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AD897-E2BD-4BB9-9FA3-C5378B7B2B38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AD37-011F-46A6-AAA4-97853ABE8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AD897-E2BD-4BB9-9FA3-C5378B7B2B38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AD37-011F-46A6-AAA4-97853ABE8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AD897-E2BD-4BB9-9FA3-C5378B7B2B38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AD37-011F-46A6-AAA4-97853ABE8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AD897-E2BD-4BB9-9FA3-C5378B7B2B38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AD37-011F-46A6-AAA4-97853ABE8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AD897-E2BD-4BB9-9FA3-C5378B7B2B38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AD37-011F-46A6-AAA4-97853ABE8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AD897-E2BD-4BB9-9FA3-C5378B7B2B38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AD37-011F-46A6-AAA4-97853ABE8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AD897-E2BD-4BB9-9FA3-C5378B7B2B38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AD37-011F-46A6-AAA4-97853ABE8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AD897-E2BD-4BB9-9FA3-C5378B7B2B38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AD37-011F-46A6-AAA4-97853ABE8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AD897-E2BD-4BB9-9FA3-C5378B7B2B38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AD37-011F-46A6-AAA4-97853ABE8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AD897-E2BD-4BB9-9FA3-C5378B7B2B38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AD37-011F-46A6-AAA4-97853ABE8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AD897-E2BD-4BB9-9FA3-C5378B7B2B38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AD37-011F-46A6-AAA4-97853ABE8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AD897-E2BD-4BB9-9FA3-C5378B7B2B38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6AD37-011F-46A6-AAA4-97853ABE83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1857364"/>
            <a:ext cx="8429684" cy="1143008"/>
          </a:xfrm>
        </p:spPr>
        <p:txBody>
          <a:bodyPr>
            <a:noAutofit/>
          </a:bodyPr>
          <a:lstStyle/>
          <a:p>
            <a:r>
              <a:rPr lang="id-ID" sz="6600" dirty="0" smtClean="0"/>
              <a:t>MORPHOLOGY 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2428868"/>
            <a:ext cx="8001088" cy="2071702"/>
          </a:xfrm>
        </p:spPr>
        <p:txBody>
          <a:bodyPr/>
          <a:lstStyle/>
          <a:p>
            <a:endParaRPr lang="id-ID" dirty="0" smtClean="0"/>
          </a:p>
          <a:p>
            <a:r>
              <a:rPr lang="id-ID" sz="6000" b="1" dirty="0" smtClean="0"/>
              <a:t>MULTIPLE AFFIXATION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186766" cy="6072230"/>
          </a:xfrm>
        </p:spPr>
        <p:txBody>
          <a:bodyPr>
            <a:normAutofit/>
          </a:bodyPr>
          <a:lstStyle/>
          <a:p>
            <a:r>
              <a:rPr lang="id-ID" sz="4000" dirty="0" smtClean="0"/>
              <a:t>Exploring word form</a:t>
            </a:r>
          </a:p>
          <a:p>
            <a:r>
              <a:rPr lang="id-ID" sz="4000" dirty="0" smtClean="0"/>
              <a:t>Combining bases with derivational morpheme</a:t>
            </a:r>
          </a:p>
          <a:p>
            <a:r>
              <a:rPr lang="id-ID" sz="4000" dirty="0" smtClean="0"/>
              <a:t>Latin root –dict- means “speak, say”. (diction, dictate, dictatorial, benediction, etc.)</a:t>
            </a:r>
          </a:p>
          <a:p>
            <a:r>
              <a:rPr lang="id-ID" sz="4000" i="1" dirty="0" smtClean="0"/>
              <a:t>Contradictory</a:t>
            </a:r>
            <a:r>
              <a:rPr lang="id-ID" sz="4000" dirty="0" smtClean="0"/>
              <a:t> and </a:t>
            </a:r>
            <a:r>
              <a:rPr lang="id-ID" sz="4000" i="1" dirty="0" smtClean="0"/>
              <a:t>contradictoriness </a:t>
            </a:r>
            <a:r>
              <a:rPr lang="id-ID" sz="4000" dirty="0" smtClean="0"/>
              <a:t>(several affixes)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500042"/>
            <a:ext cx="8143932" cy="6072230"/>
          </a:xfrm>
        </p:spPr>
        <p:txBody>
          <a:bodyPr>
            <a:normAutofit/>
          </a:bodyPr>
          <a:lstStyle/>
          <a:p>
            <a:r>
              <a:rPr lang="id-ID" dirty="0" smtClean="0"/>
              <a:t>Take the free morpheme “</a:t>
            </a:r>
            <a:r>
              <a:rPr lang="id-ID" i="1" dirty="0" smtClean="0"/>
              <a:t>nation</a:t>
            </a:r>
            <a:r>
              <a:rPr lang="id-ID" dirty="0" smtClean="0"/>
              <a:t>” and add to it as many prefixes and suffixes as you can. </a:t>
            </a:r>
          </a:p>
          <a:p>
            <a:r>
              <a:rPr lang="id-ID" dirty="0" smtClean="0"/>
              <a:t>Nation</a:t>
            </a:r>
          </a:p>
          <a:p>
            <a:r>
              <a:rPr lang="id-ID" dirty="0" smtClean="0"/>
              <a:t>National</a:t>
            </a:r>
          </a:p>
          <a:p>
            <a:r>
              <a:rPr lang="id-ID" dirty="0" smtClean="0"/>
              <a:t>Nationalise</a:t>
            </a:r>
          </a:p>
          <a:p>
            <a:r>
              <a:rPr lang="id-ID" dirty="0" smtClean="0"/>
              <a:t>Denationalisation</a:t>
            </a:r>
          </a:p>
          <a:p>
            <a:r>
              <a:rPr lang="id-ID" dirty="0" smtClean="0"/>
              <a:t>Antidenationalisation</a:t>
            </a:r>
          </a:p>
          <a:p>
            <a:r>
              <a:rPr lang="id-ID" dirty="0" smtClean="0"/>
              <a:t>Preantidenationalisation</a:t>
            </a:r>
          </a:p>
          <a:p>
            <a:r>
              <a:rPr lang="id-ID" dirty="0" smtClean="0"/>
              <a:t>Denationalise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Compounding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 compound word contains at least two bases which are both words or at any rate, root morpheme. </a:t>
            </a:r>
          </a:p>
          <a:p>
            <a:pPr algn="just"/>
            <a:r>
              <a:rPr lang="id-ID" dirty="0" smtClean="0"/>
              <a:t>Try to analise these compound words into their constituent. </a:t>
            </a:r>
            <a:r>
              <a:rPr lang="id-ID" i="1" dirty="0" smtClean="0"/>
              <a:t>Teapot, week-end, hairdresser, kind-hearted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800" dirty="0" smtClean="0"/>
              <a:t>Conversion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id-ID" sz="3600" dirty="0" smtClean="0"/>
              <a:t>We can see that complex words are made from affixation and compounding. </a:t>
            </a:r>
          </a:p>
          <a:p>
            <a:pPr algn="just"/>
            <a:r>
              <a:rPr lang="id-ID" sz="3600" dirty="0" smtClean="0"/>
              <a:t>There is another alternative way in forming a complex words by using conversion. </a:t>
            </a:r>
          </a:p>
          <a:p>
            <a:pPr algn="just"/>
            <a:r>
              <a:rPr lang="id-ID" sz="3600" dirty="0" smtClean="0"/>
              <a:t>Conversion is used without modifying the form of the input word that serves as the base. Thus head can be a noun or verb.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Identify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The head of the village school has arrived</a:t>
            </a:r>
          </a:p>
          <a:p>
            <a:r>
              <a:rPr lang="id-ID" dirty="0" smtClean="0"/>
              <a:t>The heads of the village schools have arrived</a:t>
            </a:r>
          </a:p>
          <a:p>
            <a:r>
              <a:rPr lang="id-ID" dirty="0" smtClean="0"/>
              <a:t>She will head the village school.</a:t>
            </a:r>
          </a:p>
          <a:p>
            <a:r>
              <a:rPr lang="id-ID" dirty="0" smtClean="0"/>
              <a:t>She headed that scool.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187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MORPHOLOGY </vt:lpstr>
      <vt:lpstr>Slide 2</vt:lpstr>
      <vt:lpstr>Slide 3</vt:lpstr>
      <vt:lpstr>Compounding</vt:lpstr>
      <vt:lpstr>Conversion </vt:lpstr>
      <vt:lpstr>Identify </vt:lpstr>
    </vt:vector>
  </TitlesOfParts>
  <Company>NHCT 090810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MORPHOLOGY </dc:title>
  <dc:creator>Windows XP</dc:creator>
  <cp:lastModifiedBy>Windows XP</cp:lastModifiedBy>
  <cp:revision>6</cp:revision>
  <dcterms:created xsi:type="dcterms:W3CDTF">2015-11-09T13:19:33Z</dcterms:created>
  <dcterms:modified xsi:type="dcterms:W3CDTF">2015-11-09T14:13:11Z</dcterms:modified>
</cp:coreProperties>
</file>