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6E668-3542-B947-A35A-E4C26D724C4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31DE1-1BDC-A647-913F-E0A4A2D2F29D}">
      <dgm:prSet phldrT="[Text]"/>
      <dgm:spPr/>
      <dgm:t>
        <a:bodyPr/>
        <a:lstStyle/>
        <a:p>
          <a:r>
            <a:rPr lang="en-US" dirty="0"/>
            <a:t>Theories of L2 Learning </a:t>
          </a:r>
        </a:p>
      </dgm:t>
    </dgm:pt>
    <dgm:pt modelId="{52324F50-CA2D-B94D-A853-EBFF909A9E0F}" type="parTrans" cxnId="{BF657140-7D09-FD4D-953C-E6CCAC9BEFD3}">
      <dgm:prSet/>
      <dgm:spPr/>
      <dgm:t>
        <a:bodyPr/>
        <a:lstStyle/>
        <a:p>
          <a:endParaRPr lang="en-US"/>
        </a:p>
      </dgm:t>
    </dgm:pt>
    <dgm:pt modelId="{71705CD2-2F64-5F41-8048-1049F19199A2}" type="sibTrans" cxnId="{BF657140-7D09-FD4D-953C-E6CCAC9BEFD3}">
      <dgm:prSet/>
      <dgm:spPr/>
      <dgm:t>
        <a:bodyPr/>
        <a:lstStyle/>
        <a:p>
          <a:endParaRPr lang="en-US"/>
        </a:p>
      </dgm:t>
    </dgm:pt>
    <dgm:pt modelId="{29670C83-F6A5-B246-B937-86DB4DF95318}" type="asst">
      <dgm:prSet phldrT="[Text]"/>
      <dgm:spPr/>
      <dgm:t>
        <a:bodyPr/>
        <a:lstStyle/>
        <a:p>
          <a:r>
            <a:rPr lang="en-US" dirty="0"/>
            <a:t>Linguistic perspectives</a:t>
          </a:r>
        </a:p>
      </dgm:t>
    </dgm:pt>
    <dgm:pt modelId="{9D598FF8-1237-D046-BB51-3DDA003FE9C1}" type="parTrans" cxnId="{55B12DDC-F19F-7F48-9924-38648676D15F}">
      <dgm:prSet/>
      <dgm:spPr/>
      <dgm:t>
        <a:bodyPr/>
        <a:lstStyle/>
        <a:p>
          <a:endParaRPr lang="en-US"/>
        </a:p>
      </dgm:t>
    </dgm:pt>
    <dgm:pt modelId="{75E97F2B-FEC5-2B4B-AF87-6A74726709AA}" type="sibTrans" cxnId="{55B12DDC-F19F-7F48-9924-38648676D15F}">
      <dgm:prSet/>
      <dgm:spPr/>
      <dgm:t>
        <a:bodyPr/>
        <a:lstStyle/>
        <a:p>
          <a:endParaRPr lang="en-US"/>
        </a:p>
      </dgm:t>
    </dgm:pt>
    <dgm:pt modelId="{6C979CC4-AEE9-3E45-A46D-409A820576E0}" type="asst">
      <dgm:prSet phldrT="[Text]"/>
      <dgm:spPr/>
      <dgm:t>
        <a:bodyPr/>
        <a:lstStyle/>
        <a:p>
          <a:r>
            <a:rPr lang="en-US" dirty="0"/>
            <a:t>Universal grammar</a:t>
          </a:r>
        </a:p>
      </dgm:t>
    </dgm:pt>
    <dgm:pt modelId="{6ACEE864-5BF2-774D-8A5D-091DF690E2D3}" type="parTrans" cxnId="{D6A919D4-F717-BC49-80EB-2CDF7416284C}">
      <dgm:prSet/>
      <dgm:spPr/>
      <dgm:t>
        <a:bodyPr/>
        <a:lstStyle/>
        <a:p>
          <a:endParaRPr lang="en-US"/>
        </a:p>
      </dgm:t>
    </dgm:pt>
    <dgm:pt modelId="{C1E7A23C-C3D7-B440-BFAE-4ED92202D98A}" type="sibTrans" cxnId="{D6A919D4-F717-BC49-80EB-2CDF7416284C}">
      <dgm:prSet/>
      <dgm:spPr/>
      <dgm:t>
        <a:bodyPr/>
        <a:lstStyle/>
        <a:p>
          <a:endParaRPr lang="en-US"/>
        </a:p>
      </dgm:t>
    </dgm:pt>
    <dgm:pt modelId="{E132842C-5071-CB40-A4D7-39A7637877AB}" type="asst">
      <dgm:prSet phldrT="[Text]"/>
      <dgm:spPr/>
      <dgm:t>
        <a:bodyPr/>
        <a:lstStyle/>
        <a:p>
          <a:r>
            <a:rPr lang="en-US" dirty="0"/>
            <a:t>Monitory theory </a:t>
          </a:r>
        </a:p>
      </dgm:t>
    </dgm:pt>
    <dgm:pt modelId="{C74BA173-5054-684A-85F4-334DB154AE2C}" type="parTrans" cxnId="{B6626C21-5509-CC4F-999C-0E9FD67612A0}">
      <dgm:prSet/>
      <dgm:spPr/>
      <dgm:t>
        <a:bodyPr/>
        <a:lstStyle/>
        <a:p>
          <a:endParaRPr lang="en-US"/>
        </a:p>
      </dgm:t>
    </dgm:pt>
    <dgm:pt modelId="{2474140A-6306-904B-968C-FEA986A81400}" type="sibTrans" cxnId="{B6626C21-5509-CC4F-999C-0E9FD67612A0}">
      <dgm:prSet/>
      <dgm:spPr/>
      <dgm:t>
        <a:bodyPr/>
        <a:lstStyle/>
        <a:p>
          <a:endParaRPr lang="en-US"/>
        </a:p>
      </dgm:t>
    </dgm:pt>
    <dgm:pt modelId="{513031EC-E87B-8946-BB8F-8B68D10EA402}" type="asst">
      <dgm:prSet phldrT="[Text]"/>
      <dgm:spPr/>
      <dgm:t>
        <a:bodyPr/>
        <a:lstStyle/>
        <a:p>
          <a:r>
            <a:rPr lang="en-US" dirty="0"/>
            <a:t>Psychological perspectives</a:t>
          </a:r>
        </a:p>
      </dgm:t>
    </dgm:pt>
    <dgm:pt modelId="{0268AC55-10A9-5146-90B4-BABED2748BA1}" type="parTrans" cxnId="{C1774C47-AA87-4946-9568-99D08A62D46A}">
      <dgm:prSet/>
      <dgm:spPr/>
      <dgm:t>
        <a:bodyPr/>
        <a:lstStyle/>
        <a:p>
          <a:endParaRPr lang="en-US"/>
        </a:p>
      </dgm:t>
    </dgm:pt>
    <dgm:pt modelId="{764029B6-0CD8-E549-9B39-CE7F92C26154}" type="sibTrans" cxnId="{C1774C47-AA87-4946-9568-99D08A62D46A}">
      <dgm:prSet/>
      <dgm:spPr/>
      <dgm:t>
        <a:bodyPr/>
        <a:lstStyle/>
        <a:p>
          <a:endParaRPr lang="en-US"/>
        </a:p>
      </dgm:t>
    </dgm:pt>
    <dgm:pt modelId="{1B06CAFA-42D1-4945-A827-41A7017E967E}" type="asst">
      <dgm:prSet phldrT="[Text]"/>
      <dgm:spPr/>
      <dgm:t>
        <a:bodyPr/>
        <a:lstStyle/>
        <a:p>
          <a:r>
            <a:rPr lang="en-US" dirty="0"/>
            <a:t>Behaviorism </a:t>
          </a:r>
        </a:p>
      </dgm:t>
    </dgm:pt>
    <dgm:pt modelId="{238D14FA-AE1B-C24B-BD16-1612CBBD775B}" type="parTrans" cxnId="{76B92F93-B3B0-EA40-B768-0E238281F690}">
      <dgm:prSet/>
      <dgm:spPr/>
      <dgm:t>
        <a:bodyPr/>
        <a:lstStyle/>
        <a:p>
          <a:endParaRPr lang="en-US"/>
        </a:p>
      </dgm:t>
    </dgm:pt>
    <dgm:pt modelId="{9011F15F-0147-0F46-9ED3-8263BD31F0B8}" type="sibTrans" cxnId="{76B92F93-B3B0-EA40-B768-0E238281F690}">
      <dgm:prSet/>
      <dgm:spPr/>
      <dgm:t>
        <a:bodyPr/>
        <a:lstStyle/>
        <a:p>
          <a:endParaRPr lang="en-US"/>
        </a:p>
      </dgm:t>
    </dgm:pt>
    <dgm:pt modelId="{F2741C68-5DF9-E847-AC27-D120C9D15576}" type="asst">
      <dgm:prSet phldrT="[Text]"/>
      <dgm:spPr/>
      <dgm:t>
        <a:bodyPr/>
        <a:lstStyle/>
        <a:p>
          <a:r>
            <a:rPr lang="en-US" dirty="0"/>
            <a:t>Cognitive psychology</a:t>
          </a:r>
        </a:p>
      </dgm:t>
    </dgm:pt>
    <dgm:pt modelId="{AB26588D-3B11-AA4A-B22D-C0C5303C242F}" type="parTrans" cxnId="{4C3E1713-56D7-6345-A60D-F52DD16F5B21}">
      <dgm:prSet/>
      <dgm:spPr/>
      <dgm:t>
        <a:bodyPr/>
        <a:lstStyle/>
        <a:p>
          <a:endParaRPr lang="en-US"/>
        </a:p>
      </dgm:t>
    </dgm:pt>
    <dgm:pt modelId="{7A9F0852-5B3D-8641-B8B1-117A8A27316B}" type="sibTrans" cxnId="{4C3E1713-56D7-6345-A60D-F52DD16F5B21}">
      <dgm:prSet/>
      <dgm:spPr/>
      <dgm:t>
        <a:bodyPr/>
        <a:lstStyle/>
        <a:p>
          <a:endParaRPr lang="en-US"/>
        </a:p>
      </dgm:t>
    </dgm:pt>
    <dgm:pt modelId="{892C5496-38F9-AF41-95D0-FA6BBEA5927D}" type="asst">
      <dgm:prSet phldrT="[Text]"/>
      <dgm:spPr/>
      <dgm:t>
        <a:bodyPr/>
        <a:lstStyle/>
        <a:p>
          <a:r>
            <a:rPr lang="en-US" dirty="0"/>
            <a:t>Connectionism</a:t>
          </a:r>
        </a:p>
      </dgm:t>
    </dgm:pt>
    <dgm:pt modelId="{59F3D67F-C43A-BB46-9DE6-A91C4CF9CECA}" type="parTrans" cxnId="{CE45A4D2-AA1D-F04D-9CCF-1339677D825C}">
      <dgm:prSet/>
      <dgm:spPr/>
      <dgm:t>
        <a:bodyPr/>
        <a:lstStyle/>
        <a:p>
          <a:endParaRPr lang="en-US"/>
        </a:p>
      </dgm:t>
    </dgm:pt>
    <dgm:pt modelId="{F2C949D9-CC90-E04F-AD24-87893D88EA87}" type="sibTrans" cxnId="{CE45A4D2-AA1D-F04D-9CCF-1339677D825C}">
      <dgm:prSet/>
      <dgm:spPr/>
      <dgm:t>
        <a:bodyPr/>
        <a:lstStyle/>
        <a:p>
          <a:endParaRPr lang="en-US"/>
        </a:p>
      </dgm:t>
    </dgm:pt>
    <dgm:pt modelId="{DAEBAEFB-6842-8A4D-90EA-DF6565A20375}" type="asst">
      <dgm:prSet phldrT="[Text]"/>
      <dgm:spPr/>
      <dgm:t>
        <a:bodyPr/>
        <a:lstStyle/>
        <a:p>
          <a:r>
            <a:rPr lang="en-US" dirty="0"/>
            <a:t>Processability theory </a:t>
          </a:r>
        </a:p>
      </dgm:t>
    </dgm:pt>
    <dgm:pt modelId="{913F311C-2808-2243-9819-DFE2C8E89DBA}" type="parTrans" cxnId="{901C3908-B484-FC42-B34D-982887B81F7F}">
      <dgm:prSet/>
      <dgm:spPr/>
      <dgm:t>
        <a:bodyPr/>
        <a:lstStyle/>
        <a:p>
          <a:endParaRPr lang="en-US"/>
        </a:p>
      </dgm:t>
    </dgm:pt>
    <dgm:pt modelId="{CEC981BA-E223-BE4C-8516-11B42BDBB2C7}" type="sibTrans" cxnId="{901C3908-B484-FC42-B34D-982887B81F7F}">
      <dgm:prSet/>
      <dgm:spPr/>
      <dgm:t>
        <a:bodyPr/>
        <a:lstStyle/>
        <a:p>
          <a:endParaRPr lang="en-US"/>
        </a:p>
      </dgm:t>
    </dgm:pt>
    <dgm:pt modelId="{CC111BF6-BB20-9040-A59E-69001919F860}" type="asst">
      <dgm:prSet phldrT="[Text]"/>
      <dgm:spPr/>
      <dgm:t>
        <a:bodyPr/>
        <a:lstStyle/>
        <a:p>
          <a:r>
            <a:rPr lang="en-US" dirty="0"/>
            <a:t>Interactionist perspective</a:t>
          </a:r>
        </a:p>
      </dgm:t>
    </dgm:pt>
    <dgm:pt modelId="{E983EF15-7CA4-3645-AD91-F3EFC4D632EB}" type="parTrans" cxnId="{217217BD-DD96-4248-BE91-EF9369D7E0F0}">
      <dgm:prSet/>
      <dgm:spPr/>
      <dgm:t>
        <a:bodyPr/>
        <a:lstStyle/>
        <a:p>
          <a:endParaRPr lang="en-US"/>
        </a:p>
      </dgm:t>
    </dgm:pt>
    <dgm:pt modelId="{4B2DDDE7-50AE-4548-AD13-7CB1EDAB059D}" type="sibTrans" cxnId="{217217BD-DD96-4248-BE91-EF9369D7E0F0}">
      <dgm:prSet/>
      <dgm:spPr/>
      <dgm:t>
        <a:bodyPr/>
        <a:lstStyle/>
        <a:p>
          <a:endParaRPr lang="en-US"/>
        </a:p>
      </dgm:t>
    </dgm:pt>
    <dgm:pt modelId="{235B42E2-D9D9-8743-AA09-AEB9175306E8}" type="asst">
      <dgm:prSet phldrT="[Text]"/>
      <dgm:spPr/>
      <dgm:t>
        <a:bodyPr/>
        <a:lstStyle/>
        <a:p>
          <a:r>
            <a:rPr lang="en-US" dirty="0"/>
            <a:t>Sociocultural perspectives </a:t>
          </a:r>
        </a:p>
      </dgm:t>
    </dgm:pt>
    <dgm:pt modelId="{FD39995A-7636-9F44-93CD-DCA7B9BD3341}" type="parTrans" cxnId="{33EA3409-764D-4E41-8DC1-A28DA3D4E552}">
      <dgm:prSet/>
      <dgm:spPr/>
      <dgm:t>
        <a:bodyPr/>
        <a:lstStyle/>
        <a:p>
          <a:endParaRPr lang="en-US"/>
        </a:p>
      </dgm:t>
    </dgm:pt>
    <dgm:pt modelId="{8D1C3FDF-03C1-724B-80F5-9626786E4D76}" type="sibTrans" cxnId="{33EA3409-764D-4E41-8DC1-A28DA3D4E552}">
      <dgm:prSet/>
      <dgm:spPr/>
      <dgm:t>
        <a:bodyPr/>
        <a:lstStyle/>
        <a:p>
          <a:endParaRPr lang="en-US"/>
        </a:p>
      </dgm:t>
    </dgm:pt>
    <dgm:pt modelId="{BC2B4D62-F968-9848-AB95-915953F81785}" type="pres">
      <dgm:prSet presAssocID="{6916E668-3542-B947-A35A-E4C26D724C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25B3A-671E-7649-A407-945B2A322C51}" type="pres">
      <dgm:prSet presAssocID="{CA731DE1-1BDC-A647-913F-E0A4A2D2F29D}" presName="root1" presStyleCnt="0"/>
      <dgm:spPr/>
    </dgm:pt>
    <dgm:pt modelId="{682F21F5-3136-8046-B413-BEA13F4BDE2C}" type="pres">
      <dgm:prSet presAssocID="{CA731DE1-1BDC-A647-913F-E0A4A2D2F29D}" presName="LevelOneTextNode" presStyleLbl="node0" presStyleIdx="0" presStyleCnt="1" custAng="5400000" custScaleX="133101" custScaleY="31728" custLinFactNeighborX="-56249" custLinFactNeighborY="-5805">
        <dgm:presLayoutVars>
          <dgm:chPref val="3"/>
        </dgm:presLayoutVars>
      </dgm:prSet>
      <dgm:spPr/>
    </dgm:pt>
    <dgm:pt modelId="{9301526D-8948-9F42-9C4D-AE8DB62245F4}" type="pres">
      <dgm:prSet presAssocID="{CA731DE1-1BDC-A647-913F-E0A4A2D2F29D}" presName="level2hierChild" presStyleCnt="0"/>
      <dgm:spPr/>
    </dgm:pt>
    <dgm:pt modelId="{BD74DDB1-F84C-BC42-81F2-C56E3D10B9C4}" type="pres">
      <dgm:prSet presAssocID="{9D598FF8-1237-D046-BB51-3DDA003FE9C1}" presName="conn2-1" presStyleLbl="parChTrans1D2" presStyleIdx="0" presStyleCnt="3"/>
      <dgm:spPr/>
    </dgm:pt>
    <dgm:pt modelId="{31253D5D-C58E-FE4B-8D04-A5413219573A}" type="pres">
      <dgm:prSet presAssocID="{9D598FF8-1237-D046-BB51-3DDA003FE9C1}" presName="connTx" presStyleLbl="parChTrans1D2" presStyleIdx="0" presStyleCnt="3"/>
      <dgm:spPr/>
    </dgm:pt>
    <dgm:pt modelId="{C40ABEAD-C3CD-024A-8992-43AC77EE5B84}" type="pres">
      <dgm:prSet presAssocID="{29670C83-F6A5-B246-B937-86DB4DF95318}" presName="root2" presStyleCnt="0"/>
      <dgm:spPr/>
    </dgm:pt>
    <dgm:pt modelId="{5225780F-0185-6A4B-8D5E-20C6FF940114}" type="pres">
      <dgm:prSet presAssocID="{29670C83-F6A5-B246-B937-86DB4DF95318}" presName="LevelTwoTextNode" presStyleLbl="asst1" presStyleIdx="0" presStyleCnt="10">
        <dgm:presLayoutVars>
          <dgm:chPref val="3"/>
        </dgm:presLayoutVars>
      </dgm:prSet>
      <dgm:spPr/>
    </dgm:pt>
    <dgm:pt modelId="{F855C2E6-A529-6F44-AEFC-FA88DC43377E}" type="pres">
      <dgm:prSet presAssocID="{29670C83-F6A5-B246-B937-86DB4DF95318}" presName="level3hierChild" presStyleCnt="0"/>
      <dgm:spPr/>
    </dgm:pt>
    <dgm:pt modelId="{6334D279-150A-C84B-9A62-45E0CA398D02}" type="pres">
      <dgm:prSet presAssocID="{6ACEE864-5BF2-774D-8A5D-091DF690E2D3}" presName="conn2-1" presStyleLbl="parChTrans1D3" presStyleIdx="0" presStyleCnt="7"/>
      <dgm:spPr/>
    </dgm:pt>
    <dgm:pt modelId="{B7A673BA-F626-F642-9433-BEB1E2624BBB}" type="pres">
      <dgm:prSet presAssocID="{6ACEE864-5BF2-774D-8A5D-091DF690E2D3}" presName="connTx" presStyleLbl="parChTrans1D3" presStyleIdx="0" presStyleCnt="7"/>
      <dgm:spPr/>
    </dgm:pt>
    <dgm:pt modelId="{C7FE8352-0AB8-D945-A1BB-46E628DD76D9}" type="pres">
      <dgm:prSet presAssocID="{6C979CC4-AEE9-3E45-A46D-409A820576E0}" presName="root2" presStyleCnt="0"/>
      <dgm:spPr/>
    </dgm:pt>
    <dgm:pt modelId="{BFEFD990-0540-DB45-B7C7-0888FB19A388}" type="pres">
      <dgm:prSet presAssocID="{6C979CC4-AEE9-3E45-A46D-409A820576E0}" presName="LevelTwoTextNode" presStyleLbl="asst1" presStyleIdx="1" presStyleCnt="10" custScaleX="121000" custScaleY="82645">
        <dgm:presLayoutVars>
          <dgm:chPref val="3"/>
        </dgm:presLayoutVars>
      </dgm:prSet>
      <dgm:spPr/>
    </dgm:pt>
    <dgm:pt modelId="{5814C7D9-CDE3-3042-9989-D3D854928AB1}" type="pres">
      <dgm:prSet presAssocID="{6C979CC4-AEE9-3E45-A46D-409A820576E0}" presName="level3hierChild" presStyleCnt="0"/>
      <dgm:spPr/>
    </dgm:pt>
    <dgm:pt modelId="{58415AD4-D581-B543-8336-45C34748002D}" type="pres">
      <dgm:prSet presAssocID="{C74BA173-5054-684A-85F4-334DB154AE2C}" presName="conn2-1" presStyleLbl="parChTrans1D3" presStyleIdx="1" presStyleCnt="7"/>
      <dgm:spPr/>
    </dgm:pt>
    <dgm:pt modelId="{4D42047A-0E66-094D-A751-C474138A7242}" type="pres">
      <dgm:prSet presAssocID="{C74BA173-5054-684A-85F4-334DB154AE2C}" presName="connTx" presStyleLbl="parChTrans1D3" presStyleIdx="1" presStyleCnt="7"/>
      <dgm:spPr/>
    </dgm:pt>
    <dgm:pt modelId="{BE6D0CC3-4764-0840-A92C-EF9F82823524}" type="pres">
      <dgm:prSet presAssocID="{E132842C-5071-CB40-A4D7-39A7637877AB}" presName="root2" presStyleCnt="0"/>
      <dgm:spPr/>
    </dgm:pt>
    <dgm:pt modelId="{893773C6-AE75-114D-842D-A64588556557}" type="pres">
      <dgm:prSet presAssocID="{E132842C-5071-CB40-A4D7-39A7637877AB}" presName="LevelTwoTextNode" presStyleLbl="asst1" presStyleIdx="2" presStyleCnt="10" custScaleX="121000" custScaleY="82645">
        <dgm:presLayoutVars>
          <dgm:chPref val="3"/>
        </dgm:presLayoutVars>
      </dgm:prSet>
      <dgm:spPr/>
    </dgm:pt>
    <dgm:pt modelId="{8A03A33F-D089-B746-A924-B2BF5EDC980A}" type="pres">
      <dgm:prSet presAssocID="{E132842C-5071-CB40-A4D7-39A7637877AB}" presName="level3hierChild" presStyleCnt="0"/>
      <dgm:spPr/>
    </dgm:pt>
    <dgm:pt modelId="{FDA881FE-0EA1-C94A-A9E9-DFC8EAD5067B}" type="pres">
      <dgm:prSet presAssocID="{0268AC55-10A9-5146-90B4-BABED2748BA1}" presName="conn2-1" presStyleLbl="parChTrans1D2" presStyleIdx="1" presStyleCnt="3"/>
      <dgm:spPr/>
    </dgm:pt>
    <dgm:pt modelId="{D23B9B7E-46E7-D141-8A44-00CB08550C13}" type="pres">
      <dgm:prSet presAssocID="{0268AC55-10A9-5146-90B4-BABED2748BA1}" presName="connTx" presStyleLbl="parChTrans1D2" presStyleIdx="1" presStyleCnt="3"/>
      <dgm:spPr/>
    </dgm:pt>
    <dgm:pt modelId="{59B0D287-E7D8-FE48-B884-CACF8BF53DED}" type="pres">
      <dgm:prSet presAssocID="{513031EC-E87B-8946-BB8F-8B68D10EA402}" presName="root2" presStyleCnt="0"/>
      <dgm:spPr/>
    </dgm:pt>
    <dgm:pt modelId="{A0937BCD-D2B0-9B4A-AB41-93B99F28EF97}" type="pres">
      <dgm:prSet presAssocID="{513031EC-E87B-8946-BB8F-8B68D10EA402}" presName="LevelTwoTextNode" presStyleLbl="asst1" presStyleIdx="3" presStyleCnt="10">
        <dgm:presLayoutVars>
          <dgm:chPref val="3"/>
        </dgm:presLayoutVars>
      </dgm:prSet>
      <dgm:spPr/>
    </dgm:pt>
    <dgm:pt modelId="{907A06E0-E196-364D-AD9D-376175F054B0}" type="pres">
      <dgm:prSet presAssocID="{513031EC-E87B-8946-BB8F-8B68D10EA402}" presName="level3hierChild" presStyleCnt="0"/>
      <dgm:spPr/>
    </dgm:pt>
    <dgm:pt modelId="{A6D344B4-A152-3F4C-968E-F89C2B49F4EE}" type="pres">
      <dgm:prSet presAssocID="{238D14FA-AE1B-C24B-BD16-1612CBBD775B}" presName="conn2-1" presStyleLbl="parChTrans1D3" presStyleIdx="2" presStyleCnt="7"/>
      <dgm:spPr/>
    </dgm:pt>
    <dgm:pt modelId="{2DC8B407-D328-5D47-ADFA-72BED40AE144}" type="pres">
      <dgm:prSet presAssocID="{238D14FA-AE1B-C24B-BD16-1612CBBD775B}" presName="connTx" presStyleLbl="parChTrans1D3" presStyleIdx="2" presStyleCnt="7"/>
      <dgm:spPr/>
    </dgm:pt>
    <dgm:pt modelId="{0DEA1032-3ADA-2C4D-BD84-FA9F0DD56653}" type="pres">
      <dgm:prSet presAssocID="{1B06CAFA-42D1-4945-A827-41A7017E967E}" presName="root2" presStyleCnt="0"/>
      <dgm:spPr/>
    </dgm:pt>
    <dgm:pt modelId="{4AA7F573-3D69-354A-AC12-FF2904AEF744}" type="pres">
      <dgm:prSet presAssocID="{1B06CAFA-42D1-4945-A827-41A7017E967E}" presName="LevelTwoTextNode" presStyleLbl="asst1" presStyleIdx="4" presStyleCnt="10" custScaleX="121000" custScaleY="82645">
        <dgm:presLayoutVars>
          <dgm:chPref val="3"/>
        </dgm:presLayoutVars>
      </dgm:prSet>
      <dgm:spPr/>
    </dgm:pt>
    <dgm:pt modelId="{F8790F6A-EFE8-8E4B-8167-38E578E3B754}" type="pres">
      <dgm:prSet presAssocID="{1B06CAFA-42D1-4945-A827-41A7017E967E}" presName="level3hierChild" presStyleCnt="0"/>
      <dgm:spPr/>
    </dgm:pt>
    <dgm:pt modelId="{F61EA6FB-3AE5-C345-B50D-512BA39C7C96}" type="pres">
      <dgm:prSet presAssocID="{AB26588D-3B11-AA4A-B22D-C0C5303C242F}" presName="conn2-1" presStyleLbl="parChTrans1D3" presStyleIdx="3" presStyleCnt="7"/>
      <dgm:spPr/>
    </dgm:pt>
    <dgm:pt modelId="{6C493F24-DB24-6148-831E-88371680ED74}" type="pres">
      <dgm:prSet presAssocID="{AB26588D-3B11-AA4A-B22D-C0C5303C242F}" presName="connTx" presStyleLbl="parChTrans1D3" presStyleIdx="3" presStyleCnt="7"/>
      <dgm:spPr/>
    </dgm:pt>
    <dgm:pt modelId="{F3C7EED2-02C9-F14D-95B0-38E0D47E7D6F}" type="pres">
      <dgm:prSet presAssocID="{F2741C68-5DF9-E847-AC27-D120C9D15576}" presName="root2" presStyleCnt="0"/>
      <dgm:spPr/>
    </dgm:pt>
    <dgm:pt modelId="{70ABA4BA-7027-B34F-B248-EC014FCE2BBB}" type="pres">
      <dgm:prSet presAssocID="{F2741C68-5DF9-E847-AC27-D120C9D15576}" presName="LevelTwoTextNode" presStyleLbl="asst1" presStyleIdx="5" presStyleCnt="10" custScaleX="121000" custScaleY="82645">
        <dgm:presLayoutVars>
          <dgm:chPref val="3"/>
        </dgm:presLayoutVars>
      </dgm:prSet>
      <dgm:spPr/>
    </dgm:pt>
    <dgm:pt modelId="{7AE01E4A-C848-3340-97D1-8FBA5E8FE57A}" type="pres">
      <dgm:prSet presAssocID="{F2741C68-5DF9-E847-AC27-D120C9D15576}" presName="level3hierChild" presStyleCnt="0"/>
      <dgm:spPr/>
    </dgm:pt>
    <dgm:pt modelId="{447971CF-DB92-6B4A-8BFE-8AFEC76AD735}" type="pres">
      <dgm:prSet presAssocID="{59F3D67F-C43A-BB46-9DE6-A91C4CF9CECA}" presName="conn2-1" presStyleLbl="parChTrans1D3" presStyleIdx="4" presStyleCnt="7"/>
      <dgm:spPr/>
    </dgm:pt>
    <dgm:pt modelId="{ACE92C47-C9D1-B84B-9A7E-A50B76453A90}" type="pres">
      <dgm:prSet presAssocID="{59F3D67F-C43A-BB46-9DE6-A91C4CF9CECA}" presName="connTx" presStyleLbl="parChTrans1D3" presStyleIdx="4" presStyleCnt="7"/>
      <dgm:spPr/>
    </dgm:pt>
    <dgm:pt modelId="{9E6CE72B-F4E0-8744-9D9E-2F49DE21E2C6}" type="pres">
      <dgm:prSet presAssocID="{892C5496-38F9-AF41-95D0-FA6BBEA5927D}" presName="root2" presStyleCnt="0"/>
      <dgm:spPr/>
    </dgm:pt>
    <dgm:pt modelId="{55F2E993-02C9-8748-985F-37EAA5FB5FED}" type="pres">
      <dgm:prSet presAssocID="{892C5496-38F9-AF41-95D0-FA6BBEA5927D}" presName="LevelTwoTextNode" presStyleLbl="asst1" presStyleIdx="6" presStyleCnt="10" custScaleX="121000" custScaleY="75132">
        <dgm:presLayoutVars>
          <dgm:chPref val="3"/>
        </dgm:presLayoutVars>
      </dgm:prSet>
      <dgm:spPr/>
    </dgm:pt>
    <dgm:pt modelId="{2D0B8407-EBFA-8945-95B0-C7154FC15A91}" type="pres">
      <dgm:prSet presAssocID="{892C5496-38F9-AF41-95D0-FA6BBEA5927D}" presName="level3hierChild" presStyleCnt="0"/>
      <dgm:spPr/>
    </dgm:pt>
    <dgm:pt modelId="{65BA83A3-4F30-7649-A82F-D9752DEFF221}" type="pres">
      <dgm:prSet presAssocID="{913F311C-2808-2243-9819-DFE2C8E89DBA}" presName="conn2-1" presStyleLbl="parChTrans1D3" presStyleIdx="5" presStyleCnt="7"/>
      <dgm:spPr/>
    </dgm:pt>
    <dgm:pt modelId="{B3BD9BAF-E132-9448-8DE0-F0AFA3935960}" type="pres">
      <dgm:prSet presAssocID="{913F311C-2808-2243-9819-DFE2C8E89DBA}" presName="connTx" presStyleLbl="parChTrans1D3" presStyleIdx="5" presStyleCnt="7"/>
      <dgm:spPr/>
    </dgm:pt>
    <dgm:pt modelId="{9D9A3868-9A13-9E4B-89FF-FBCACFCBA1B3}" type="pres">
      <dgm:prSet presAssocID="{DAEBAEFB-6842-8A4D-90EA-DF6565A20375}" presName="root2" presStyleCnt="0"/>
      <dgm:spPr/>
    </dgm:pt>
    <dgm:pt modelId="{C5F28702-D3AD-C34F-994A-3B75E743376D}" type="pres">
      <dgm:prSet presAssocID="{DAEBAEFB-6842-8A4D-90EA-DF6565A20375}" presName="LevelTwoTextNode" presStyleLbl="asst1" presStyleIdx="7" presStyleCnt="10" custScaleX="121000" custScaleY="82645">
        <dgm:presLayoutVars>
          <dgm:chPref val="3"/>
        </dgm:presLayoutVars>
      </dgm:prSet>
      <dgm:spPr/>
    </dgm:pt>
    <dgm:pt modelId="{38288B79-F253-FA4A-BC1A-34D2822DFB10}" type="pres">
      <dgm:prSet presAssocID="{DAEBAEFB-6842-8A4D-90EA-DF6565A20375}" presName="level3hierChild" presStyleCnt="0"/>
      <dgm:spPr/>
    </dgm:pt>
    <dgm:pt modelId="{22327824-BEA9-7F4A-99D9-16303A677299}" type="pres">
      <dgm:prSet presAssocID="{E983EF15-7CA4-3645-AD91-F3EFC4D632EB}" presName="conn2-1" presStyleLbl="parChTrans1D3" presStyleIdx="6" presStyleCnt="7"/>
      <dgm:spPr/>
    </dgm:pt>
    <dgm:pt modelId="{3C133360-714D-8246-8956-75CF1F438B35}" type="pres">
      <dgm:prSet presAssocID="{E983EF15-7CA4-3645-AD91-F3EFC4D632EB}" presName="connTx" presStyleLbl="parChTrans1D3" presStyleIdx="6" presStyleCnt="7"/>
      <dgm:spPr/>
    </dgm:pt>
    <dgm:pt modelId="{AB5D45CE-7704-F249-904D-F9F94506DC36}" type="pres">
      <dgm:prSet presAssocID="{CC111BF6-BB20-9040-A59E-69001919F860}" presName="root2" presStyleCnt="0"/>
      <dgm:spPr/>
    </dgm:pt>
    <dgm:pt modelId="{ADE048E7-2FCD-DE40-9719-DE5A7960FFF7}" type="pres">
      <dgm:prSet presAssocID="{CC111BF6-BB20-9040-A59E-69001919F860}" presName="LevelTwoTextNode" presStyleLbl="asst1" presStyleIdx="8" presStyleCnt="10" custScaleX="146410" custScaleY="75132">
        <dgm:presLayoutVars>
          <dgm:chPref val="3"/>
        </dgm:presLayoutVars>
      </dgm:prSet>
      <dgm:spPr/>
    </dgm:pt>
    <dgm:pt modelId="{82889606-57DC-EE46-812C-172C98FC7B6A}" type="pres">
      <dgm:prSet presAssocID="{CC111BF6-BB20-9040-A59E-69001919F860}" presName="level3hierChild" presStyleCnt="0"/>
      <dgm:spPr/>
    </dgm:pt>
    <dgm:pt modelId="{F8456A5C-C133-9345-ABAC-DE93D5B6BCFF}" type="pres">
      <dgm:prSet presAssocID="{FD39995A-7636-9F44-93CD-DCA7B9BD3341}" presName="conn2-1" presStyleLbl="parChTrans1D2" presStyleIdx="2" presStyleCnt="3"/>
      <dgm:spPr/>
    </dgm:pt>
    <dgm:pt modelId="{2F47BC68-F3C1-124E-9014-64EE898093FB}" type="pres">
      <dgm:prSet presAssocID="{FD39995A-7636-9F44-93CD-DCA7B9BD3341}" presName="connTx" presStyleLbl="parChTrans1D2" presStyleIdx="2" presStyleCnt="3"/>
      <dgm:spPr/>
    </dgm:pt>
    <dgm:pt modelId="{76CD9E30-F391-054C-800E-7F752FA90C71}" type="pres">
      <dgm:prSet presAssocID="{235B42E2-D9D9-8743-AA09-AEB9175306E8}" presName="root2" presStyleCnt="0"/>
      <dgm:spPr/>
    </dgm:pt>
    <dgm:pt modelId="{A8671E98-4CC5-D945-8578-F1B3ADCF68EB}" type="pres">
      <dgm:prSet presAssocID="{235B42E2-D9D9-8743-AA09-AEB9175306E8}" presName="LevelTwoTextNode" presStyleLbl="asst1" presStyleIdx="9" presStyleCnt="10">
        <dgm:presLayoutVars>
          <dgm:chPref val="3"/>
        </dgm:presLayoutVars>
      </dgm:prSet>
      <dgm:spPr/>
    </dgm:pt>
    <dgm:pt modelId="{84830F03-4594-7B49-9890-AA67BF557E20}" type="pres">
      <dgm:prSet presAssocID="{235B42E2-D9D9-8743-AA09-AEB9175306E8}" presName="level3hierChild" presStyleCnt="0"/>
      <dgm:spPr/>
    </dgm:pt>
  </dgm:ptLst>
  <dgm:cxnLst>
    <dgm:cxn modelId="{0BAB8F07-0D51-584C-8950-740C8AA5D2E7}" type="presOf" srcId="{C74BA173-5054-684A-85F4-334DB154AE2C}" destId="{58415AD4-D581-B543-8336-45C34748002D}" srcOrd="0" destOrd="0" presId="urn:microsoft.com/office/officeart/2008/layout/HorizontalMultiLevelHierarchy"/>
    <dgm:cxn modelId="{901C3908-B484-FC42-B34D-982887B81F7F}" srcId="{513031EC-E87B-8946-BB8F-8B68D10EA402}" destId="{DAEBAEFB-6842-8A4D-90EA-DF6565A20375}" srcOrd="3" destOrd="0" parTransId="{913F311C-2808-2243-9819-DFE2C8E89DBA}" sibTransId="{CEC981BA-E223-BE4C-8516-11B42BDBB2C7}"/>
    <dgm:cxn modelId="{33EA3409-764D-4E41-8DC1-A28DA3D4E552}" srcId="{CA731DE1-1BDC-A647-913F-E0A4A2D2F29D}" destId="{235B42E2-D9D9-8743-AA09-AEB9175306E8}" srcOrd="2" destOrd="0" parTransId="{FD39995A-7636-9F44-93CD-DCA7B9BD3341}" sibTransId="{8D1C3FDF-03C1-724B-80F5-9626786E4D76}"/>
    <dgm:cxn modelId="{433CC50F-DDB8-7442-9621-DDABA95EEC85}" type="presOf" srcId="{AB26588D-3B11-AA4A-B22D-C0C5303C242F}" destId="{F61EA6FB-3AE5-C345-B50D-512BA39C7C96}" srcOrd="0" destOrd="0" presId="urn:microsoft.com/office/officeart/2008/layout/HorizontalMultiLevelHierarchy"/>
    <dgm:cxn modelId="{334FB912-D75E-4A4F-84DA-5633C8BD0027}" type="presOf" srcId="{C74BA173-5054-684A-85F4-334DB154AE2C}" destId="{4D42047A-0E66-094D-A751-C474138A7242}" srcOrd="1" destOrd="0" presId="urn:microsoft.com/office/officeart/2008/layout/HorizontalMultiLevelHierarchy"/>
    <dgm:cxn modelId="{4C3E1713-56D7-6345-A60D-F52DD16F5B21}" srcId="{513031EC-E87B-8946-BB8F-8B68D10EA402}" destId="{F2741C68-5DF9-E847-AC27-D120C9D15576}" srcOrd="1" destOrd="0" parTransId="{AB26588D-3B11-AA4A-B22D-C0C5303C242F}" sibTransId="{7A9F0852-5B3D-8641-B8B1-117A8A27316B}"/>
    <dgm:cxn modelId="{B6626C21-5509-CC4F-999C-0E9FD67612A0}" srcId="{29670C83-F6A5-B246-B937-86DB4DF95318}" destId="{E132842C-5071-CB40-A4D7-39A7637877AB}" srcOrd="1" destOrd="0" parTransId="{C74BA173-5054-684A-85F4-334DB154AE2C}" sibTransId="{2474140A-6306-904B-968C-FEA986A81400}"/>
    <dgm:cxn modelId="{E4DA552C-3B76-D541-9082-3D088BE4723D}" type="presOf" srcId="{E983EF15-7CA4-3645-AD91-F3EFC4D632EB}" destId="{22327824-BEA9-7F4A-99D9-16303A677299}" srcOrd="0" destOrd="0" presId="urn:microsoft.com/office/officeart/2008/layout/HorizontalMultiLevelHierarchy"/>
    <dgm:cxn modelId="{9C2B1F37-A8F9-6B47-893E-AAAE6718DB44}" type="presOf" srcId="{238D14FA-AE1B-C24B-BD16-1612CBBD775B}" destId="{2DC8B407-D328-5D47-ADFA-72BED40AE144}" srcOrd="1" destOrd="0" presId="urn:microsoft.com/office/officeart/2008/layout/HorizontalMultiLevelHierarchy"/>
    <dgm:cxn modelId="{518AA43D-26FE-624D-8EBD-FA28BC274736}" type="presOf" srcId="{CC111BF6-BB20-9040-A59E-69001919F860}" destId="{ADE048E7-2FCD-DE40-9719-DE5A7960FFF7}" srcOrd="0" destOrd="0" presId="urn:microsoft.com/office/officeart/2008/layout/HorizontalMultiLevelHierarchy"/>
    <dgm:cxn modelId="{BF657140-7D09-FD4D-953C-E6CCAC9BEFD3}" srcId="{6916E668-3542-B947-A35A-E4C26D724C4C}" destId="{CA731DE1-1BDC-A647-913F-E0A4A2D2F29D}" srcOrd="0" destOrd="0" parTransId="{52324F50-CA2D-B94D-A853-EBFF909A9E0F}" sibTransId="{71705CD2-2F64-5F41-8048-1049F19199A2}"/>
    <dgm:cxn modelId="{C1774C47-AA87-4946-9568-99D08A62D46A}" srcId="{CA731DE1-1BDC-A647-913F-E0A4A2D2F29D}" destId="{513031EC-E87B-8946-BB8F-8B68D10EA402}" srcOrd="1" destOrd="0" parTransId="{0268AC55-10A9-5146-90B4-BABED2748BA1}" sibTransId="{764029B6-0CD8-E549-9B39-CE7F92C26154}"/>
    <dgm:cxn modelId="{5ECA0B54-87E2-EF41-BB54-42F422BE05F1}" type="presOf" srcId="{9D598FF8-1237-D046-BB51-3DDA003FE9C1}" destId="{BD74DDB1-F84C-BC42-81F2-C56E3D10B9C4}" srcOrd="0" destOrd="0" presId="urn:microsoft.com/office/officeart/2008/layout/HorizontalMultiLevelHierarchy"/>
    <dgm:cxn modelId="{13429355-3871-FF47-B060-351D56B9EB26}" type="presOf" srcId="{AB26588D-3B11-AA4A-B22D-C0C5303C242F}" destId="{6C493F24-DB24-6148-831E-88371680ED74}" srcOrd="1" destOrd="0" presId="urn:microsoft.com/office/officeart/2008/layout/HorizontalMultiLevelHierarchy"/>
    <dgm:cxn modelId="{8526FE59-8FBE-2543-AA07-B777E4F16096}" type="presOf" srcId="{913F311C-2808-2243-9819-DFE2C8E89DBA}" destId="{B3BD9BAF-E132-9448-8DE0-F0AFA3935960}" srcOrd="1" destOrd="0" presId="urn:microsoft.com/office/officeart/2008/layout/HorizontalMultiLevelHierarchy"/>
    <dgm:cxn modelId="{F78BBA60-0DAE-F143-A2F9-9F15E2E322A8}" type="presOf" srcId="{6ACEE864-5BF2-774D-8A5D-091DF690E2D3}" destId="{B7A673BA-F626-F642-9433-BEB1E2624BBB}" srcOrd="1" destOrd="0" presId="urn:microsoft.com/office/officeart/2008/layout/HorizontalMultiLevelHierarchy"/>
    <dgm:cxn modelId="{363D4062-5DCA-324D-AD26-A0ED47515E78}" type="presOf" srcId="{6C979CC4-AEE9-3E45-A46D-409A820576E0}" destId="{BFEFD990-0540-DB45-B7C7-0888FB19A388}" srcOrd="0" destOrd="0" presId="urn:microsoft.com/office/officeart/2008/layout/HorizontalMultiLevelHierarchy"/>
    <dgm:cxn modelId="{AE063B72-FA64-8548-AE0F-433536D9FBC6}" type="presOf" srcId="{1B06CAFA-42D1-4945-A827-41A7017E967E}" destId="{4AA7F573-3D69-354A-AC12-FF2904AEF744}" srcOrd="0" destOrd="0" presId="urn:microsoft.com/office/officeart/2008/layout/HorizontalMultiLevelHierarchy"/>
    <dgm:cxn modelId="{FF064F7B-18BB-3849-8B09-0078D43B3248}" type="presOf" srcId="{59F3D67F-C43A-BB46-9DE6-A91C4CF9CECA}" destId="{ACE92C47-C9D1-B84B-9A7E-A50B76453A90}" srcOrd="1" destOrd="0" presId="urn:microsoft.com/office/officeart/2008/layout/HorizontalMultiLevelHierarchy"/>
    <dgm:cxn modelId="{B67E978F-6074-244C-8AB5-5C44E5A62B30}" type="presOf" srcId="{513031EC-E87B-8946-BB8F-8B68D10EA402}" destId="{A0937BCD-D2B0-9B4A-AB41-93B99F28EF97}" srcOrd="0" destOrd="0" presId="urn:microsoft.com/office/officeart/2008/layout/HorizontalMultiLevelHierarchy"/>
    <dgm:cxn modelId="{2A215E91-DAB8-0343-91AB-7D59CCA911E6}" type="presOf" srcId="{0268AC55-10A9-5146-90B4-BABED2748BA1}" destId="{D23B9B7E-46E7-D141-8A44-00CB08550C13}" srcOrd="1" destOrd="0" presId="urn:microsoft.com/office/officeart/2008/layout/HorizontalMultiLevelHierarchy"/>
    <dgm:cxn modelId="{D6340A93-54C7-E043-BF62-2A61FE9D683E}" type="presOf" srcId="{59F3D67F-C43A-BB46-9DE6-A91C4CF9CECA}" destId="{447971CF-DB92-6B4A-8BFE-8AFEC76AD735}" srcOrd="0" destOrd="0" presId="urn:microsoft.com/office/officeart/2008/layout/HorizontalMultiLevelHierarchy"/>
    <dgm:cxn modelId="{76B92F93-B3B0-EA40-B768-0E238281F690}" srcId="{513031EC-E87B-8946-BB8F-8B68D10EA402}" destId="{1B06CAFA-42D1-4945-A827-41A7017E967E}" srcOrd="0" destOrd="0" parTransId="{238D14FA-AE1B-C24B-BD16-1612CBBD775B}" sibTransId="{9011F15F-0147-0F46-9ED3-8263BD31F0B8}"/>
    <dgm:cxn modelId="{82ACD193-60F9-8441-9B6B-499D7CB4A708}" type="presOf" srcId="{FD39995A-7636-9F44-93CD-DCA7B9BD3341}" destId="{2F47BC68-F3C1-124E-9014-64EE898093FB}" srcOrd="1" destOrd="0" presId="urn:microsoft.com/office/officeart/2008/layout/HorizontalMultiLevelHierarchy"/>
    <dgm:cxn modelId="{B41BEC96-E085-EA44-B466-7F66B9C8DF17}" type="presOf" srcId="{DAEBAEFB-6842-8A4D-90EA-DF6565A20375}" destId="{C5F28702-D3AD-C34F-994A-3B75E743376D}" srcOrd="0" destOrd="0" presId="urn:microsoft.com/office/officeart/2008/layout/HorizontalMultiLevelHierarchy"/>
    <dgm:cxn modelId="{A618BE9B-391C-B04D-BDA9-25AF371B1823}" type="presOf" srcId="{6ACEE864-5BF2-774D-8A5D-091DF690E2D3}" destId="{6334D279-150A-C84B-9A62-45E0CA398D02}" srcOrd="0" destOrd="0" presId="urn:microsoft.com/office/officeart/2008/layout/HorizontalMultiLevelHierarchy"/>
    <dgm:cxn modelId="{2A8139A6-EF29-1C41-B8CE-67EB0998FED5}" type="presOf" srcId="{FD39995A-7636-9F44-93CD-DCA7B9BD3341}" destId="{F8456A5C-C133-9345-ABAC-DE93D5B6BCFF}" srcOrd="0" destOrd="0" presId="urn:microsoft.com/office/officeart/2008/layout/HorizontalMultiLevelHierarchy"/>
    <dgm:cxn modelId="{077838A7-8DB2-4341-8EEC-BD19962393DD}" type="presOf" srcId="{CA731DE1-1BDC-A647-913F-E0A4A2D2F29D}" destId="{682F21F5-3136-8046-B413-BEA13F4BDE2C}" srcOrd="0" destOrd="0" presId="urn:microsoft.com/office/officeart/2008/layout/HorizontalMultiLevelHierarchy"/>
    <dgm:cxn modelId="{D90790A8-93DA-E343-8979-E2D374A63498}" type="presOf" srcId="{238D14FA-AE1B-C24B-BD16-1612CBBD775B}" destId="{A6D344B4-A152-3F4C-968E-F89C2B49F4EE}" srcOrd="0" destOrd="0" presId="urn:microsoft.com/office/officeart/2008/layout/HorizontalMultiLevelHierarchy"/>
    <dgm:cxn modelId="{4DC403AC-E59B-D447-B8E0-EEE856E542DE}" type="presOf" srcId="{892C5496-38F9-AF41-95D0-FA6BBEA5927D}" destId="{55F2E993-02C9-8748-985F-37EAA5FB5FED}" srcOrd="0" destOrd="0" presId="urn:microsoft.com/office/officeart/2008/layout/HorizontalMultiLevelHierarchy"/>
    <dgm:cxn modelId="{326483AE-CD3D-A044-874F-CD5908156391}" type="presOf" srcId="{F2741C68-5DF9-E847-AC27-D120C9D15576}" destId="{70ABA4BA-7027-B34F-B248-EC014FCE2BBB}" srcOrd="0" destOrd="0" presId="urn:microsoft.com/office/officeart/2008/layout/HorizontalMultiLevelHierarchy"/>
    <dgm:cxn modelId="{51AF07B0-D43D-8A46-8947-8FCE07AF0E95}" type="presOf" srcId="{913F311C-2808-2243-9819-DFE2C8E89DBA}" destId="{65BA83A3-4F30-7649-A82F-D9752DEFF221}" srcOrd="0" destOrd="0" presId="urn:microsoft.com/office/officeart/2008/layout/HorizontalMultiLevelHierarchy"/>
    <dgm:cxn modelId="{217217BD-DD96-4248-BE91-EF9369D7E0F0}" srcId="{513031EC-E87B-8946-BB8F-8B68D10EA402}" destId="{CC111BF6-BB20-9040-A59E-69001919F860}" srcOrd="4" destOrd="0" parTransId="{E983EF15-7CA4-3645-AD91-F3EFC4D632EB}" sibTransId="{4B2DDDE7-50AE-4548-AD13-7CB1EDAB059D}"/>
    <dgm:cxn modelId="{958AC3BD-5844-BA40-A681-06ADEBFFADC5}" type="presOf" srcId="{0268AC55-10A9-5146-90B4-BABED2748BA1}" destId="{FDA881FE-0EA1-C94A-A9E9-DFC8EAD5067B}" srcOrd="0" destOrd="0" presId="urn:microsoft.com/office/officeart/2008/layout/HorizontalMultiLevelHierarchy"/>
    <dgm:cxn modelId="{4F766BC0-A1E9-E24C-ABF8-4FC39EF0389F}" type="presOf" srcId="{E983EF15-7CA4-3645-AD91-F3EFC4D632EB}" destId="{3C133360-714D-8246-8956-75CF1F438B35}" srcOrd="1" destOrd="0" presId="urn:microsoft.com/office/officeart/2008/layout/HorizontalMultiLevelHierarchy"/>
    <dgm:cxn modelId="{55CEC4C0-A2B1-B045-A60F-438031939CF2}" type="presOf" srcId="{9D598FF8-1237-D046-BB51-3DDA003FE9C1}" destId="{31253D5D-C58E-FE4B-8D04-A5413219573A}" srcOrd="1" destOrd="0" presId="urn:microsoft.com/office/officeart/2008/layout/HorizontalMultiLevelHierarchy"/>
    <dgm:cxn modelId="{5DA7F2CF-AF7B-3241-8DF1-0423FED01F32}" type="presOf" srcId="{6916E668-3542-B947-A35A-E4C26D724C4C}" destId="{BC2B4D62-F968-9848-AB95-915953F81785}" srcOrd="0" destOrd="0" presId="urn:microsoft.com/office/officeart/2008/layout/HorizontalMultiLevelHierarchy"/>
    <dgm:cxn modelId="{CE45A4D2-AA1D-F04D-9CCF-1339677D825C}" srcId="{513031EC-E87B-8946-BB8F-8B68D10EA402}" destId="{892C5496-38F9-AF41-95D0-FA6BBEA5927D}" srcOrd="2" destOrd="0" parTransId="{59F3D67F-C43A-BB46-9DE6-A91C4CF9CECA}" sibTransId="{F2C949D9-CC90-E04F-AD24-87893D88EA87}"/>
    <dgm:cxn modelId="{DFEDDDD3-1BD4-CB43-B0FD-6ED8E13C01A2}" type="presOf" srcId="{E132842C-5071-CB40-A4D7-39A7637877AB}" destId="{893773C6-AE75-114D-842D-A64588556557}" srcOrd="0" destOrd="0" presId="urn:microsoft.com/office/officeart/2008/layout/HorizontalMultiLevelHierarchy"/>
    <dgm:cxn modelId="{D6A919D4-F717-BC49-80EB-2CDF7416284C}" srcId="{29670C83-F6A5-B246-B937-86DB4DF95318}" destId="{6C979CC4-AEE9-3E45-A46D-409A820576E0}" srcOrd="0" destOrd="0" parTransId="{6ACEE864-5BF2-774D-8A5D-091DF690E2D3}" sibTransId="{C1E7A23C-C3D7-B440-BFAE-4ED92202D98A}"/>
    <dgm:cxn modelId="{55B12DDC-F19F-7F48-9924-38648676D15F}" srcId="{CA731DE1-1BDC-A647-913F-E0A4A2D2F29D}" destId="{29670C83-F6A5-B246-B937-86DB4DF95318}" srcOrd="0" destOrd="0" parTransId="{9D598FF8-1237-D046-BB51-3DDA003FE9C1}" sibTransId="{75E97F2B-FEC5-2B4B-AF87-6A74726709AA}"/>
    <dgm:cxn modelId="{D6F3A1E1-924F-C64F-904D-673D3C8005DF}" type="presOf" srcId="{235B42E2-D9D9-8743-AA09-AEB9175306E8}" destId="{A8671E98-4CC5-D945-8578-F1B3ADCF68EB}" srcOrd="0" destOrd="0" presId="urn:microsoft.com/office/officeart/2008/layout/HorizontalMultiLevelHierarchy"/>
    <dgm:cxn modelId="{FED8F5E6-37CE-E34A-8970-0E674D8E41A7}" type="presOf" srcId="{29670C83-F6A5-B246-B937-86DB4DF95318}" destId="{5225780F-0185-6A4B-8D5E-20C6FF940114}" srcOrd="0" destOrd="0" presId="urn:microsoft.com/office/officeart/2008/layout/HorizontalMultiLevelHierarchy"/>
    <dgm:cxn modelId="{956B0502-BCB8-4B4F-A676-27D5AE8F7C8A}" type="presParOf" srcId="{BC2B4D62-F968-9848-AB95-915953F81785}" destId="{CB225B3A-671E-7649-A407-945B2A322C51}" srcOrd="0" destOrd="0" presId="urn:microsoft.com/office/officeart/2008/layout/HorizontalMultiLevelHierarchy"/>
    <dgm:cxn modelId="{4520564F-92AA-244E-BF37-9BDEE85C0200}" type="presParOf" srcId="{CB225B3A-671E-7649-A407-945B2A322C51}" destId="{682F21F5-3136-8046-B413-BEA13F4BDE2C}" srcOrd="0" destOrd="0" presId="urn:microsoft.com/office/officeart/2008/layout/HorizontalMultiLevelHierarchy"/>
    <dgm:cxn modelId="{1B8E1F8A-DC22-0745-A5E1-F209DCEC3BB4}" type="presParOf" srcId="{CB225B3A-671E-7649-A407-945B2A322C51}" destId="{9301526D-8948-9F42-9C4D-AE8DB62245F4}" srcOrd="1" destOrd="0" presId="urn:microsoft.com/office/officeart/2008/layout/HorizontalMultiLevelHierarchy"/>
    <dgm:cxn modelId="{FB4B485D-FCC9-F242-ADB2-11D91217FC3E}" type="presParOf" srcId="{9301526D-8948-9F42-9C4D-AE8DB62245F4}" destId="{BD74DDB1-F84C-BC42-81F2-C56E3D10B9C4}" srcOrd="0" destOrd="0" presId="urn:microsoft.com/office/officeart/2008/layout/HorizontalMultiLevelHierarchy"/>
    <dgm:cxn modelId="{14688FB5-3D84-1147-8147-F23955BE036E}" type="presParOf" srcId="{BD74DDB1-F84C-BC42-81F2-C56E3D10B9C4}" destId="{31253D5D-C58E-FE4B-8D04-A5413219573A}" srcOrd="0" destOrd="0" presId="urn:microsoft.com/office/officeart/2008/layout/HorizontalMultiLevelHierarchy"/>
    <dgm:cxn modelId="{693C99AE-276B-C447-BF79-3E9E4BD29663}" type="presParOf" srcId="{9301526D-8948-9F42-9C4D-AE8DB62245F4}" destId="{C40ABEAD-C3CD-024A-8992-43AC77EE5B84}" srcOrd="1" destOrd="0" presId="urn:microsoft.com/office/officeart/2008/layout/HorizontalMultiLevelHierarchy"/>
    <dgm:cxn modelId="{9F2337AE-92D2-2143-9ED4-C9BE6B110F30}" type="presParOf" srcId="{C40ABEAD-C3CD-024A-8992-43AC77EE5B84}" destId="{5225780F-0185-6A4B-8D5E-20C6FF940114}" srcOrd="0" destOrd="0" presId="urn:microsoft.com/office/officeart/2008/layout/HorizontalMultiLevelHierarchy"/>
    <dgm:cxn modelId="{1A7BCB8D-111E-D94A-8167-D4944968CF56}" type="presParOf" srcId="{C40ABEAD-C3CD-024A-8992-43AC77EE5B84}" destId="{F855C2E6-A529-6F44-AEFC-FA88DC43377E}" srcOrd="1" destOrd="0" presId="urn:microsoft.com/office/officeart/2008/layout/HorizontalMultiLevelHierarchy"/>
    <dgm:cxn modelId="{E375A3D1-437C-024E-89F2-694CEDD40E7F}" type="presParOf" srcId="{F855C2E6-A529-6F44-AEFC-FA88DC43377E}" destId="{6334D279-150A-C84B-9A62-45E0CA398D02}" srcOrd="0" destOrd="0" presId="urn:microsoft.com/office/officeart/2008/layout/HorizontalMultiLevelHierarchy"/>
    <dgm:cxn modelId="{5DAFFE12-844F-6E41-8094-188EA4CC73E2}" type="presParOf" srcId="{6334D279-150A-C84B-9A62-45E0CA398D02}" destId="{B7A673BA-F626-F642-9433-BEB1E2624BBB}" srcOrd="0" destOrd="0" presId="urn:microsoft.com/office/officeart/2008/layout/HorizontalMultiLevelHierarchy"/>
    <dgm:cxn modelId="{0106C3A6-9438-F94D-B3A1-4CCA0F6DB414}" type="presParOf" srcId="{F855C2E6-A529-6F44-AEFC-FA88DC43377E}" destId="{C7FE8352-0AB8-D945-A1BB-46E628DD76D9}" srcOrd="1" destOrd="0" presId="urn:microsoft.com/office/officeart/2008/layout/HorizontalMultiLevelHierarchy"/>
    <dgm:cxn modelId="{0477634C-209F-A54C-B79D-C2B358321805}" type="presParOf" srcId="{C7FE8352-0AB8-D945-A1BB-46E628DD76D9}" destId="{BFEFD990-0540-DB45-B7C7-0888FB19A388}" srcOrd="0" destOrd="0" presId="urn:microsoft.com/office/officeart/2008/layout/HorizontalMultiLevelHierarchy"/>
    <dgm:cxn modelId="{5F9A890B-DCE8-064B-8FA8-E4E7558F1E66}" type="presParOf" srcId="{C7FE8352-0AB8-D945-A1BB-46E628DD76D9}" destId="{5814C7D9-CDE3-3042-9989-D3D854928AB1}" srcOrd="1" destOrd="0" presId="urn:microsoft.com/office/officeart/2008/layout/HorizontalMultiLevelHierarchy"/>
    <dgm:cxn modelId="{E0A12FB3-C604-E74B-BF88-422B7797BC15}" type="presParOf" srcId="{F855C2E6-A529-6F44-AEFC-FA88DC43377E}" destId="{58415AD4-D581-B543-8336-45C34748002D}" srcOrd="2" destOrd="0" presId="urn:microsoft.com/office/officeart/2008/layout/HorizontalMultiLevelHierarchy"/>
    <dgm:cxn modelId="{BD74AD1A-84CE-3443-BC95-35E26AB76FE1}" type="presParOf" srcId="{58415AD4-D581-B543-8336-45C34748002D}" destId="{4D42047A-0E66-094D-A751-C474138A7242}" srcOrd="0" destOrd="0" presId="urn:microsoft.com/office/officeart/2008/layout/HorizontalMultiLevelHierarchy"/>
    <dgm:cxn modelId="{9501ED73-CC1D-1047-867B-B45A9AA28C96}" type="presParOf" srcId="{F855C2E6-A529-6F44-AEFC-FA88DC43377E}" destId="{BE6D0CC3-4764-0840-A92C-EF9F82823524}" srcOrd="3" destOrd="0" presId="urn:microsoft.com/office/officeart/2008/layout/HorizontalMultiLevelHierarchy"/>
    <dgm:cxn modelId="{92434B7A-3D4E-D04E-A42B-D6F3F6E19FFF}" type="presParOf" srcId="{BE6D0CC3-4764-0840-A92C-EF9F82823524}" destId="{893773C6-AE75-114D-842D-A64588556557}" srcOrd="0" destOrd="0" presId="urn:microsoft.com/office/officeart/2008/layout/HorizontalMultiLevelHierarchy"/>
    <dgm:cxn modelId="{21A208F6-F7BD-024B-931E-9BD424188D40}" type="presParOf" srcId="{BE6D0CC3-4764-0840-A92C-EF9F82823524}" destId="{8A03A33F-D089-B746-A924-B2BF5EDC980A}" srcOrd="1" destOrd="0" presId="urn:microsoft.com/office/officeart/2008/layout/HorizontalMultiLevelHierarchy"/>
    <dgm:cxn modelId="{851EC6D6-9669-1A48-A82A-D7EDA2414A00}" type="presParOf" srcId="{9301526D-8948-9F42-9C4D-AE8DB62245F4}" destId="{FDA881FE-0EA1-C94A-A9E9-DFC8EAD5067B}" srcOrd="2" destOrd="0" presId="urn:microsoft.com/office/officeart/2008/layout/HorizontalMultiLevelHierarchy"/>
    <dgm:cxn modelId="{E60AA25E-1F9C-FE4B-B172-2049AC38B998}" type="presParOf" srcId="{FDA881FE-0EA1-C94A-A9E9-DFC8EAD5067B}" destId="{D23B9B7E-46E7-D141-8A44-00CB08550C13}" srcOrd="0" destOrd="0" presId="urn:microsoft.com/office/officeart/2008/layout/HorizontalMultiLevelHierarchy"/>
    <dgm:cxn modelId="{0B3A91EB-19FC-9548-9DD5-D49E253502FE}" type="presParOf" srcId="{9301526D-8948-9F42-9C4D-AE8DB62245F4}" destId="{59B0D287-E7D8-FE48-B884-CACF8BF53DED}" srcOrd="3" destOrd="0" presId="urn:microsoft.com/office/officeart/2008/layout/HorizontalMultiLevelHierarchy"/>
    <dgm:cxn modelId="{A683502C-73DF-964E-95CE-D240474521F3}" type="presParOf" srcId="{59B0D287-E7D8-FE48-B884-CACF8BF53DED}" destId="{A0937BCD-D2B0-9B4A-AB41-93B99F28EF97}" srcOrd="0" destOrd="0" presId="urn:microsoft.com/office/officeart/2008/layout/HorizontalMultiLevelHierarchy"/>
    <dgm:cxn modelId="{D9232C2E-20D3-E947-AD89-C6F56123BB72}" type="presParOf" srcId="{59B0D287-E7D8-FE48-B884-CACF8BF53DED}" destId="{907A06E0-E196-364D-AD9D-376175F054B0}" srcOrd="1" destOrd="0" presId="urn:microsoft.com/office/officeart/2008/layout/HorizontalMultiLevelHierarchy"/>
    <dgm:cxn modelId="{2D7A65E8-A688-864D-9327-2BDB18C9BFFD}" type="presParOf" srcId="{907A06E0-E196-364D-AD9D-376175F054B0}" destId="{A6D344B4-A152-3F4C-968E-F89C2B49F4EE}" srcOrd="0" destOrd="0" presId="urn:microsoft.com/office/officeart/2008/layout/HorizontalMultiLevelHierarchy"/>
    <dgm:cxn modelId="{231FB189-79F7-7E4F-A813-D30009BB6645}" type="presParOf" srcId="{A6D344B4-A152-3F4C-968E-F89C2B49F4EE}" destId="{2DC8B407-D328-5D47-ADFA-72BED40AE144}" srcOrd="0" destOrd="0" presId="urn:microsoft.com/office/officeart/2008/layout/HorizontalMultiLevelHierarchy"/>
    <dgm:cxn modelId="{6CF22612-EF19-0F48-89D0-9563D301A5B5}" type="presParOf" srcId="{907A06E0-E196-364D-AD9D-376175F054B0}" destId="{0DEA1032-3ADA-2C4D-BD84-FA9F0DD56653}" srcOrd="1" destOrd="0" presId="urn:microsoft.com/office/officeart/2008/layout/HorizontalMultiLevelHierarchy"/>
    <dgm:cxn modelId="{4BCD2EC8-F368-314D-8771-AEF5C80752E1}" type="presParOf" srcId="{0DEA1032-3ADA-2C4D-BD84-FA9F0DD56653}" destId="{4AA7F573-3D69-354A-AC12-FF2904AEF744}" srcOrd="0" destOrd="0" presId="urn:microsoft.com/office/officeart/2008/layout/HorizontalMultiLevelHierarchy"/>
    <dgm:cxn modelId="{395654F9-C8AF-3B45-8221-A3C6ACB0175E}" type="presParOf" srcId="{0DEA1032-3ADA-2C4D-BD84-FA9F0DD56653}" destId="{F8790F6A-EFE8-8E4B-8167-38E578E3B754}" srcOrd="1" destOrd="0" presId="urn:microsoft.com/office/officeart/2008/layout/HorizontalMultiLevelHierarchy"/>
    <dgm:cxn modelId="{0E4BEC1B-946E-1344-81F9-95EA3614D3C1}" type="presParOf" srcId="{907A06E0-E196-364D-AD9D-376175F054B0}" destId="{F61EA6FB-3AE5-C345-B50D-512BA39C7C96}" srcOrd="2" destOrd="0" presId="urn:microsoft.com/office/officeart/2008/layout/HorizontalMultiLevelHierarchy"/>
    <dgm:cxn modelId="{5BB5BC45-1C59-A34E-9101-E11379AADD72}" type="presParOf" srcId="{F61EA6FB-3AE5-C345-B50D-512BA39C7C96}" destId="{6C493F24-DB24-6148-831E-88371680ED74}" srcOrd="0" destOrd="0" presId="urn:microsoft.com/office/officeart/2008/layout/HorizontalMultiLevelHierarchy"/>
    <dgm:cxn modelId="{96DD1C6B-D6AF-5F43-ACAE-73A759D27BB9}" type="presParOf" srcId="{907A06E0-E196-364D-AD9D-376175F054B0}" destId="{F3C7EED2-02C9-F14D-95B0-38E0D47E7D6F}" srcOrd="3" destOrd="0" presId="urn:microsoft.com/office/officeart/2008/layout/HorizontalMultiLevelHierarchy"/>
    <dgm:cxn modelId="{98B0DE47-BBDB-AB43-8A59-B6713183FA78}" type="presParOf" srcId="{F3C7EED2-02C9-F14D-95B0-38E0D47E7D6F}" destId="{70ABA4BA-7027-B34F-B248-EC014FCE2BBB}" srcOrd="0" destOrd="0" presId="urn:microsoft.com/office/officeart/2008/layout/HorizontalMultiLevelHierarchy"/>
    <dgm:cxn modelId="{8BC0C9C3-0785-8942-A7C0-DDAD8F9AD729}" type="presParOf" srcId="{F3C7EED2-02C9-F14D-95B0-38E0D47E7D6F}" destId="{7AE01E4A-C848-3340-97D1-8FBA5E8FE57A}" srcOrd="1" destOrd="0" presId="urn:microsoft.com/office/officeart/2008/layout/HorizontalMultiLevelHierarchy"/>
    <dgm:cxn modelId="{0CE14D80-420D-8D45-81F2-620D54D233E0}" type="presParOf" srcId="{907A06E0-E196-364D-AD9D-376175F054B0}" destId="{447971CF-DB92-6B4A-8BFE-8AFEC76AD735}" srcOrd="4" destOrd="0" presId="urn:microsoft.com/office/officeart/2008/layout/HorizontalMultiLevelHierarchy"/>
    <dgm:cxn modelId="{0F3E6EDA-9262-5A46-B8CB-65CF29D7E185}" type="presParOf" srcId="{447971CF-DB92-6B4A-8BFE-8AFEC76AD735}" destId="{ACE92C47-C9D1-B84B-9A7E-A50B76453A90}" srcOrd="0" destOrd="0" presId="urn:microsoft.com/office/officeart/2008/layout/HorizontalMultiLevelHierarchy"/>
    <dgm:cxn modelId="{02DF5942-13DE-CE4D-8151-8D00347DF28B}" type="presParOf" srcId="{907A06E0-E196-364D-AD9D-376175F054B0}" destId="{9E6CE72B-F4E0-8744-9D9E-2F49DE21E2C6}" srcOrd="5" destOrd="0" presId="urn:microsoft.com/office/officeart/2008/layout/HorizontalMultiLevelHierarchy"/>
    <dgm:cxn modelId="{D50435BF-3AB1-6547-ACEB-9B07FDD6665C}" type="presParOf" srcId="{9E6CE72B-F4E0-8744-9D9E-2F49DE21E2C6}" destId="{55F2E993-02C9-8748-985F-37EAA5FB5FED}" srcOrd="0" destOrd="0" presId="urn:microsoft.com/office/officeart/2008/layout/HorizontalMultiLevelHierarchy"/>
    <dgm:cxn modelId="{10EF0A8E-799C-E245-85DC-379E8CC93E93}" type="presParOf" srcId="{9E6CE72B-F4E0-8744-9D9E-2F49DE21E2C6}" destId="{2D0B8407-EBFA-8945-95B0-C7154FC15A91}" srcOrd="1" destOrd="0" presId="urn:microsoft.com/office/officeart/2008/layout/HorizontalMultiLevelHierarchy"/>
    <dgm:cxn modelId="{5A0D3E00-497A-0E4C-A406-6FAACB403EAC}" type="presParOf" srcId="{907A06E0-E196-364D-AD9D-376175F054B0}" destId="{65BA83A3-4F30-7649-A82F-D9752DEFF221}" srcOrd="6" destOrd="0" presId="urn:microsoft.com/office/officeart/2008/layout/HorizontalMultiLevelHierarchy"/>
    <dgm:cxn modelId="{FF2012F6-710B-D94D-931B-30D0DDD77972}" type="presParOf" srcId="{65BA83A3-4F30-7649-A82F-D9752DEFF221}" destId="{B3BD9BAF-E132-9448-8DE0-F0AFA3935960}" srcOrd="0" destOrd="0" presId="urn:microsoft.com/office/officeart/2008/layout/HorizontalMultiLevelHierarchy"/>
    <dgm:cxn modelId="{719F7671-47EE-7F4F-871D-9F7EDCF5CCFE}" type="presParOf" srcId="{907A06E0-E196-364D-AD9D-376175F054B0}" destId="{9D9A3868-9A13-9E4B-89FF-FBCACFCBA1B3}" srcOrd="7" destOrd="0" presId="urn:microsoft.com/office/officeart/2008/layout/HorizontalMultiLevelHierarchy"/>
    <dgm:cxn modelId="{2DC06F0E-2F0F-C948-9D7A-EB283CE819C8}" type="presParOf" srcId="{9D9A3868-9A13-9E4B-89FF-FBCACFCBA1B3}" destId="{C5F28702-D3AD-C34F-994A-3B75E743376D}" srcOrd="0" destOrd="0" presId="urn:microsoft.com/office/officeart/2008/layout/HorizontalMultiLevelHierarchy"/>
    <dgm:cxn modelId="{740CAAC4-73C3-6149-8D68-F2887E61616B}" type="presParOf" srcId="{9D9A3868-9A13-9E4B-89FF-FBCACFCBA1B3}" destId="{38288B79-F253-FA4A-BC1A-34D2822DFB10}" srcOrd="1" destOrd="0" presId="urn:microsoft.com/office/officeart/2008/layout/HorizontalMultiLevelHierarchy"/>
    <dgm:cxn modelId="{2F06220F-662E-084A-ABAA-3BA3DEFD9395}" type="presParOf" srcId="{907A06E0-E196-364D-AD9D-376175F054B0}" destId="{22327824-BEA9-7F4A-99D9-16303A677299}" srcOrd="8" destOrd="0" presId="urn:microsoft.com/office/officeart/2008/layout/HorizontalMultiLevelHierarchy"/>
    <dgm:cxn modelId="{65E942D3-F4CE-5841-B722-06528BEC0BEE}" type="presParOf" srcId="{22327824-BEA9-7F4A-99D9-16303A677299}" destId="{3C133360-714D-8246-8956-75CF1F438B35}" srcOrd="0" destOrd="0" presId="urn:microsoft.com/office/officeart/2008/layout/HorizontalMultiLevelHierarchy"/>
    <dgm:cxn modelId="{199AD44A-760A-CD44-A3F4-22F0A239AC53}" type="presParOf" srcId="{907A06E0-E196-364D-AD9D-376175F054B0}" destId="{AB5D45CE-7704-F249-904D-F9F94506DC36}" srcOrd="9" destOrd="0" presId="urn:microsoft.com/office/officeart/2008/layout/HorizontalMultiLevelHierarchy"/>
    <dgm:cxn modelId="{FF36B43D-393C-B14E-AD81-24AC23A4379F}" type="presParOf" srcId="{AB5D45CE-7704-F249-904D-F9F94506DC36}" destId="{ADE048E7-2FCD-DE40-9719-DE5A7960FFF7}" srcOrd="0" destOrd="0" presId="urn:microsoft.com/office/officeart/2008/layout/HorizontalMultiLevelHierarchy"/>
    <dgm:cxn modelId="{EA856F7C-4F16-1B4F-BA1C-C7617D5BD8DD}" type="presParOf" srcId="{AB5D45CE-7704-F249-904D-F9F94506DC36}" destId="{82889606-57DC-EE46-812C-172C98FC7B6A}" srcOrd="1" destOrd="0" presId="urn:microsoft.com/office/officeart/2008/layout/HorizontalMultiLevelHierarchy"/>
    <dgm:cxn modelId="{768D0308-1FB2-5F4F-9838-F77DB285ADC0}" type="presParOf" srcId="{9301526D-8948-9F42-9C4D-AE8DB62245F4}" destId="{F8456A5C-C133-9345-ABAC-DE93D5B6BCFF}" srcOrd="4" destOrd="0" presId="urn:microsoft.com/office/officeart/2008/layout/HorizontalMultiLevelHierarchy"/>
    <dgm:cxn modelId="{F0083CB7-5469-8B4A-92D5-80FEA8A101BE}" type="presParOf" srcId="{F8456A5C-C133-9345-ABAC-DE93D5B6BCFF}" destId="{2F47BC68-F3C1-124E-9014-64EE898093FB}" srcOrd="0" destOrd="0" presId="urn:microsoft.com/office/officeart/2008/layout/HorizontalMultiLevelHierarchy"/>
    <dgm:cxn modelId="{56F39418-CC57-7745-9939-E222C9D003C4}" type="presParOf" srcId="{9301526D-8948-9F42-9C4D-AE8DB62245F4}" destId="{76CD9E30-F391-054C-800E-7F752FA90C71}" srcOrd="5" destOrd="0" presId="urn:microsoft.com/office/officeart/2008/layout/HorizontalMultiLevelHierarchy"/>
    <dgm:cxn modelId="{3A1FA520-9A68-924C-A078-D1E2F073B770}" type="presParOf" srcId="{76CD9E30-F391-054C-800E-7F752FA90C71}" destId="{A8671E98-4CC5-D945-8578-F1B3ADCF68EB}" srcOrd="0" destOrd="0" presId="urn:microsoft.com/office/officeart/2008/layout/HorizontalMultiLevelHierarchy"/>
    <dgm:cxn modelId="{00F2689C-B84F-914C-B5F3-62A78AFAF595}" type="presParOf" srcId="{76CD9E30-F391-054C-800E-7F752FA90C71}" destId="{84830F03-4594-7B49-9890-AA67BF557E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56A5C-C133-9345-ABAC-DE93D5B6BCFF}">
      <dsp:nvSpPr>
        <dsp:cNvPr id="0" name=""/>
        <dsp:cNvSpPr/>
      </dsp:nvSpPr>
      <dsp:spPr>
        <a:xfrm>
          <a:off x="1419742" y="2711294"/>
          <a:ext cx="1059250" cy="2413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9625" y="0"/>
              </a:lnTo>
              <a:lnTo>
                <a:pt x="529625" y="2413867"/>
              </a:lnTo>
              <a:lnTo>
                <a:pt x="1059250" y="241386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83466" y="3852326"/>
        <a:ext cx="131802" cy="131802"/>
      </dsp:txXfrm>
    </dsp:sp>
    <dsp:sp modelId="{22327824-BEA9-7F4A-99D9-16303A677299}">
      <dsp:nvSpPr>
        <dsp:cNvPr id="0" name=""/>
        <dsp:cNvSpPr/>
      </dsp:nvSpPr>
      <dsp:spPr>
        <a:xfrm>
          <a:off x="5330343" y="4038518"/>
          <a:ext cx="570270" cy="183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135" y="0"/>
              </a:lnTo>
              <a:lnTo>
                <a:pt x="285135" y="1838890"/>
              </a:lnTo>
              <a:lnTo>
                <a:pt x="570270" y="183889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567345" y="4909831"/>
        <a:ext cx="96264" cy="96264"/>
      </dsp:txXfrm>
    </dsp:sp>
    <dsp:sp modelId="{65BA83A3-4F30-7649-A82F-D9752DEFF221}">
      <dsp:nvSpPr>
        <dsp:cNvPr id="0" name=""/>
        <dsp:cNvSpPr/>
      </dsp:nvSpPr>
      <dsp:spPr>
        <a:xfrm>
          <a:off x="5330343" y="4038518"/>
          <a:ext cx="570270" cy="93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135" y="0"/>
              </a:lnTo>
              <a:lnTo>
                <a:pt x="285135" y="935773"/>
              </a:lnTo>
              <a:lnTo>
                <a:pt x="570270" y="93577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88081" y="4479009"/>
        <a:ext cx="54792" cy="54792"/>
      </dsp:txXfrm>
    </dsp:sp>
    <dsp:sp modelId="{447971CF-DB92-6B4A-8BFE-8AFEC76AD735}">
      <dsp:nvSpPr>
        <dsp:cNvPr id="0" name=""/>
        <dsp:cNvSpPr/>
      </dsp:nvSpPr>
      <dsp:spPr>
        <a:xfrm>
          <a:off x="5330343" y="3992798"/>
          <a:ext cx="570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5135" y="45720"/>
              </a:lnTo>
              <a:lnTo>
                <a:pt x="285135" y="78375"/>
              </a:lnTo>
              <a:lnTo>
                <a:pt x="570270" y="783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1197" y="4024238"/>
        <a:ext cx="28560" cy="28560"/>
      </dsp:txXfrm>
    </dsp:sp>
    <dsp:sp modelId="{F61EA6FB-3AE5-C345-B50D-512BA39C7C96}">
      <dsp:nvSpPr>
        <dsp:cNvPr id="0" name=""/>
        <dsp:cNvSpPr/>
      </dsp:nvSpPr>
      <dsp:spPr>
        <a:xfrm>
          <a:off x="5330343" y="3168057"/>
          <a:ext cx="570270" cy="870461"/>
        </a:xfrm>
        <a:custGeom>
          <a:avLst/>
          <a:gdLst/>
          <a:ahLst/>
          <a:cxnLst/>
          <a:rect l="0" t="0" r="0" b="0"/>
          <a:pathLst>
            <a:path>
              <a:moveTo>
                <a:pt x="0" y="870461"/>
              </a:moveTo>
              <a:lnTo>
                <a:pt x="285135" y="870461"/>
              </a:lnTo>
              <a:lnTo>
                <a:pt x="285135" y="0"/>
              </a:lnTo>
              <a:lnTo>
                <a:pt x="570270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89462" y="3577272"/>
        <a:ext cx="52031" cy="52031"/>
      </dsp:txXfrm>
    </dsp:sp>
    <dsp:sp modelId="{A6D344B4-A152-3F4C-968E-F89C2B49F4EE}">
      <dsp:nvSpPr>
        <dsp:cNvPr id="0" name=""/>
        <dsp:cNvSpPr/>
      </dsp:nvSpPr>
      <dsp:spPr>
        <a:xfrm>
          <a:off x="5330343" y="2232283"/>
          <a:ext cx="570270" cy="1806234"/>
        </a:xfrm>
        <a:custGeom>
          <a:avLst/>
          <a:gdLst/>
          <a:ahLst/>
          <a:cxnLst/>
          <a:rect l="0" t="0" r="0" b="0"/>
          <a:pathLst>
            <a:path>
              <a:moveTo>
                <a:pt x="0" y="1806234"/>
              </a:moveTo>
              <a:lnTo>
                <a:pt x="285135" y="1806234"/>
              </a:lnTo>
              <a:lnTo>
                <a:pt x="285135" y="0"/>
              </a:lnTo>
              <a:lnTo>
                <a:pt x="570270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568125" y="3088048"/>
        <a:ext cx="94706" cy="94706"/>
      </dsp:txXfrm>
    </dsp:sp>
    <dsp:sp modelId="{FDA881FE-0EA1-C94A-A9E9-DFC8EAD5067B}">
      <dsp:nvSpPr>
        <dsp:cNvPr id="0" name=""/>
        <dsp:cNvSpPr/>
      </dsp:nvSpPr>
      <dsp:spPr>
        <a:xfrm>
          <a:off x="1419742" y="2711294"/>
          <a:ext cx="1059250" cy="1327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9625" y="0"/>
              </a:lnTo>
              <a:lnTo>
                <a:pt x="529625" y="1327224"/>
              </a:lnTo>
              <a:lnTo>
                <a:pt x="1059250" y="132722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906914" y="3332454"/>
        <a:ext cx="84904" cy="84904"/>
      </dsp:txXfrm>
    </dsp:sp>
    <dsp:sp modelId="{58415AD4-D581-B543-8336-45C34748002D}">
      <dsp:nvSpPr>
        <dsp:cNvPr id="0" name=""/>
        <dsp:cNvSpPr/>
      </dsp:nvSpPr>
      <dsp:spPr>
        <a:xfrm>
          <a:off x="5330343" y="828624"/>
          <a:ext cx="570270" cy="467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135" y="0"/>
              </a:lnTo>
              <a:lnTo>
                <a:pt x="285135" y="467886"/>
              </a:lnTo>
              <a:lnTo>
                <a:pt x="570270" y="46788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7036" y="1044126"/>
        <a:ext cx="36882" cy="36882"/>
      </dsp:txXfrm>
    </dsp:sp>
    <dsp:sp modelId="{6334D279-150A-C84B-9A62-45E0CA398D02}">
      <dsp:nvSpPr>
        <dsp:cNvPr id="0" name=""/>
        <dsp:cNvSpPr/>
      </dsp:nvSpPr>
      <dsp:spPr>
        <a:xfrm>
          <a:off x="5330343" y="360737"/>
          <a:ext cx="570270" cy="467886"/>
        </a:xfrm>
        <a:custGeom>
          <a:avLst/>
          <a:gdLst/>
          <a:ahLst/>
          <a:cxnLst/>
          <a:rect l="0" t="0" r="0" b="0"/>
          <a:pathLst>
            <a:path>
              <a:moveTo>
                <a:pt x="0" y="467886"/>
              </a:moveTo>
              <a:lnTo>
                <a:pt x="285135" y="467886"/>
              </a:lnTo>
              <a:lnTo>
                <a:pt x="285135" y="0"/>
              </a:lnTo>
              <a:lnTo>
                <a:pt x="570270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7036" y="576239"/>
        <a:ext cx="36882" cy="36882"/>
      </dsp:txXfrm>
    </dsp:sp>
    <dsp:sp modelId="{BD74DDB1-F84C-BC42-81F2-C56E3D10B9C4}">
      <dsp:nvSpPr>
        <dsp:cNvPr id="0" name=""/>
        <dsp:cNvSpPr/>
      </dsp:nvSpPr>
      <dsp:spPr>
        <a:xfrm>
          <a:off x="1419742" y="828624"/>
          <a:ext cx="1059250" cy="1882670"/>
        </a:xfrm>
        <a:custGeom>
          <a:avLst/>
          <a:gdLst/>
          <a:ahLst/>
          <a:cxnLst/>
          <a:rect l="0" t="0" r="0" b="0"/>
          <a:pathLst>
            <a:path>
              <a:moveTo>
                <a:pt x="0" y="1882670"/>
              </a:moveTo>
              <a:lnTo>
                <a:pt x="529625" y="1882670"/>
              </a:lnTo>
              <a:lnTo>
                <a:pt x="529625" y="0"/>
              </a:lnTo>
              <a:lnTo>
                <a:pt x="1059250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95362" y="1715954"/>
        <a:ext cx="108009" cy="108009"/>
      </dsp:txXfrm>
    </dsp:sp>
    <dsp:sp modelId="{682F21F5-3136-8046-B413-BEA13F4BDE2C}">
      <dsp:nvSpPr>
        <dsp:cNvPr id="0" name=""/>
        <dsp:cNvSpPr/>
      </dsp:nvSpPr>
      <dsp:spPr>
        <a:xfrm>
          <a:off x="115377" y="2132761"/>
          <a:ext cx="1451663" cy="1157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Theories of L2 Learning </a:t>
          </a:r>
        </a:p>
      </dsp:txBody>
      <dsp:txXfrm>
        <a:off x="115377" y="2132761"/>
        <a:ext cx="1451663" cy="1157065"/>
      </dsp:txXfrm>
    </dsp:sp>
    <dsp:sp modelId="{5225780F-0185-6A4B-8D5E-20C6FF940114}">
      <dsp:nvSpPr>
        <dsp:cNvPr id="0" name=""/>
        <dsp:cNvSpPr/>
      </dsp:nvSpPr>
      <dsp:spPr>
        <a:xfrm>
          <a:off x="2478992" y="393966"/>
          <a:ext cx="2851350" cy="8693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Linguistic perspectives</a:t>
          </a:r>
        </a:p>
      </dsp:txBody>
      <dsp:txXfrm>
        <a:off x="2478992" y="393966"/>
        <a:ext cx="2851350" cy="869314"/>
      </dsp:txXfrm>
    </dsp:sp>
    <dsp:sp modelId="{BFEFD990-0540-DB45-B7C7-0888FB19A388}">
      <dsp:nvSpPr>
        <dsp:cNvPr id="0" name=""/>
        <dsp:cNvSpPr/>
      </dsp:nvSpPr>
      <dsp:spPr>
        <a:xfrm>
          <a:off x="5900613" y="1515"/>
          <a:ext cx="3450133" cy="718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Universal grammar</a:t>
          </a:r>
        </a:p>
      </dsp:txBody>
      <dsp:txXfrm>
        <a:off x="5900613" y="1515"/>
        <a:ext cx="3450133" cy="718444"/>
      </dsp:txXfrm>
    </dsp:sp>
    <dsp:sp modelId="{893773C6-AE75-114D-842D-A64588556557}">
      <dsp:nvSpPr>
        <dsp:cNvPr id="0" name=""/>
        <dsp:cNvSpPr/>
      </dsp:nvSpPr>
      <dsp:spPr>
        <a:xfrm>
          <a:off x="5900613" y="937288"/>
          <a:ext cx="3450133" cy="718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Monitory theory </a:t>
          </a:r>
        </a:p>
      </dsp:txBody>
      <dsp:txXfrm>
        <a:off x="5900613" y="937288"/>
        <a:ext cx="3450133" cy="718444"/>
      </dsp:txXfrm>
    </dsp:sp>
    <dsp:sp modelId="{A0937BCD-D2B0-9B4A-AB41-93B99F28EF97}">
      <dsp:nvSpPr>
        <dsp:cNvPr id="0" name=""/>
        <dsp:cNvSpPr/>
      </dsp:nvSpPr>
      <dsp:spPr>
        <a:xfrm>
          <a:off x="2478992" y="3603861"/>
          <a:ext cx="2851350" cy="8693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Psychological perspectives</a:t>
          </a:r>
        </a:p>
      </dsp:txBody>
      <dsp:txXfrm>
        <a:off x="2478992" y="3603861"/>
        <a:ext cx="2851350" cy="869314"/>
      </dsp:txXfrm>
    </dsp:sp>
    <dsp:sp modelId="{4AA7F573-3D69-354A-AC12-FF2904AEF744}">
      <dsp:nvSpPr>
        <dsp:cNvPr id="0" name=""/>
        <dsp:cNvSpPr/>
      </dsp:nvSpPr>
      <dsp:spPr>
        <a:xfrm>
          <a:off x="5900613" y="1873061"/>
          <a:ext cx="3450133" cy="718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Behaviorism </a:t>
          </a:r>
        </a:p>
      </dsp:txBody>
      <dsp:txXfrm>
        <a:off x="5900613" y="1873061"/>
        <a:ext cx="3450133" cy="718444"/>
      </dsp:txXfrm>
    </dsp:sp>
    <dsp:sp modelId="{70ABA4BA-7027-B34F-B248-EC014FCE2BBB}">
      <dsp:nvSpPr>
        <dsp:cNvPr id="0" name=""/>
        <dsp:cNvSpPr/>
      </dsp:nvSpPr>
      <dsp:spPr>
        <a:xfrm>
          <a:off x="5900613" y="2808834"/>
          <a:ext cx="3450133" cy="718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Cognitive psychology</a:t>
          </a:r>
        </a:p>
      </dsp:txBody>
      <dsp:txXfrm>
        <a:off x="5900613" y="2808834"/>
        <a:ext cx="3450133" cy="718444"/>
      </dsp:txXfrm>
    </dsp:sp>
    <dsp:sp modelId="{55F2E993-02C9-8748-985F-37EAA5FB5FED}">
      <dsp:nvSpPr>
        <dsp:cNvPr id="0" name=""/>
        <dsp:cNvSpPr/>
      </dsp:nvSpPr>
      <dsp:spPr>
        <a:xfrm>
          <a:off x="5900613" y="3744607"/>
          <a:ext cx="3450133" cy="653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Connectionism</a:t>
          </a:r>
        </a:p>
      </dsp:txBody>
      <dsp:txXfrm>
        <a:off x="5900613" y="3744607"/>
        <a:ext cx="3450133" cy="653133"/>
      </dsp:txXfrm>
    </dsp:sp>
    <dsp:sp modelId="{C5F28702-D3AD-C34F-994A-3B75E743376D}">
      <dsp:nvSpPr>
        <dsp:cNvPr id="0" name=""/>
        <dsp:cNvSpPr/>
      </dsp:nvSpPr>
      <dsp:spPr>
        <a:xfrm>
          <a:off x="5900613" y="4615069"/>
          <a:ext cx="3450133" cy="718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Processability theory </a:t>
          </a:r>
        </a:p>
      </dsp:txBody>
      <dsp:txXfrm>
        <a:off x="5900613" y="4615069"/>
        <a:ext cx="3450133" cy="718444"/>
      </dsp:txXfrm>
    </dsp:sp>
    <dsp:sp modelId="{ADE048E7-2FCD-DE40-9719-DE5A7960FFF7}">
      <dsp:nvSpPr>
        <dsp:cNvPr id="0" name=""/>
        <dsp:cNvSpPr/>
      </dsp:nvSpPr>
      <dsp:spPr>
        <a:xfrm>
          <a:off x="5900613" y="5550842"/>
          <a:ext cx="4174662" cy="653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Interactionist perspective</a:t>
          </a:r>
        </a:p>
      </dsp:txBody>
      <dsp:txXfrm>
        <a:off x="5900613" y="5550842"/>
        <a:ext cx="4174662" cy="653133"/>
      </dsp:txXfrm>
    </dsp:sp>
    <dsp:sp modelId="{A8671E98-4CC5-D945-8578-F1B3ADCF68EB}">
      <dsp:nvSpPr>
        <dsp:cNvPr id="0" name=""/>
        <dsp:cNvSpPr/>
      </dsp:nvSpPr>
      <dsp:spPr>
        <a:xfrm>
          <a:off x="2478992" y="4690504"/>
          <a:ext cx="2851350" cy="8693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Sociocultural perspectives </a:t>
          </a:r>
        </a:p>
      </dsp:txBody>
      <dsp:txXfrm>
        <a:off x="2478992" y="4690504"/>
        <a:ext cx="2851350" cy="869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8234-1B1C-7578-8C75-89ABE0B44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1D4EE-0FE2-5F42-3F3F-09A27C22C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3E85-0D9D-A5CE-CDDC-B89EC569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4C2A0-3590-50B5-930A-DAD7AE5D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822A-578A-458A-26E3-E4A98089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E919-F4AC-EEE7-7CAE-C52E7661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5405D-1D4C-690D-20E9-02875419A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7B974-2627-BA58-EF6C-3B7ED799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0A4ED-BFE3-6853-F048-0DFB9D14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18BB9-529A-A687-0950-1E3D38AC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9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19723-4C83-9A49-E1F0-AFA65B854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01B87-4F72-9044-BDD0-E65C1536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CE2F-EC97-8F7A-0698-B665EC43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0F326-7EFC-2B07-E4AD-54AAC61A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A52A-FA9A-8153-A0F7-F01888B7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5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2CA3-F0B3-3A8E-7810-4B54FF0E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B5A6-27C4-D15D-6B05-FB32C31B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E1E1-6DEC-3C3A-FF35-FB30B7F1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8BA1C-D941-6929-AF6A-EB99BCEE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B4CD6-5341-DB41-2C58-A601B889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68F6-AC65-B8CC-A3F8-449788E6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FFF23-54DB-FC3B-CF98-07D78BC53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1971-76ED-BF32-C1EF-F84C5FB4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4781-C0BA-8AA3-F5D4-DEE81051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1689-1A37-0773-BFE4-B3E9B44C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4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7215-7471-73F8-F8FE-2ECDBB49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9188-5B95-4251-5199-05AC0B374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33AC1-95F6-83B0-A5D0-842E6E254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6C6CE-D336-4789-0F1A-F03B5E4C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E36D9-0F07-FEF9-7542-F32A77F0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9214A-36DD-CB8B-E29C-7C0DC8BC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493F-E6FA-78BA-7D9E-A125D575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CC430-454F-00EC-4D49-DFBE675D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92C9C-91F9-8E47-CFB8-D6A12827C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40E15-D11D-242A-B971-5CB26E5FB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7C904-5F60-1416-3699-2CF77CD8B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B5718-57D1-FF4B-7A58-8BAE9284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095D3-86BA-580B-ED40-E957F528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C0AF1-9B33-24CF-FB7C-C53BA78A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0048-CBAB-341A-A6C7-DD9C666C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CF4F7-D146-A60B-AACD-C8B642B9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0427-BE58-0B09-EAE5-3DF2F350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DD7AE-DA1C-B68B-38A5-BF27D354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B1D5F-2579-085D-DFDF-65673D0E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8B4DB-CCAC-5890-28BE-EB178DB9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2A937-7214-F649-CFDC-31D94168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5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8301-C199-F5BE-A0DA-E93B504C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74E6-F101-3D09-D8EE-3B7A67749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D6CC6-B5FA-AD16-8B4A-544F4008C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DEB75-2A70-63C2-0B36-B81C629A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46254-77B8-AE2A-240F-5FF96A22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911C6-7079-4D2D-F520-9D0E92D4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5FB8-39E6-B8E2-1329-D8D00F21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8E830-DE33-55D2-045B-05AD24B2D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6C597-6BB3-69DC-DAA1-397DE4FD6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1FA2-24E8-12B8-5C1D-DD7B3CA8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9A7D2-F0AB-0E1A-5243-5279621D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9CBE8-8836-47F1-3578-00C17886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12343-EA4C-77E0-2531-8A756946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F0C5F-7448-4D13-C46C-DF2781CBA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E6A3-E2C9-5D5F-FFB7-9338D8A40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D74D-0A4F-1E4D-A856-4E2A08F1F92F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3C0E-DB81-4117-25D9-3A33C646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6B377-87B9-489D-9144-1D19DF2EA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A8FB-1098-A84A-AA37-0DBBD3F15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3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867E-062B-BA7A-5E5C-4BBB2B27E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635" y="1579388"/>
            <a:ext cx="6275584" cy="1421916"/>
          </a:xfrm>
          <a:solidFill>
            <a:schemeClr val="lt1">
              <a:alpha val="0"/>
            </a:schemeClr>
          </a:solidFill>
          <a:ln>
            <a:solidFill>
              <a:schemeClr val="accent2">
                <a:alpha val="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D" sz="2400" i="1" dirty="0"/>
              <a:t>REFLECTIONS ON LINGUISTICS MASTERY</a:t>
            </a:r>
            <a:br>
              <a:rPr lang="en-ID" sz="2400" dirty="0"/>
            </a:br>
            <a:r>
              <a:rPr lang="en-ID" sz="2400" dirty="0"/>
              <a:t>---------------------------------------------------------------- </a:t>
            </a:r>
            <a:br>
              <a:rPr lang="en-ID" sz="2400" dirty="0"/>
            </a:br>
            <a:r>
              <a:rPr lang="en-US" sz="50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 Language Acquisition (SLA)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0F22D-FD9A-8543-B9F3-282E9A0E7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635" y="4242942"/>
            <a:ext cx="6123753" cy="1874469"/>
          </a:xfrm>
        </p:spPr>
        <p:txBody>
          <a:bodyPr>
            <a:normAutofit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Spada, Nina; </a:t>
            </a:r>
            <a:r>
              <a:rPr lang="en-US" dirty="0" err="1"/>
              <a:t>Lightbown</a:t>
            </a:r>
            <a:r>
              <a:rPr lang="en-US" dirty="0"/>
              <a:t>, Patsy, M. </a:t>
            </a:r>
            <a:r>
              <a:rPr lang="en-ID" dirty="0"/>
              <a:t>In N. Schmitt (Ed.), </a:t>
            </a:r>
            <a:r>
              <a:rPr lang="en-ID" i="1" dirty="0"/>
              <a:t>An Introduction to Applied Linguistics</a:t>
            </a:r>
            <a:r>
              <a:rPr lang="en-ID" dirty="0"/>
              <a:t> (pp. 111-127). Arnold.</a:t>
            </a:r>
            <a:endParaRPr lang="en-US" dirty="0"/>
          </a:p>
        </p:txBody>
      </p:sp>
      <p:pic>
        <p:nvPicPr>
          <p:cNvPr id="4" name="Picture 3" descr="A book cover with a white cover&#10;&#10;Description automatically generated">
            <a:extLst>
              <a:ext uri="{FF2B5EF4-FFF2-40B4-BE49-F238E27FC236}">
                <a16:creationId xmlns:a16="http://schemas.microsoft.com/office/drawing/2014/main" id="{EE0316B4-42E8-7231-7C64-A138E7450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2688"/>
          <a:stretch/>
        </p:blipFill>
        <p:spPr>
          <a:xfrm>
            <a:off x="8037574" y="759599"/>
            <a:ext cx="3458249" cy="5330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8EDBC-110A-C04F-07D3-F9AA1402D3B8}"/>
              </a:ext>
            </a:extLst>
          </p:cNvPr>
          <p:cNvSpPr txBox="1"/>
          <p:nvPr/>
        </p:nvSpPr>
        <p:spPr>
          <a:xfrm>
            <a:off x="121023" y="6310428"/>
            <a:ext cx="114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Meeting 8</a:t>
            </a: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5784F662-66E4-FEFF-931F-4E72A46B3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363" y="3212383"/>
            <a:ext cx="914401" cy="1327686"/>
          </a:xfrm>
          <a:prstGeom prst="rect">
            <a:avLst/>
          </a:prstGeom>
        </p:spPr>
      </p:pic>
      <p:pic>
        <p:nvPicPr>
          <p:cNvPr id="9" name="Picture 8" descr="A person in a red sweater&#10;&#10;Description automatically generated">
            <a:extLst>
              <a:ext uri="{FF2B5EF4-FFF2-40B4-BE49-F238E27FC236}">
                <a16:creationId xmlns:a16="http://schemas.microsoft.com/office/drawing/2014/main" id="{96E8D0C1-CC27-F9C3-409D-39CAD093CF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53" t="12734" r="25936"/>
          <a:stretch/>
        </p:blipFill>
        <p:spPr>
          <a:xfrm>
            <a:off x="1786555" y="3212383"/>
            <a:ext cx="1327066" cy="12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F72F8-BA62-E811-5895-6A6A649F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0" y="1188855"/>
            <a:ext cx="5033071" cy="700441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en-US" sz="3500" b="1" dirty="0"/>
              <a:t>Sociocultural Perspectives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circular white circle with red text&#10;&#10;Description automatically generated">
            <a:extLst>
              <a:ext uri="{FF2B5EF4-FFF2-40B4-BE49-F238E27FC236}">
                <a16:creationId xmlns:a16="http://schemas.microsoft.com/office/drawing/2014/main" id="{AEDB4AD4-C2B5-47B3-4C75-DCAA36D45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482" y="2290826"/>
            <a:ext cx="4512189" cy="4512189"/>
          </a:xfr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63E0CB97-2148-0E18-10E3-B099F622A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23" r="4" b="22180"/>
          <a:stretch/>
        </p:blipFill>
        <p:spPr>
          <a:xfrm>
            <a:off x="6015191" y="483798"/>
            <a:ext cx="5634880" cy="263970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paper&#10;&#10;Description automatically generated">
            <a:extLst>
              <a:ext uri="{FF2B5EF4-FFF2-40B4-BE49-F238E27FC236}">
                <a16:creationId xmlns:a16="http://schemas.microsoft.com/office/drawing/2014/main" id="{59094FA6-968E-FBBA-B631-0C5FFF91D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7" t="16618" r="5323" b="15214"/>
          <a:stretch/>
        </p:blipFill>
        <p:spPr>
          <a:xfrm>
            <a:off x="6011152" y="3638481"/>
            <a:ext cx="5590129" cy="26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B6B6-076E-0DFD-1D62-964B78CB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49"/>
            <a:ext cx="3556000" cy="9959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Defining 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32F8-FFC2-6192-05D2-09BEEA893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9753600" cy="3165475"/>
          </a:xfrm>
        </p:spPr>
        <p:txBody>
          <a:bodyPr/>
          <a:lstStyle/>
          <a:p>
            <a:pPr marL="1335088" indent="0">
              <a:buNone/>
            </a:pPr>
            <a:endParaRPr lang="en-US" dirty="0"/>
          </a:p>
          <a:p>
            <a:pPr marL="1335088" indent="0">
              <a:buNone/>
            </a:pPr>
            <a:endParaRPr lang="en-US" dirty="0"/>
          </a:p>
          <a:p>
            <a:pPr marL="927100" indent="0">
              <a:buNone/>
            </a:pPr>
            <a:r>
              <a:rPr lang="en-US" sz="3500" dirty="0"/>
              <a:t>“</a:t>
            </a:r>
            <a:r>
              <a:rPr lang="en-US" sz="3500" i="1" dirty="0"/>
              <a:t>the study of the developing knowledge and use of a language by children and adults who already know at least one other language</a:t>
            </a:r>
            <a:r>
              <a:rPr lang="en-US" sz="3500" dirty="0"/>
              <a:t>” (p.111)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4C24-73DC-631C-51C8-D1DD1394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2" y="425377"/>
            <a:ext cx="10962259" cy="120505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SLA : Theoretical and Practical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9639-1C41-C7C5-07B1-30B109892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highlight>
                  <a:srgbClr val="FFFF00"/>
                </a:highlight>
              </a:rPr>
              <a:t>Theory : </a:t>
            </a:r>
          </a:p>
          <a:p>
            <a:r>
              <a:rPr lang="en-US" dirty="0"/>
              <a:t>An understanding of how language is represented in the mind</a:t>
            </a:r>
          </a:p>
          <a:p>
            <a:r>
              <a:rPr lang="en-US" dirty="0"/>
              <a:t>Discovering whether there is a difference between:  1) the way language is acquired and processed, 2) the way other kinds of information are acquired and processed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>
                <a:highlight>
                  <a:srgbClr val="FFFF00"/>
                </a:highlight>
              </a:rPr>
              <a:t>Practice : </a:t>
            </a:r>
          </a:p>
          <a:p>
            <a:r>
              <a:rPr lang="en-US" dirty="0"/>
              <a:t>The assumption that an understanding of how languages are learned will lead to more effective teaching practices</a:t>
            </a:r>
          </a:p>
          <a:p>
            <a:r>
              <a:rPr lang="en-US" dirty="0"/>
              <a:t>Educational policy makers set more realistic goals for programme both foreign language courses and the learning of the majority language by minority language children and adults.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EC5CF1-9E7E-DC1C-E352-42350987F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813812"/>
              </p:ext>
            </p:extLst>
          </p:nvPr>
        </p:nvGraphicFramePr>
        <p:xfrm>
          <a:off x="694509" y="300446"/>
          <a:ext cx="10826932" cy="620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09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ED1C4-3118-C3C4-C427-0D52AA46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5003800" cy="637909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Linguistic Perspectives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DD793-D6E6-4B41-A36C-4BC8EB1F5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194" y="1442969"/>
            <a:ext cx="4282440" cy="856094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Chomsky’s (1968) Universal Grammar (UG)</a:t>
            </a:r>
          </a:p>
        </p:txBody>
      </p:sp>
      <p:pic>
        <p:nvPicPr>
          <p:cNvPr id="7" name="Content Placeholder 6" descr="A person wearing glasses and a sweater&#10;&#10;Description automatically generated">
            <a:extLst>
              <a:ext uri="{FF2B5EF4-FFF2-40B4-BE49-F238E27FC236}">
                <a16:creationId xmlns:a16="http://schemas.microsoft.com/office/drawing/2014/main" id="{A8E0AD4D-70F6-B921-3B1E-1EE2F973F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0280" y="2393910"/>
            <a:ext cx="3052852" cy="3795713"/>
          </a:xfrm>
        </p:spPr>
      </p:pic>
      <p:pic>
        <p:nvPicPr>
          <p:cNvPr id="9" name="Picture 8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7B19E625-8574-2E24-9F38-13AE0157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264" y="1478164"/>
            <a:ext cx="6434982" cy="47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4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suit giving a presentation&#10;&#10;Description automatically generated">
            <a:extLst>
              <a:ext uri="{FF2B5EF4-FFF2-40B4-BE49-F238E27FC236}">
                <a16:creationId xmlns:a16="http://schemas.microsoft.com/office/drawing/2014/main" id="{A4623136-03B5-0FF5-411D-A79A44DA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2178050"/>
            <a:ext cx="4900613" cy="3660775"/>
          </a:xfrm>
          <a:prstGeom prst="rect">
            <a:avLst/>
          </a:prstGeom>
        </p:spPr>
      </p:pic>
      <p:pic>
        <p:nvPicPr>
          <p:cNvPr id="8" name="Content Placeholder 7" descr="A diagram of a language acquisition device&#10;&#10;Description automatically generated">
            <a:extLst>
              <a:ext uri="{FF2B5EF4-FFF2-40B4-BE49-F238E27FC236}">
                <a16:creationId xmlns:a16="http://schemas.microsoft.com/office/drawing/2014/main" id="{24145509-8A8C-1DD2-E699-B8C10EDCE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6163" y="2178050"/>
            <a:ext cx="4905375" cy="36607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EB221-7B66-D311-5002-3097F09A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814" y="456084"/>
            <a:ext cx="6149176" cy="9053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Krashen’s Monitor Theory </a:t>
            </a:r>
          </a:p>
        </p:txBody>
      </p:sp>
    </p:spTree>
    <p:extLst>
      <p:ext uri="{BB962C8B-B14F-4D97-AF65-F5344CB8AC3E}">
        <p14:creationId xmlns:p14="http://schemas.microsoft.com/office/powerpoint/2010/main" val="317258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148D-7A89-8799-A3BB-596A160B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621" y="575218"/>
            <a:ext cx="6529359" cy="90537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Psychological Perspectives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4E1BB-8D70-1197-980C-4EC8ADD737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Behaviourism</a:t>
            </a:r>
            <a:r>
              <a:rPr lang="en-US" dirty="0"/>
              <a:t> </a:t>
            </a:r>
          </a:p>
          <a:p>
            <a:r>
              <a:rPr lang="en-US" dirty="0"/>
              <a:t>Psychology and education</a:t>
            </a:r>
          </a:p>
          <a:p>
            <a:r>
              <a:rPr lang="en-US" dirty="0"/>
              <a:t>Learning through imitation, practice, reinforcement, and habit formation</a:t>
            </a:r>
          </a:p>
          <a:p>
            <a:r>
              <a:rPr lang="en-US" dirty="0"/>
              <a:t>The contrastive analysis hypothesis (CAH): similarities in L1 and L2, no difficulties in L2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11E43-1D51-092E-3F07-5E80E3A8FF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Cognitive psychology </a:t>
            </a:r>
          </a:p>
          <a:p>
            <a:r>
              <a:rPr lang="en-US" dirty="0"/>
              <a:t>L2 learning requires learners’ attention and efforts </a:t>
            </a:r>
          </a:p>
          <a:p>
            <a:r>
              <a:rPr lang="en-US" i="1" dirty="0"/>
              <a:t>Controlled processing </a:t>
            </a:r>
            <a:r>
              <a:rPr lang="en-US" dirty="0"/>
              <a:t>(new information access, such as proficiency in a certain topic) </a:t>
            </a:r>
          </a:p>
          <a:p>
            <a:r>
              <a:rPr lang="en-US" i="1" dirty="0"/>
              <a:t>Automatic</a:t>
            </a:r>
            <a:r>
              <a:rPr lang="en-US" dirty="0"/>
              <a:t> </a:t>
            </a:r>
            <a:r>
              <a:rPr lang="en-US" i="1" dirty="0"/>
              <a:t>processing</a:t>
            </a:r>
            <a:r>
              <a:rPr lang="en-US" dirty="0"/>
              <a:t> (quick and no attention and effort)</a:t>
            </a:r>
          </a:p>
        </p:txBody>
      </p:sp>
    </p:spTree>
    <p:extLst>
      <p:ext uri="{BB962C8B-B14F-4D97-AF65-F5344CB8AC3E}">
        <p14:creationId xmlns:p14="http://schemas.microsoft.com/office/powerpoint/2010/main" val="39323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93C4-3610-ED2D-57F2-6FD56844FA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highlight>
                  <a:srgbClr val="FFFF00"/>
                </a:highlight>
              </a:rPr>
              <a:t>Connectionism </a:t>
            </a:r>
          </a:p>
          <a:p>
            <a:r>
              <a:rPr lang="en-US" dirty="0"/>
              <a:t>The creation of brain in building word and phrase networking at the same time</a:t>
            </a:r>
          </a:p>
          <a:p>
            <a:r>
              <a:rPr lang="en-US" dirty="0"/>
              <a:t>Repeated high frequency exposure affection (e.g., </a:t>
            </a:r>
            <a:r>
              <a:rPr lang="en-US" i="1" dirty="0"/>
              <a:t>I go </a:t>
            </a:r>
            <a:r>
              <a:rPr lang="en-US" dirty="0"/>
              <a:t>vs </a:t>
            </a:r>
            <a:r>
              <a:rPr lang="en-US" i="1" dirty="0"/>
              <a:t>she goes)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25622-0FEF-C18A-9B0E-00D131E193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highlight>
                  <a:srgbClr val="FFFF00"/>
                </a:highlight>
              </a:rPr>
              <a:t>Processability Theory </a:t>
            </a:r>
          </a:p>
        </p:txBody>
      </p:sp>
      <p:pic>
        <p:nvPicPr>
          <p:cNvPr id="6" name="Picture 5" descr="A close-up of a text&#10;&#10;Description automatically generated">
            <a:extLst>
              <a:ext uri="{FF2B5EF4-FFF2-40B4-BE49-F238E27FC236}">
                <a16:creationId xmlns:a16="http://schemas.microsoft.com/office/drawing/2014/main" id="{1AE3D235-3F44-6675-71D5-9A099C16F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9" t="21214" r="4311" b="6137"/>
          <a:stretch/>
        </p:blipFill>
        <p:spPr>
          <a:xfrm>
            <a:off x="6172199" y="2717073"/>
            <a:ext cx="5882993" cy="3696790"/>
          </a:xfrm>
          <a:prstGeom prst="rect">
            <a:avLst/>
          </a:prstGeom>
        </p:spPr>
      </p:pic>
      <p:pic>
        <p:nvPicPr>
          <p:cNvPr id="8" name="Picture 7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58372B7D-52AA-8756-B8E6-6C85A62CA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891" y="543923"/>
            <a:ext cx="1355815" cy="20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26BE-A32E-8CB3-FFC6-89E2D585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503126" cy="95422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Interactionist perspectives </a:t>
            </a:r>
          </a:p>
        </p:txBody>
      </p:sp>
      <p:pic>
        <p:nvPicPr>
          <p:cNvPr id="7" name="Content Placeholder 6" descr="A close-up of a document&#10;&#10;Description automatically generated">
            <a:extLst>
              <a:ext uri="{FF2B5EF4-FFF2-40B4-BE49-F238E27FC236}">
                <a16:creationId xmlns:a16="http://schemas.microsoft.com/office/drawing/2014/main" id="{90FC1F76-C80E-2CD4-549D-826B37C1C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55"/>
          <a:stretch/>
        </p:blipFill>
        <p:spPr>
          <a:xfrm>
            <a:off x="1240901" y="1499054"/>
            <a:ext cx="9946440" cy="5009913"/>
          </a:xfrm>
        </p:spPr>
      </p:pic>
      <p:sp>
        <p:nvSpPr>
          <p:cNvPr id="8" name="Line Callout 1 7">
            <a:extLst>
              <a:ext uri="{FF2B5EF4-FFF2-40B4-BE49-F238E27FC236}">
                <a16:creationId xmlns:a16="http://schemas.microsoft.com/office/drawing/2014/main" id="{5D574353-CE22-9A6A-6C2B-62190678CB85}"/>
              </a:ext>
            </a:extLst>
          </p:cNvPr>
          <p:cNvSpPr/>
          <p:nvPr/>
        </p:nvSpPr>
        <p:spPr>
          <a:xfrm>
            <a:off x="7531100" y="139700"/>
            <a:ext cx="4432300" cy="1299892"/>
          </a:xfrm>
          <a:prstGeom prst="borderCallout1">
            <a:avLst>
              <a:gd name="adj1" fmla="val 134400"/>
              <a:gd name="adj2" fmla="val 67243"/>
              <a:gd name="adj3" fmla="val 99865"/>
              <a:gd name="adj4" fmla="val 4338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200" b="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“</a:t>
            </a:r>
            <a:r>
              <a:rPr lang="en-ID" sz="1200" b="0" i="1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the distance between the actual developmental level as determined by through problem-solving independent problem solving and the level of potential development as determined under adult guidance, or in collaboration with more capable peers</a:t>
            </a:r>
            <a:r>
              <a:rPr lang="en-ID" sz="1200" b="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” (Vygotsky, 1978, p. 86).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64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359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REFLECTIONS ON LINGUISTICS MASTERY ----------------------------------------------------------------  Second Language Acquisition (SLA)</vt:lpstr>
      <vt:lpstr>Defining SLA</vt:lpstr>
      <vt:lpstr>SLA : Theoretical and Practical Importance</vt:lpstr>
      <vt:lpstr>PowerPoint Presentation</vt:lpstr>
      <vt:lpstr>Linguistic Perspectives </vt:lpstr>
      <vt:lpstr>Krashen’s Monitor Theory </vt:lpstr>
      <vt:lpstr>Psychological Perspectives </vt:lpstr>
      <vt:lpstr>PowerPoint Presentation</vt:lpstr>
      <vt:lpstr>Interactionist perspectives </vt:lpstr>
      <vt:lpstr>Sociocultural Perspectives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LINGUISTICS MASTERY ----------------------------------------------------------------   Second Language Acquisition (SLA)</dc:title>
  <dc:creator>Authors</dc:creator>
  <cp:lastModifiedBy>Authors</cp:lastModifiedBy>
  <cp:revision>7</cp:revision>
  <dcterms:created xsi:type="dcterms:W3CDTF">2023-12-07T12:01:17Z</dcterms:created>
  <dcterms:modified xsi:type="dcterms:W3CDTF">2023-12-07T22:03:11Z</dcterms:modified>
</cp:coreProperties>
</file>