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omments/comment1.xml" ContentType="application/vnd.openxmlformats-officedocument.presentationml.comment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6"/>
  </p:notesMasterIdLst>
  <p:sldIdLst>
    <p:sldId id="256" r:id="rId2"/>
    <p:sldId id="276" r:id="rId3"/>
    <p:sldId id="277" r:id="rId4"/>
    <p:sldId id="261" r:id="rId5"/>
    <p:sldId id="260" r:id="rId6"/>
    <p:sldId id="259" r:id="rId7"/>
    <p:sldId id="262" r:id="rId8"/>
    <p:sldId id="264" r:id="rId9"/>
    <p:sldId id="263" r:id="rId10"/>
    <p:sldId id="272" r:id="rId11"/>
    <p:sldId id="273" r:id="rId12"/>
    <p:sldId id="275" r:id="rId13"/>
    <p:sldId id="274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Sárdi Csilla" initials="SC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22T12:17:39.948" idx="10">
    <p:pos x="5556" y="288"/>
    <p:text>Writing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6815A8-E64C-40E9-B9FC-39C26B474621}" type="doc">
      <dgm:prSet loTypeId="urn:microsoft.com/office/officeart/2005/8/layout/chevron2" loCatId="process" qsTypeId="urn:microsoft.com/office/officeart/2005/8/quickstyle/simple1" qsCatId="simple" csTypeId="urn:microsoft.com/office/officeart/2005/8/colors/accent1_1" csCatId="accent1" phldr="1"/>
      <dgm:spPr/>
    </dgm:pt>
    <dgm:pt modelId="{9294ABE2-CF15-469E-B998-247E2A5248B5}">
      <dgm:prSet phldrT="[Text]"/>
      <dgm:spPr/>
      <dgm:t>
        <a:bodyPr/>
        <a:lstStyle/>
        <a:p>
          <a:r>
            <a:rPr lang="id-ID" dirty="0" smtClean="0"/>
            <a:t>Genre variation in academic writing</a:t>
          </a:r>
          <a:endParaRPr lang="en-US" dirty="0"/>
        </a:p>
      </dgm:t>
    </dgm:pt>
    <dgm:pt modelId="{6F3BBF2D-8EB3-4868-B5E9-D3442B0FC75D}" type="parTrans" cxnId="{FFB55465-345D-48C1-A37D-EDA5B6F18C16}">
      <dgm:prSet/>
      <dgm:spPr/>
      <dgm:t>
        <a:bodyPr/>
        <a:lstStyle/>
        <a:p>
          <a:endParaRPr lang="en-US"/>
        </a:p>
      </dgm:t>
    </dgm:pt>
    <dgm:pt modelId="{DE1258AD-8731-45E4-A044-A76BE3B9689E}" type="sibTrans" cxnId="{FFB55465-345D-48C1-A37D-EDA5B6F18C16}">
      <dgm:prSet/>
      <dgm:spPr/>
      <dgm:t>
        <a:bodyPr/>
        <a:lstStyle/>
        <a:p>
          <a:endParaRPr lang="en-US"/>
        </a:p>
      </dgm:t>
    </dgm:pt>
    <dgm:pt modelId="{963E08B9-72BF-4AF3-BFD7-ACFF9982773B}">
      <dgm:prSet phldrT="[Text]"/>
      <dgm:spPr/>
      <dgm:t>
        <a:bodyPr/>
        <a:lstStyle/>
        <a:p>
          <a:r>
            <a:rPr lang="id-ID" dirty="0" smtClean="0"/>
            <a:t>What is writing?</a:t>
          </a:r>
          <a:endParaRPr lang="en-US" dirty="0"/>
        </a:p>
      </dgm:t>
    </dgm:pt>
    <dgm:pt modelId="{9B2F75B2-14AD-4AA0-A46E-C6E8F1690EF7}" type="parTrans" cxnId="{F8252EF5-A905-48DB-ABCC-5B91F61D2C58}">
      <dgm:prSet/>
      <dgm:spPr/>
      <dgm:t>
        <a:bodyPr/>
        <a:lstStyle/>
        <a:p>
          <a:endParaRPr lang="en-US"/>
        </a:p>
      </dgm:t>
    </dgm:pt>
    <dgm:pt modelId="{452094CA-65B0-4CAA-A979-D12930D78116}" type="sibTrans" cxnId="{F8252EF5-A905-48DB-ABCC-5B91F61D2C58}">
      <dgm:prSet/>
      <dgm:spPr/>
      <dgm:t>
        <a:bodyPr/>
        <a:lstStyle/>
        <a:p>
          <a:endParaRPr lang="en-US"/>
        </a:p>
      </dgm:t>
    </dgm:pt>
    <dgm:pt modelId="{A1DAD94A-20BC-48AC-B890-FAFC284EB4DA}">
      <dgm:prSet phldrT="[Text]" custT="1"/>
      <dgm:spPr/>
      <dgm:t>
        <a:bodyPr/>
        <a:lstStyle/>
        <a:p>
          <a:r>
            <a:rPr lang="id-ID" sz="3600" b="1" dirty="0" smtClean="0"/>
            <a:t>1</a:t>
          </a:r>
          <a:endParaRPr lang="en-US" sz="3600" b="1" dirty="0"/>
        </a:p>
      </dgm:t>
    </dgm:pt>
    <dgm:pt modelId="{E39B8A40-0241-438D-A928-8FD5C3349401}" type="parTrans" cxnId="{22034ACD-8783-4C67-B074-39DC4F5FCEC4}">
      <dgm:prSet/>
      <dgm:spPr/>
      <dgm:t>
        <a:bodyPr/>
        <a:lstStyle/>
        <a:p>
          <a:endParaRPr lang="en-US"/>
        </a:p>
      </dgm:t>
    </dgm:pt>
    <dgm:pt modelId="{9063C338-0F67-4134-9E22-001B5BA5F246}" type="sibTrans" cxnId="{22034ACD-8783-4C67-B074-39DC4F5FCEC4}">
      <dgm:prSet/>
      <dgm:spPr/>
      <dgm:t>
        <a:bodyPr/>
        <a:lstStyle/>
        <a:p>
          <a:endParaRPr lang="en-US"/>
        </a:p>
      </dgm:t>
    </dgm:pt>
    <dgm:pt modelId="{29C27C54-868A-420F-A0FD-D857890FDD2E}">
      <dgm:prSet phldrT="[Text]" custT="1"/>
      <dgm:spPr/>
      <dgm:t>
        <a:bodyPr/>
        <a:lstStyle/>
        <a:p>
          <a:r>
            <a:rPr lang="id-ID" sz="3600" b="1" dirty="0" smtClean="0"/>
            <a:t>2</a:t>
          </a:r>
          <a:endParaRPr lang="en-US" sz="3600" b="1" dirty="0"/>
        </a:p>
      </dgm:t>
    </dgm:pt>
    <dgm:pt modelId="{E27D9008-C2BB-471F-8F50-EBFE65454EC8}" type="parTrans" cxnId="{3B614A88-3DF5-4A02-9F28-AB9AEFCF5B2F}">
      <dgm:prSet/>
      <dgm:spPr/>
      <dgm:t>
        <a:bodyPr/>
        <a:lstStyle/>
        <a:p>
          <a:endParaRPr lang="en-US"/>
        </a:p>
      </dgm:t>
    </dgm:pt>
    <dgm:pt modelId="{4BC45C7C-5CA9-43D7-B756-ADA051194216}" type="sibTrans" cxnId="{3B614A88-3DF5-4A02-9F28-AB9AEFCF5B2F}">
      <dgm:prSet/>
      <dgm:spPr/>
      <dgm:t>
        <a:bodyPr/>
        <a:lstStyle/>
        <a:p>
          <a:endParaRPr lang="en-US"/>
        </a:p>
      </dgm:t>
    </dgm:pt>
    <dgm:pt modelId="{F87120FE-A434-413A-992F-BD885185BA65}">
      <dgm:prSet phldrT="[Text]"/>
      <dgm:spPr/>
      <dgm:t>
        <a:bodyPr/>
        <a:lstStyle/>
        <a:p>
          <a:r>
            <a:rPr lang="id-ID" dirty="0" smtClean="0"/>
            <a:t>The relation of scientific and academic writing</a:t>
          </a:r>
          <a:endParaRPr lang="en-US" dirty="0"/>
        </a:p>
      </dgm:t>
    </dgm:pt>
    <dgm:pt modelId="{25E79E2D-FF7E-4FCD-BC1F-6B8E6650AFAE}" type="parTrans" cxnId="{1AAA3C12-3588-4C8D-A66D-6B53DAD9A8CD}">
      <dgm:prSet/>
      <dgm:spPr/>
      <dgm:t>
        <a:bodyPr/>
        <a:lstStyle/>
        <a:p>
          <a:endParaRPr lang="en-US"/>
        </a:p>
      </dgm:t>
    </dgm:pt>
    <dgm:pt modelId="{A77C66F2-8DFB-4A43-A554-AFE91C59D1F1}" type="sibTrans" cxnId="{1AAA3C12-3588-4C8D-A66D-6B53DAD9A8CD}">
      <dgm:prSet/>
      <dgm:spPr/>
      <dgm:t>
        <a:bodyPr/>
        <a:lstStyle/>
        <a:p>
          <a:endParaRPr lang="en-US"/>
        </a:p>
      </dgm:t>
    </dgm:pt>
    <dgm:pt modelId="{2C585C44-9147-45D3-B617-E734A29E1888}">
      <dgm:prSet phldrT="[Text]" custT="1"/>
      <dgm:spPr/>
      <dgm:t>
        <a:bodyPr/>
        <a:lstStyle/>
        <a:p>
          <a:r>
            <a:rPr lang="id-ID" sz="3600" b="1" dirty="0" smtClean="0"/>
            <a:t>3</a:t>
          </a:r>
          <a:endParaRPr lang="en-US" sz="3600" b="1" dirty="0"/>
        </a:p>
      </dgm:t>
    </dgm:pt>
    <dgm:pt modelId="{E2EBD1A4-ACD5-455F-ADB7-64869236AEE4}" type="parTrans" cxnId="{3200D7B8-0EA3-4968-BED0-E3A1CFE82AD6}">
      <dgm:prSet/>
      <dgm:spPr/>
      <dgm:t>
        <a:bodyPr/>
        <a:lstStyle/>
        <a:p>
          <a:endParaRPr lang="en-US"/>
        </a:p>
      </dgm:t>
    </dgm:pt>
    <dgm:pt modelId="{2196FCD1-CA13-4E02-B062-0356B3FA2344}" type="sibTrans" cxnId="{3200D7B8-0EA3-4968-BED0-E3A1CFE82AD6}">
      <dgm:prSet/>
      <dgm:spPr/>
      <dgm:t>
        <a:bodyPr/>
        <a:lstStyle/>
        <a:p>
          <a:endParaRPr lang="en-US"/>
        </a:p>
      </dgm:t>
    </dgm:pt>
    <dgm:pt modelId="{59D36900-AA30-4BD7-8AC7-B23C76E02757}">
      <dgm:prSet phldrT="[Text]"/>
      <dgm:spPr/>
      <dgm:t>
        <a:bodyPr/>
        <a:lstStyle/>
        <a:p>
          <a:r>
            <a:rPr lang="id-ID" dirty="0" smtClean="0"/>
            <a:t>L2 English academic writing</a:t>
          </a:r>
          <a:endParaRPr lang="en-US" dirty="0"/>
        </a:p>
      </dgm:t>
    </dgm:pt>
    <dgm:pt modelId="{3CE933AA-8551-4352-B663-5193B8B6C80F}" type="parTrans" cxnId="{83575B46-20C2-47F4-9FCD-40917DC1AA8E}">
      <dgm:prSet/>
      <dgm:spPr/>
      <dgm:t>
        <a:bodyPr/>
        <a:lstStyle/>
        <a:p>
          <a:endParaRPr lang="en-US"/>
        </a:p>
      </dgm:t>
    </dgm:pt>
    <dgm:pt modelId="{BD064D31-D4FF-427B-899A-A9D090A7AFC7}" type="sibTrans" cxnId="{83575B46-20C2-47F4-9FCD-40917DC1AA8E}">
      <dgm:prSet/>
      <dgm:spPr/>
      <dgm:t>
        <a:bodyPr/>
        <a:lstStyle/>
        <a:p>
          <a:endParaRPr lang="en-US"/>
        </a:p>
      </dgm:t>
    </dgm:pt>
    <dgm:pt modelId="{188D2BAB-9CCF-4821-A077-4B10C30AAE13}">
      <dgm:prSet phldrT="[Text]" custT="1"/>
      <dgm:spPr/>
      <dgm:t>
        <a:bodyPr/>
        <a:lstStyle/>
        <a:p>
          <a:r>
            <a:rPr lang="id-ID" sz="3600" b="1" dirty="0" smtClean="0"/>
            <a:t>4</a:t>
          </a:r>
          <a:endParaRPr lang="en-US" sz="3600" b="1" dirty="0"/>
        </a:p>
      </dgm:t>
    </dgm:pt>
    <dgm:pt modelId="{2F096A95-2076-420F-A0CF-4C76DC6062BC}" type="parTrans" cxnId="{869B3864-A9A3-4A1D-9A02-585478C6536B}">
      <dgm:prSet/>
      <dgm:spPr/>
      <dgm:t>
        <a:bodyPr/>
        <a:lstStyle/>
        <a:p>
          <a:endParaRPr lang="en-US"/>
        </a:p>
      </dgm:t>
    </dgm:pt>
    <dgm:pt modelId="{39458B24-D1AB-4FA4-A0FD-46BE7D5782A4}" type="sibTrans" cxnId="{869B3864-A9A3-4A1D-9A02-585478C6536B}">
      <dgm:prSet/>
      <dgm:spPr/>
      <dgm:t>
        <a:bodyPr/>
        <a:lstStyle/>
        <a:p>
          <a:endParaRPr lang="en-US"/>
        </a:p>
      </dgm:t>
    </dgm:pt>
    <dgm:pt modelId="{E23DB275-01A2-45AA-8697-9AFAA038152D}">
      <dgm:prSet phldrT="[Text]" custT="1"/>
      <dgm:spPr/>
      <dgm:t>
        <a:bodyPr/>
        <a:lstStyle/>
        <a:p>
          <a:r>
            <a:rPr lang="id-ID" sz="3600" b="1" dirty="0" smtClean="0"/>
            <a:t>6</a:t>
          </a:r>
          <a:endParaRPr lang="en-US" sz="3600" b="1" dirty="0"/>
        </a:p>
      </dgm:t>
    </dgm:pt>
    <dgm:pt modelId="{48375B35-4429-4D5D-B9AF-DD76A3D42C60}" type="parTrans" cxnId="{15BAD868-DA27-4E49-A798-D5F04078CB02}">
      <dgm:prSet/>
      <dgm:spPr/>
      <dgm:t>
        <a:bodyPr/>
        <a:lstStyle/>
        <a:p>
          <a:endParaRPr lang="en-US"/>
        </a:p>
      </dgm:t>
    </dgm:pt>
    <dgm:pt modelId="{F99F2638-A571-421A-9078-6CEBD5E0F6B8}" type="sibTrans" cxnId="{15BAD868-DA27-4E49-A798-D5F04078CB02}">
      <dgm:prSet/>
      <dgm:spPr/>
      <dgm:t>
        <a:bodyPr/>
        <a:lstStyle/>
        <a:p>
          <a:endParaRPr lang="en-US"/>
        </a:p>
      </dgm:t>
    </dgm:pt>
    <dgm:pt modelId="{1B18B3D8-7F1B-4D7D-B99A-17F2FC19E093}">
      <dgm:prSet phldrT="[Text]"/>
      <dgm:spPr/>
      <dgm:t>
        <a:bodyPr/>
        <a:lstStyle/>
        <a:p>
          <a:r>
            <a:rPr lang="id-ID" dirty="0" smtClean="0"/>
            <a:t>References</a:t>
          </a:r>
          <a:endParaRPr lang="en-US" dirty="0"/>
        </a:p>
      </dgm:t>
    </dgm:pt>
    <dgm:pt modelId="{02AF03CC-CDDD-493B-B0DD-74EC9DC3275C}" type="parTrans" cxnId="{C52BF4AC-7BA3-4EC0-BB3F-EC8881C7C89A}">
      <dgm:prSet/>
      <dgm:spPr/>
      <dgm:t>
        <a:bodyPr/>
        <a:lstStyle/>
        <a:p>
          <a:endParaRPr lang="en-US"/>
        </a:p>
      </dgm:t>
    </dgm:pt>
    <dgm:pt modelId="{91F41AC7-398D-4C41-B7A6-8B92C27AE464}" type="sibTrans" cxnId="{C52BF4AC-7BA3-4EC0-BB3F-EC8881C7C89A}">
      <dgm:prSet/>
      <dgm:spPr/>
      <dgm:t>
        <a:bodyPr/>
        <a:lstStyle/>
        <a:p>
          <a:endParaRPr lang="en-US"/>
        </a:p>
      </dgm:t>
    </dgm:pt>
    <dgm:pt modelId="{A3C10D80-C3C4-48AB-80C5-1B7404D63263}">
      <dgm:prSet phldrT="[Text]" custT="1"/>
      <dgm:spPr/>
      <dgm:t>
        <a:bodyPr/>
        <a:lstStyle/>
        <a:p>
          <a:r>
            <a:rPr lang="id-ID" sz="3600" b="1" dirty="0" smtClean="0"/>
            <a:t>7</a:t>
          </a:r>
          <a:endParaRPr lang="en-US" sz="3600" b="1" dirty="0"/>
        </a:p>
      </dgm:t>
    </dgm:pt>
    <dgm:pt modelId="{FEB1CC6F-4B4B-4094-BE8A-C53AAD6A395F}" type="parTrans" cxnId="{3CF2248D-7DED-404F-B23A-56D7AFF6FEC3}">
      <dgm:prSet/>
      <dgm:spPr/>
      <dgm:t>
        <a:bodyPr/>
        <a:lstStyle/>
        <a:p>
          <a:endParaRPr lang="en-US"/>
        </a:p>
      </dgm:t>
    </dgm:pt>
    <dgm:pt modelId="{A4B14FFF-622F-424B-A418-BA59AF6D85E5}" type="sibTrans" cxnId="{3CF2248D-7DED-404F-B23A-56D7AFF6FEC3}">
      <dgm:prSet/>
      <dgm:spPr/>
      <dgm:t>
        <a:bodyPr/>
        <a:lstStyle/>
        <a:p>
          <a:endParaRPr lang="en-US"/>
        </a:p>
      </dgm:t>
    </dgm:pt>
    <dgm:pt modelId="{77BCCD84-F1EA-49B4-B8A3-35B09F7DC72F}">
      <dgm:prSet phldrT="[Text]"/>
      <dgm:spPr/>
      <dgm:t>
        <a:bodyPr/>
        <a:lstStyle/>
        <a:p>
          <a:r>
            <a:rPr lang="id-ID" smtClean="0"/>
            <a:t>Conclusion</a:t>
          </a:r>
          <a:endParaRPr lang="en-US" dirty="0"/>
        </a:p>
      </dgm:t>
    </dgm:pt>
    <dgm:pt modelId="{E44FA549-AE42-4464-810D-0617EEDC8CE6}" type="parTrans" cxnId="{B225EA58-A675-477F-9ACA-37B5C61198C9}">
      <dgm:prSet/>
      <dgm:spPr/>
      <dgm:t>
        <a:bodyPr/>
        <a:lstStyle/>
        <a:p>
          <a:endParaRPr lang="en-US"/>
        </a:p>
      </dgm:t>
    </dgm:pt>
    <dgm:pt modelId="{600938F5-0FCC-4462-B5D3-297A8816AE14}" type="sibTrans" cxnId="{B225EA58-A675-477F-9ACA-37B5C61198C9}">
      <dgm:prSet/>
      <dgm:spPr/>
      <dgm:t>
        <a:bodyPr/>
        <a:lstStyle/>
        <a:p>
          <a:endParaRPr lang="en-US"/>
        </a:p>
      </dgm:t>
    </dgm:pt>
    <dgm:pt modelId="{106F090C-D22B-440E-8128-372B80A72706}">
      <dgm:prSet phldrT="[Text]" custT="1"/>
      <dgm:spPr/>
      <dgm:t>
        <a:bodyPr/>
        <a:lstStyle/>
        <a:p>
          <a:r>
            <a:rPr lang="id-ID" sz="3600" b="1" dirty="0" smtClean="0"/>
            <a:t>5</a:t>
          </a:r>
          <a:endParaRPr lang="en-US" sz="3600" b="1" dirty="0"/>
        </a:p>
      </dgm:t>
    </dgm:pt>
    <dgm:pt modelId="{5344BD9A-F501-4A29-A158-393130439FA9}" type="parTrans" cxnId="{05696433-B758-43A4-A03F-DBEAE3DBF5BF}">
      <dgm:prSet/>
      <dgm:spPr/>
      <dgm:t>
        <a:bodyPr/>
        <a:lstStyle/>
        <a:p>
          <a:endParaRPr lang="en-US"/>
        </a:p>
      </dgm:t>
    </dgm:pt>
    <dgm:pt modelId="{51808322-C223-486C-9993-F7395778D5BF}" type="sibTrans" cxnId="{05696433-B758-43A4-A03F-DBEAE3DBF5BF}">
      <dgm:prSet/>
      <dgm:spPr/>
      <dgm:t>
        <a:bodyPr/>
        <a:lstStyle/>
        <a:p>
          <a:endParaRPr lang="en-US"/>
        </a:p>
      </dgm:t>
    </dgm:pt>
    <dgm:pt modelId="{01D2C075-ECB8-4DFD-9D62-A55337F8F931}">
      <dgm:prSet phldrT="[Text]"/>
      <dgm:spPr/>
      <dgm:t>
        <a:bodyPr/>
        <a:lstStyle/>
        <a:p>
          <a:r>
            <a:rPr lang="id-ID" smtClean="0"/>
            <a:t>Issues in researching academic writing</a:t>
          </a:r>
          <a:endParaRPr lang="en-US" dirty="0"/>
        </a:p>
      </dgm:t>
    </dgm:pt>
    <dgm:pt modelId="{15ED1EC1-1533-45B3-A616-C35AAB4EBE6D}" type="parTrans" cxnId="{C3611232-0CDC-4DC0-8721-5ED6ADF54B5C}">
      <dgm:prSet/>
      <dgm:spPr/>
      <dgm:t>
        <a:bodyPr/>
        <a:lstStyle/>
        <a:p>
          <a:endParaRPr lang="en-US"/>
        </a:p>
      </dgm:t>
    </dgm:pt>
    <dgm:pt modelId="{DA58B315-DB57-4BE9-99C8-FF5503B33F72}" type="sibTrans" cxnId="{C3611232-0CDC-4DC0-8721-5ED6ADF54B5C}">
      <dgm:prSet/>
      <dgm:spPr/>
      <dgm:t>
        <a:bodyPr/>
        <a:lstStyle/>
        <a:p>
          <a:endParaRPr lang="en-US"/>
        </a:p>
      </dgm:t>
    </dgm:pt>
    <dgm:pt modelId="{59FD358A-485B-4B6D-90BF-897ED2C08A8A}" type="pres">
      <dgm:prSet presAssocID="{416815A8-E64C-40E9-B9FC-39C26B474621}" presName="linearFlow" presStyleCnt="0">
        <dgm:presLayoutVars>
          <dgm:dir/>
          <dgm:animLvl val="lvl"/>
          <dgm:resizeHandles val="exact"/>
        </dgm:presLayoutVars>
      </dgm:prSet>
      <dgm:spPr/>
    </dgm:pt>
    <dgm:pt modelId="{DF983659-9831-45E8-A832-568FD84276D4}" type="pres">
      <dgm:prSet presAssocID="{A1DAD94A-20BC-48AC-B890-FAFC284EB4DA}" presName="composite" presStyleCnt="0"/>
      <dgm:spPr/>
    </dgm:pt>
    <dgm:pt modelId="{53F4BA72-2BBC-4571-B69D-F424969AEC9F}" type="pres">
      <dgm:prSet presAssocID="{A1DAD94A-20BC-48AC-B890-FAFC284EB4DA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B1490-3E0D-4AEF-8B69-1A65A3302460}" type="pres">
      <dgm:prSet presAssocID="{A1DAD94A-20BC-48AC-B890-FAFC284EB4DA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956BF-DCF5-43BB-80A1-5C82969E23CA}" type="pres">
      <dgm:prSet presAssocID="{9063C338-0F67-4134-9E22-001B5BA5F246}" presName="sp" presStyleCnt="0"/>
      <dgm:spPr/>
    </dgm:pt>
    <dgm:pt modelId="{8BCC8DCB-449A-40DC-BE9F-AC759BAC409B}" type="pres">
      <dgm:prSet presAssocID="{29C27C54-868A-420F-A0FD-D857890FDD2E}" presName="composite" presStyleCnt="0"/>
      <dgm:spPr/>
    </dgm:pt>
    <dgm:pt modelId="{606F6D6C-E2E1-4BF9-B095-D143722EB4EE}" type="pres">
      <dgm:prSet presAssocID="{29C27C54-868A-420F-A0FD-D857890FDD2E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49219-2E24-4D8A-8007-E70956DB322C}" type="pres">
      <dgm:prSet presAssocID="{29C27C54-868A-420F-A0FD-D857890FDD2E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3608B1-56D2-4E68-9C79-EA431C882EBA}" type="pres">
      <dgm:prSet presAssocID="{4BC45C7C-5CA9-43D7-B756-ADA051194216}" presName="sp" presStyleCnt="0"/>
      <dgm:spPr/>
    </dgm:pt>
    <dgm:pt modelId="{FC4697B3-6A8B-4C3B-9194-01BA79FCF0E6}" type="pres">
      <dgm:prSet presAssocID="{2C585C44-9147-45D3-B617-E734A29E1888}" presName="composite" presStyleCnt="0"/>
      <dgm:spPr/>
    </dgm:pt>
    <dgm:pt modelId="{714D5AA2-EE86-492B-BF53-BE362E1D0CF1}" type="pres">
      <dgm:prSet presAssocID="{2C585C44-9147-45D3-B617-E734A29E1888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A154E-A9ED-4347-83B3-11365DFF5654}" type="pres">
      <dgm:prSet presAssocID="{2C585C44-9147-45D3-B617-E734A29E1888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48AE2-F463-4F81-93EE-FC331C093A2B}" type="pres">
      <dgm:prSet presAssocID="{2196FCD1-CA13-4E02-B062-0356B3FA2344}" presName="sp" presStyleCnt="0"/>
      <dgm:spPr/>
    </dgm:pt>
    <dgm:pt modelId="{BE7BF6B0-0DC7-4B02-8042-CECC8AC8A48D}" type="pres">
      <dgm:prSet presAssocID="{188D2BAB-9CCF-4821-A077-4B10C30AAE13}" presName="composite" presStyleCnt="0"/>
      <dgm:spPr/>
    </dgm:pt>
    <dgm:pt modelId="{B39E75E1-BDC7-4E81-97D1-808B65E1ED03}" type="pres">
      <dgm:prSet presAssocID="{188D2BAB-9CCF-4821-A077-4B10C30AAE13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17248-38AD-47C1-A150-F2C049CB5852}" type="pres">
      <dgm:prSet presAssocID="{188D2BAB-9CCF-4821-A077-4B10C30AAE13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72499E-0100-4F74-B2AC-28230B94D264}" type="pres">
      <dgm:prSet presAssocID="{39458B24-D1AB-4FA4-A0FD-46BE7D5782A4}" presName="sp" presStyleCnt="0"/>
      <dgm:spPr/>
    </dgm:pt>
    <dgm:pt modelId="{1ED763B9-5231-43D4-83EE-EEBE82120100}" type="pres">
      <dgm:prSet presAssocID="{106F090C-D22B-440E-8128-372B80A72706}" presName="composite" presStyleCnt="0"/>
      <dgm:spPr/>
    </dgm:pt>
    <dgm:pt modelId="{434470D6-9D01-4611-83C5-2AB85A086676}" type="pres">
      <dgm:prSet presAssocID="{106F090C-D22B-440E-8128-372B80A72706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B298A0-3E64-460F-AF9B-8C2460C333DD}" type="pres">
      <dgm:prSet presAssocID="{106F090C-D22B-440E-8128-372B80A72706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606C2F-281F-413C-AB2C-294FA38D877D}" type="pres">
      <dgm:prSet presAssocID="{51808322-C223-486C-9993-F7395778D5BF}" presName="sp" presStyleCnt="0"/>
      <dgm:spPr/>
    </dgm:pt>
    <dgm:pt modelId="{4C130575-C4BB-487E-A13C-235CE0A54C5F}" type="pres">
      <dgm:prSet presAssocID="{E23DB275-01A2-45AA-8697-9AFAA038152D}" presName="composite" presStyleCnt="0"/>
      <dgm:spPr/>
    </dgm:pt>
    <dgm:pt modelId="{23498C2B-9F94-4D92-9EB6-031761B858F2}" type="pres">
      <dgm:prSet presAssocID="{E23DB275-01A2-45AA-8697-9AFAA038152D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5D258-5710-45B2-899E-0A7F32D4AF2A}" type="pres">
      <dgm:prSet presAssocID="{E23DB275-01A2-45AA-8697-9AFAA038152D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260AD-9E5E-4DC2-B725-C5DDA3617B98}" type="pres">
      <dgm:prSet presAssocID="{F99F2638-A571-421A-9078-6CEBD5E0F6B8}" presName="sp" presStyleCnt="0"/>
      <dgm:spPr/>
    </dgm:pt>
    <dgm:pt modelId="{CA84F0D9-0A6E-4084-9428-BA077EAE3EB8}" type="pres">
      <dgm:prSet presAssocID="{A3C10D80-C3C4-48AB-80C5-1B7404D63263}" presName="composite" presStyleCnt="0"/>
      <dgm:spPr/>
    </dgm:pt>
    <dgm:pt modelId="{24C37B63-33DD-4BB5-80EE-72698A66A66E}" type="pres">
      <dgm:prSet presAssocID="{A3C10D80-C3C4-48AB-80C5-1B7404D63263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E498B-6833-4F57-8F99-2EA7C0EDECB0}" type="pres">
      <dgm:prSet presAssocID="{A3C10D80-C3C4-48AB-80C5-1B7404D63263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EC0728-384D-4495-ABBF-AFD8C25070AE}" type="presOf" srcId="{77BCCD84-F1EA-49B4-B8A3-35B09F7DC72F}" destId="{8BD5D258-5710-45B2-899E-0A7F32D4AF2A}" srcOrd="0" destOrd="0" presId="urn:microsoft.com/office/officeart/2005/8/layout/chevron2"/>
    <dgm:cxn modelId="{869B3864-A9A3-4A1D-9A02-585478C6536B}" srcId="{416815A8-E64C-40E9-B9FC-39C26B474621}" destId="{188D2BAB-9CCF-4821-A077-4B10C30AAE13}" srcOrd="3" destOrd="0" parTransId="{2F096A95-2076-420F-A0CF-4C76DC6062BC}" sibTransId="{39458B24-D1AB-4FA4-A0FD-46BE7D5782A4}"/>
    <dgm:cxn modelId="{3B614A88-3DF5-4A02-9F28-AB9AEFCF5B2F}" srcId="{416815A8-E64C-40E9-B9FC-39C26B474621}" destId="{29C27C54-868A-420F-A0FD-D857890FDD2E}" srcOrd="1" destOrd="0" parTransId="{E27D9008-C2BB-471F-8F50-EBFE65454EC8}" sibTransId="{4BC45C7C-5CA9-43D7-B756-ADA051194216}"/>
    <dgm:cxn modelId="{92515FEF-C470-4A8C-9CB9-0C9805A39AB0}" type="presOf" srcId="{188D2BAB-9CCF-4821-A077-4B10C30AAE13}" destId="{B39E75E1-BDC7-4E81-97D1-808B65E1ED03}" srcOrd="0" destOrd="0" presId="urn:microsoft.com/office/officeart/2005/8/layout/chevron2"/>
    <dgm:cxn modelId="{C52BF4AC-7BA3-4EC0-BB3F-EC8881C7C89A}" srcId="{A3C10D80-C3C4-48AB-80C5-1B7404D63263}" destId="{1B18B3D8-7F1B-4D7D-B99A-17F2FC19E093}" srcOrd="0" destOrd="0" parTransId="{02AF03CC-CDDD-493B-B0DD-74EC9DC3275C}" sibTransId="{91F41AC7-398D-4C41-B7A6-8B92C27AE464}"/>
    <dgm:cxn modelId="{22034ACD-8783-4C67-B074-39DC4F5FCEC4}" srcId="{416815A8-E64C-40E9-B9FC-39C26B474621}" destId="{A1DAD94A-20BC-48AC-B890-FAFC284EB4DA}" srcOrd="0" destOrd="0" parTransId="{E39B8A40-0241-438D-A928-8FD5C3349401}" sibTransId="{9063C338-0F67-4134-9E22-001B5BA5F246}"/>
    <dgm:cxn modelId="{90FC0B1E-EF7A-4C0A-AAC8-932BB5F4019D}" type="presOf" srcId="{416815A8-E64C-40E9-B9FC-39C26B474621}" destId="{59FD358A-485B-4B6D-90BF-897ED2C08A8A}" srcOrd="0" destOrd="0" presId="urn:microsoft.com/office/officeart/2005/8/layout/chevron2"/>
    <dgm:cxn modelId="{38217895-832E-43DB-B25F-AD48D24F3B42}" type="presOf" srcId="{106F090C-D22B-440E-8128-372B80A72706}" destId="{434470D6-9D01-4611-83C5-2AB85A086676}" srcOrd="0" destOrd="0" presId="urn:microsoft.com/office/officeart/2005/8/layout/chevron2"/>
    <dgm:cxn modelId="{2FCABD67-888E-44FF-B2C3-0F04396A88A8}" type="presOf" srcId="{29C27C54-868A-420F-A0FD-D857890FDD2E}" destId="{606F6D6C-E2E1-4BF9-B095-D143722EB4EE}" srcOrd="0" destOrd="0" presId="urn:microsoft.com/office/officeart/2005/8/layout/chevron2"/>
    <dgm:cxn modelId="{06DD7E27-DF5D-456D-ABA1-00F7D9546396}" type="presOf" srcId="{01D2C075-ECB8-4DFD-9D62-A55337F8F931}" destId="{B7B298A0-3E64-460F-AF9B-8C2460C333DD}" srcOrd="0" destOrd="0" presId="urn:microsoft.com/office/officeart/2005/8/layout/chevron2"/>
    <dgm:cxn modelId="{B48D2276-F745-4E0D-9D2A-7DC0BB9D0428}" type="presOf" srcId="{9294ABE2-CF15-469E-B998-247E2A5248B5}" destId="{E1517248-38AD-47C1-A150-F2C049CB5852}" srcOrd="0" destOrd="0" presId="urn:microsoft.com/office/officeart/2005/8/layout/chevron2"/>
    <dgm:cxn modelId="{C3611232-0CDC-4DC0-8721-5ED6ADF54B5C}" srcId="{106F090C-D22B-440E-8128-372B80A72706}" destId="{01D2C075-ECB8-4DFD-9D62-A55337F8F931}" srcOrd="0" destOrd="0" parTransId="{15ED1EC1-1533-45B3-A616-C35AAB4EBE6D}" sibTransId="{DA58B315-DB57-4BE9-99C8-FF5503B33F72}"/>
    <dgm:cxn modelId="{A37AC400-18BC-4E1C-A460-58569D65C660}" type="presOf" srcId="{1B18B3D8-7F1B-4D7D-B99A-17F2FC19E093}" destId="{AF3E498B-6833-4F57-8F99-2EA7C0EDECB0}" srcOrd="0" destOrd="0" presId="urn:microsoft.com/office/officeart/2005/8/layout/chevron2"/>
    <dgm:cxn modelId="{B225EA58-A675-477F-9ACA-37B5C61198C9}" srcId="{E23DB275-01A2-45AA-8697-9AFAA038152D}" destId="{77BCCD84-F1EA-49B4-B8A3-35B09F7DC72F}" srcOrd="0" destOrd="0" parTransId="{E44FA549-AE42-4464-810D-0617EEDC8CE6}" sibTransId="{600938F5-0FCC-4462-B5D3-297A8816AE14}"/>
    <dgm:cxn modelId="{15BAD868-DA27-4E49-A798-D5F04078CB02}" srcId="{416815A8-E64C-40E9-B9FC-39C26B474621}" destId="{E23DB275-01A2-45AA-8697-9AFAA038152D}" srcOrd="5" destOrd="0" parTransId="{48375B35-4429-4D5D-B9AF-DD76A3D42C60}" sibTransId="{F99F2638-A571-421A-9078-6CEBD5E0F6B8}"/>
    <dgm:cxn modelId="{6A133C19-BE16-4768-BF6A-FE3873BC238E}" type="presOf" srcId="{F87120FE-A434-413A-992F-BD885185BA65}" destId="{36D49219-2E24-4D8A-8007-E70956DB322C}" srcOrd="0" destOrd="0" presId="urn:microsoft.com/office/officeart/2005/8/layout/chevron2"/>
    <dgm:cxn modelId="{02AC0E94-F062-4B96-99EB-E7311A36D765}" type="presOf" srcId="{E23DB275-01A2-45AA-8697-9AFAA038152D}" destId="{23498C2B-9F94-4D92-9EB6-031761B858F2}" srcOrd="0" destOrd="0" presId="urn:microsoft.com/office/officeart/2005/8/layout/chevron2"/>
    <dgm:cxn modelId="{83575B46-20C2-47F4-9FCD-40917DC1AA8E}" srcId="{2C585C44-9147-45D3-B617-E734A29E1888}" destId="{59D36900-AA30-4BD7-8AC7-B23C76E02757}" srcOrd="0" destOrd="0" parTransId="{3CE933AA-8551-4352-B663-5193B8B6C80F}" sibTransId="{BD064D31-D4FF-427B-899A-A9D090A7AFC7}"/>
    <dgm:cxn modelId="{FFB55465-345D-48C1-A37D-EDA5B6F18C16}" srcId="{188D2BAB-9CCF-4821-A077-4B10C30AAE13}" destId="{9294ABE2-CF15-469E-B998-247E2A5248B5}" srcOrd="0" destOrd="0" parTransId="{6F3BBF2D-8EB3-4868-B5E9-D3442B0FC75D}" sibTransId="{DE1258AD-8731-45E4-A044-A76BE3B9689E}"/>
    <dgm:cxn modelId="{8357CF6F-5E58-4B15-9A5E-2C4B1CF49ED7}" type="presOf" srcId="{963E08B9-72BF-4AF3-BFD7-ACFF9982773B}" destId="{A19B1490-3E0D-4AEF-8B69-1A65A3302460}" srcOrd="0" destOrd="0" presId="urn:microsoft.com/office/officeart/2005/8/layout/chevron2"/>
    <dgm:cxn modelId="{05696433-B758-43A4-A03F-DBEAE3DBF5BF}" srcId="{416815A8-E64C-40E9-B9FC-39C26B474621}" destId="{106F090C-D22B-440E-8128-372B80A72706}" srcOrd="4" destOrd="0" parTransId="{5344BD9A-F501-4A29-A158-393130439FA9}" sibTransId="{51808322-C223-486C-9993-F7395778D5BF}"/>
    <dgm:cxn modelId="{1AAA3C12-3588-4C8D-A66D-6B53DAD9A8CD}" srcId="{29C27C54-868A-420F-A0FD-D857890FDD2E}" destId="{F87120FE-A434-413A-992F-BD885185BA65}" srcOrd="0" destOrd="0" parTransId="{25E79E2D-FF7E-4FCD-BC1F-6B8E6650AFAE}" sibTransId="{A77C66F2-8DFB-4A43-A554-AFE91C59D1F1}"/>
    <dgm:cxn modelId="{3200D7B8-0EA3-4968-BED0-E3A1CFE82AD6}" srcId="{416815A8-E64C-40E9-B9FC-39C26B474621}" destId="{2C585C44-9147-45D3-B617-E734A29E1888}" srcOrd="2" destOrd="0" parTransId="{E2EBD1A4-ACD5-455F-ADB7-64869236AEE4}" sibTransId="{2196FCD1-CA13-4E02-B062-0356B3FA2344}"/>
    <dgm:cxn modelId="{F8252EF5-A905-48DB-ABCC-5B91F61D2C58}" srcId="{A1DAD94A-20BC-48AC-B890-FAFC284EB4DA}" destId="{963E08B9-72BF-4AF3-BFD7-ACFF9982773B}" srcOrd="0" destOrd="0" parTransId="{9B2F75B2-14AD-4AA0-A46E-C6E8F1690EF7}" sibTransId="{452094CA-65B0-4CAA-A979-D12930D78116}"/>
    <dgm:cxn modelId="{0B16C1D7-2066-483D-A06F-2BDC39DA7F96}" type="presOf" srcId="{A3C10D80-C3C4-48AB-80C5-1B7404D63263}" destId="{24C37B63-33DD-4BB5-80EE-72698A66A66E}" srcOrd="0" destOrd="0" presId="urn:microsoft.com/office/officeart/2005/8/layout/chevron2"/>
    <dgm:cxn modelId="{416E5473-339A-45E4-980B-7FD47D0653CA}" type="presOf" srcId="{59D36900-AA30-4BD7-8AC7-B23C76E02757}" destId="{CBEA154E-A9ED-4347-83B3-11365DFF5654}" srcOrd="0" destOrd="0" presId="urn:microsoft.com/office/officeart/2005/8/layout/chevron2"/>
    <dgm:cxn modelId="{9824146B-F4A3-4E0C-A2F3-68DCD58F14E8}" type="presOf" srcId="{2C585C44-9147-45D3-B617-E734A29E1888}" destId="{714D5AA2-EE86-492B-BF53-BE362E1D0CF1}" srcOrd="0" destOrd="0" presId="urn:microsoft.com/office/officeart/2005/8/layout/chevron2"/>
    <dgm:cxn modelId="{3CF2248D-7DED-404F-B23A-56D7AFF6FEC3}" srcId="{416815A8-E64C-40E9-B9FC-39C26B474621}" destId="{A3C10D80-C3C4-48AB-80C5-1B7404D63263}" srcOrd="6" destOrd="0" parTransId="{FEB1CC6F-4B4B-4094-BE8A-C53AAD6A395F}" sibTransId="{A4B14FFF-622F-424B-A418-BA59AF6D85E5}"/>
    <dgm:cxn modelId="{00D6C8C1-1C6C-4B3C-9081-4852641A813E}" type="presOf" srcId="{A1DAD94A-20BC-48AC-B890-FAFC284EB4DA}" destId="{53F4BA72-2BBC-4571-B69D-F424969AEC9F}" srcOrd="0" destOrd="0" presId="urn:microsoft.com/office/officeart/2005/8/layout/chevron2"/>
    <dgm:cxn modelId="{CFB3E0F0-7208-4E24-B072-0599EAF06B18}" type="presParOf" srcId="{59FD358A-485B-4B6D-90BF-897ED2C08A8A}" destId="{DF983659-9831-45E8-A832-568FD84276D4}" srcOrd="0" destOrd="0" presId="urn:microsoft.com/office/officeart/2005/8/layout/chevron2"/>
    <dgm:cxn modelId="{5BE0DD33-1DAC-4340-B21B-C84D5EDED441}" type="presParOf" srcId="{DF983659-9831-45E8-A832-568FD84276D4}" destId="{53F4BA72-2BBC-4571-B69D-F424969AEC9F}" srcOrd="0" destOrd="0" presId="urn:microsoft.com/office/officeart/2005/8/layout/chevron2"/>
    <dgm:cxn modelId="{F0E91589-ECD4-4B03-B654-F939C5618574}" type="presParOf" srcId="{DF983659-9831-45E8-A832-568FD84276D4}" destId="{A19B1490-3E0D-4AEF-8B69-1A65A3302460}" srcOrd="1" destOrd="0" presId="urn:microsoft.com/office/officeart/2005/8/layout/chevron2"/>
    <dgm:cxn modelId="{9A2323A7-90C8-4083-BF11-BE480DC1144C}" type="presParOf" srcId="{59FD358A-485B-4B6D-90BF-897ED2C08A8A}" destId="{741956BF-DCF5-43BB-80A1-5C82969E23CA}" srcOrd="1" destOrd="0" presId="urn:microsoft.com/office/officeart/2005/8/layout/chevron2"/>
    <dgm:cxn modelId="{948833B6-F943-437F-9B34-A2D04F6B2F5D}" type="presParOf" srcId="{59FD358A-485B-4B6D-90BF-897ED2C08A8A}" destId="{8BCC8DCB-449A-40DC-BE9F-AC759BAC409B}" srcOrd="2" destOrd="0" presId="urn:microsoft.com/office/officeart/2005/8/layout/chevron2"/>
    <dgm:cxn modelId="{F668FC9B-BE0D-41CB-B6BF-5A3F7BED7E71}" type="presParOf" srcId="{8BCC8DCB-449A-40DC-BE9F-AC759BAC409B}" destId="{606F6D6C-E2E1-4BF9-B095-D143722EB4EE}" srcOrd="0" destOrd="0" presId="urn:microsoft.com/office/officeart/2005/8/layout/chevron2"/>
    <dgm:cxn modelId="{EF11517B-BCC8-4C5B-8F4D-DA3347B0B2AF}" type="presParOf" srcId="{8BCC8DCB-449A-40DC-BE9F-AC759BAC409B}" destId="{36D49219-2E24-4D8A-8007-E70956DB322C}" srcOrd="1" destOrd="0" presId="urn:microsoft.com/office/officeart/2005/8/layout/chevron2"/>
    <dgm:cxn modelId="{BB7DB2CB-D613-4D27-855A-A01337EB35A0}" type="presParOf" srcId="{59FD358A-485B-4B6D-90BF-897ED2C08A8A}" destId="{E03608B1-56D2-4E68-9C79-EA431C882EBA}" srcOrd="3" destOrd="0" presId="urn:microsoft.com/office/officeart/2005/8/layout/chevron2"/>
    <dgm:cxn modelId="{0302936C-0894-4F37-94D5-4FAA3084F377}" type="presParOf" srcId="{59FD358A-485B-4B6D-90BF-897ED2C08A8A}" destId="{FC4697B3-6A8B-4C3B-9194-01BA79FCF0E6}" srcOrd="4" destOrd="0" presId="urn:microsoft.com/office/officeart/2005/8/layout/chevron2"/>
    <dgm:cxn modelId="{BF7C1E3E-28A5-46B6-B346-3900DC406CB5}" type="presParOf" srcId="{FC4697B3-6A8B-4C3B-9194-01BA79FCF0E6}" destId="{714D5AA2-EE86-492B-BF53-BE362E1D0CF1}" srcOrd="0" destOrd="0" presId="urn:microsoft.com/office/officeart/2005/8/layout/chevron2"/>
    <dgm:cxn modelId="{6A7A439A-877B-4FE8-B6D8-B1528EAE29C2}" type="presParOf" srcId="{FC4697B3-6A8B-4C3B-9194-01BA79FCF0E6}" destId="{CBEA154E-A9ED-4347-83B3-11365DFF5654}" srcOrd="1" destOrd="0" presId="urn:microsoft.com/office/officeart/2005/8/layout/chevron2"/>
    <dgm:cxn modelId="{9D36F18F-0ECB-4717-A920-C2DD15657F30}" type="presParOf" srcId="{59FD358A-485B-4B6D-90BF-897ED2C08A8A}" destId="{64248AE2-F463-4F81-93EE-FC331C093A2B}" srcOrd="5" destOrd="0" presId="urn:microsoft.com/office/officeart/2005/8/layout/chevron2"/>
    <dgm:cxn modelId="{37769B95-86D0-48AF-A489-CF29A72B2456}" type="presParOf" srcId="{59FD358A-485B-4B6D-90BF-897ED2C08A8A}" destId="{BE7BF6B0-0DC7-4B02-8042-CECC8AC8A48D}" srcOrd="6" destOrd="0" presId="urn:microsoft.com/office/officeart/2005/8/layout/chevron2"/>
    <dgm:cxn modelId="{3C0C5A93-BA65-447A-845C-B9D891CC3592}" type="presParOf" srcId="{BE7BF6B0-0DC7-4B02-8042-CECC8AC8A48D}" destId="{B39E75E1-BDC7-4E81-97D1-808B65E1ED03}" srcOrd="0" destOrd="0" presId="urn:microsoft.com/office/officeart/2005/8/layout/chevron2"/>
    <dgm:cxn modelId="{0774F6E5-3777-4092-814D-F19365DD3BEF}" type="presParOf" srcId="{BE7BF6B0-0DC7-4B02-8042-CECC8AC8A48D}" destId="{E1517248-38AD-47C1-A150-F2C049CB5852}" srcOrd="1" destOrd="0" presId="urn:microsoft.com/office/officeart/2005/8/layout/chevron2"/>
    <dgm:cxn modelId="{1BB4D68D-7958-427E-8133-DA54C5D12BF6}" type="presParOf" srcId="{59FD358A-485B-4B6D-90BF-897ED2C08A8A}" destId="{9372499E-0100-4F74-B2AC-28230B94D264}" srcOrd="7" destOrd="0" presId="urn:microsoft.com/office/officeart/2005/8/layout/chevron2"/>
    <dgm:cxn modelId="{7181C587-3F46-42C8-BD93-9056DF953F26}" type="presParOf" srcId="{59FD358A-485B-4B6D-90BF-897ED2C08A8A}" destId="{1ED763B9-5231-43D4-83EE-EEBE82120100}" srcOrd="8" destOrd="0" presId="urn:microsoft.com/office/officeart/2005/8/layout/chevron2"/>
    <dgm:cxn modelId="{BD0DD8E9-4952-41E0-AA1B-1A051627B147}" type="presParOf" srcId="{1ED763B9-5231-43D4-83EE-EEBE82120100}" destId="{434470D6-9D01-4611-83C5-2AB85A086676}" srcOrd="0" destOrd="0" presId="urn:microsoft.com/office/officeart/2005/8/layout/chevron2"/>
    <dgm:cxn modelId="{BEFB2E23-E389-4BED-AED3-6A9858A78D9C}" type="presParOf" srcId="{1ED763B9-5231-43D4-83EE-EEBE82120100}" destId="{B7B298A0-3E64-460F-AF9B-8C2460C333DD}" srcOrd="1" destOrd="0" presId="urn:microsoft.com/office/officeart/2005/8/layout/chevron2"/>
    <dgm:cxn modelId="{66D7F412-200F-4E80-8F0A-C50A4794FD3C}" type="presParOf" srcId="{59FD358A-485B-4B6D-90BF-897ED2C08A8A}" destId="{8D606C2F-281F-413C-AB2C-294FA38D877D}" srcOrd="9" destOrd="0" presId="urn:microsoft.com/office/officeart/2005/8/layout/chevron2"/>
    <dgm:cxn modelId="{3CD98233-355B-4FB9-B7F5-3484133B1957}" type="presParOf" srcId="{59FD358A-485B-4B6D-90BF-897ED2C08A8A}" destId="{4C130575-C4BB-487E-A13C-235CE0A54C5F}" srcOrd="10" destOrd="0" presId="urn:microsoft.com/office/officeart/2005/8/layout/chevron2"/>
    <dgm:cxn modelId="{729BF8DE-6262-4D39-B5FB-B9EC5730EA8D}" type="presParOf" srcId="{4C130575-C4BB-487E-A13C-235CE0A54C5F}" destId="{23498C2B-9F94-4D92-9EB6-031761B858F2}" srcOrd="0" destOrd="0" presId="urn:microsoft.com/office/officeart/2005/8/layout/chevron2"/>
    <dgm:cxn modelId="{2679998C-3DB3-4D3B-A789-8A1AAD37FF7C}" type="presParOf" srcId="{4C130575-C4BB-487E-A13C-235CE0A54C5F}" destId="{8BD5D258-5710-45B2-899E-0A7F32D4AF2A}" srcOrd="1" destOrd="0" presId="urn:microsoft.com/office/officeart/2005/8/layout/chevron2"/>
    <dgm:cxn modelId="{4C11BAA4-240D-4ED5-A0E1-0DED9DF44388}" type="presParOf" srcId="{59FD358A-485B-4B6D-90BF-897ED2C08A8A}" destId="{C25260AD-9E5E-4DC2-B725-C5DDA3617B98}" srcOrd="11" destOrd="0" presId="urn:microsoft.com/office/officeart/2005/8/layout/chevron2"/>
    <dgm:cxn modelId="{278ECEAF-048F-41FD-AA05-CC66DBFF70C4}" type="presParOf" srcId="{59FD358A-485B-4B6D-90BF-897ED2C08A8A}" destId="{CA84F0D9-0A6E-4084-9428-BA077EAE3EB8}" srcOrd="12" destOrd="0" presId="urn:microsoft.com/office/officeart/2005/8/layout/chevron2"/>
    <dgm:cxn modelId="{6107D7DC-8DFE-40F0-8ED6-2F6F8DE4E766}" type="presParOf" srcId="{CA84F0D9-0A6E-4084-9428-BA077EAE3EB8}" destId="{24C37B63-33DD-4BB5-80EE-72698A66A66E}" srcOrd="0" destOrd="0" presId="urn:microsoft.com/office/officeart/2005/8/layout/chevron2"/>
    <dgm:cxn modelId="{E619BB95-2713-4793-9568-268D20CDAAAF}" type="presParOf" srcId="{CA84F0D9-0A6E-4084-9428-BA077EAE3EB8}" destId="{AF3E498B-6833-4F57-8F99-2EA7C0EDECB0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2DD8B3-1F84-44D6-8A41-1738B0583A51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D86A4B4-5840-4969-AB60-7595CE412A13}">
      <dgm:prSet phldrT="[Text]" custT="1"/>
      <dgm:spPr/>
      <dgm:t>
        <a:bodyPr/>
        <a:lstStyle/>
        <a:p>
          <a:r>
            <a:rPr lang="id-ID" sz="2600" b="1" dirty="0" smtClean="0"/>
            <a:t>Writing </a:t>
          </a:r>
        </a:p>
        <a:p>
          <a:r>
            <a:rPr lang="id-ID" sz="1800" dirty="0" smtClean="0"/>
            <a:t>(Hyland &amp; Salage-Meyer, 2008)</a:t>
          </a:r>
          <a:endParaRPr lang="en-US" sz="3200" dirty="0"/>
        </a:p>
      </dgm:t>
    </dgm:pt>
    <dgm:pt modelId="{25E3ED78-E410-4ECE-82BF-D52EFADC724D}" type="parTrans" cxnId="{5F514FC4-B662-49A7-84EC-7060FF06871B}">
      <dgm:prSet/>
      <dgm:spPr/>
      <dgm:t>
        <a:bodyPr/>
        <a:lstStyle/>
        <a:p>
          <a:endParaRPr lang="en-US"/>
        </a:p>
      </dgm:t>
    </dgm:pt>
    <dgm:pt modelId="{27C6019A-C438-48AF-AC35-885495617F00}" type="sibTrans" cxnId="{5F514FC4-B662-49A7-84EC-7060FF06871B}">
      <dgm:prSet/>
      <dgm:spPr/>
      <dgm:t>
        <a:bodyPr/>
        <a:lstStyle/>
        <a:p>
          <a:endParaRPr lang="en-US"/>
        </a:p>
      </dgm:t>
    </dgm:pt>
    <dgm:pt modelId="{CC8718D6-6AFB-426F-A4C8-03EDC653B632}">
      <dgm:prSet phldrT="[Text]" custT="1"/>
      <dgm:spPr/>
      <dgm:t>
        <a:bodyPr/>
        <a:lstStyle/>
        <a:p>
          <a:pPr algn="ctr"/>
          <a:r>
            <a:rPr lang="id-ID" sz="1800" dirty="0" smtClean="0"/>
            <a:t>A key element in the formation of social realities, institution and personal identitites in almost every domain of professional life including sciences</a:t>
          </a:r>
          <a:endParaRPr lang="en-US" sz="1800" dirty="0"/>
        </a:p>
      </dgm:t>
    </dgm:pt>
    <dgm:pt modelId="{D4390A50-D43B-4161-8FB9-08792C227879}" type="parTrans" cxnId="{A64059B7-8759-4D79-B68D-2E9A59C5ED99}">
      <dgm:prSet/>
      <dgm:spPr/>
      <dgm:t>
        <a:bodyPr/>
        <a:lstStyle/>
        <a:p>
          <a:endParaRPr lang="en-US"/>
        </a:p>
      </dgm:t>
    </dgm:pt>
    <dgm:pt modelId="{5CEE1850-A548-4B86-B559-8D4AE82C23F9}" type="sibTrans" cxnId="{A64059B7-8759-4D79-B68D-2E9A59C5ED99}">
      <dgm:prSet/>
      <dgm:spPr/>
      <dgm:t>
        <a:bodyPr/>
        <a:lstStyle/>
        <a:p>
          <a:endParaRPr lang="en-US"/>
        </a:p>
      </dgm:t>
    </dgm:pt>
    <dgm:pt modelId="{49766069-7861-478C-A327-7C092DAEBF86}">
      <dgm:prSet phldrT="[Text]" custT="1"/>
      <dgm:spPr/>
      <dgm:t>
        <a:bodyPr/>
        <a:lstStyle/>
        <a:p>
          <a:r>
            <a:rPr lang="id-ID" sz="2000" dirty="0" smtClean="0"/>
            <a:t>a way of reporting on the result of laboratory experiments</a:t>
          </a:r>
          <a:endParaRPr lang="en-US" sz="2000" dirty="0"/>
        </a:p>
      </dgm:t>
    </dgm:pt>
    <dgm:pt modelId="{780E6153-21FF-498F-93BB-CD265B3BEA2C}" type="parTrans" cxnId="{425DE3D9-CC13-4CFE-AE73-AD7C9F3BC7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22585E7-57BB-416B-986B-9E694FF32894}" type="sibTrans" cxnId="{425DE3D9-CC13-4CFE-AE73-AD7C9F3BC7DB}">
      <dgm:prSet/>
      <dgm:spPr/>
      <dgm:t>
        <a:bodyPr/>
        <a:lstStyle/>
        <a:p>
          <a:endParaRPr lang="en-US"/>
        </a:p>
      </dgm:t>
    </dgm:pt>
    <dgm:pt modelId="{FB07E7B6-6582-495D-BF9E-BC820340CB75}">
      <dgm:prSet phldrT="[Text]" custT="1"/>
      <dgm:spPr/>
      <dgm:t>
        <a:bodyPr/>
        <a:lstStyle/>
        <a:p>
          <a:r>
            <a:rPr lang="id-ID" sz="2000" dirty="0" smtClean="0"/>
            <a:t>Academic principles “write”</a:t>
          </a:r>
          <a:endParaRPr lang="en-US" sz="2000" dirty="0"/>
        </a:p>
      </dgm:t>
    </dgm:pt>
    <dgm:pt modelId="{F76B608A-A720-4CF6-8FA6-D288515B3828}" type="parTrans" cxnId="{4390671A-B592-4400-91B3-C07A096CCEF0}">
      <dgm:prSet/>
      <dgm:spPr/>
      <dgm:t>
        <a:bodyPr/>
        <a:lstStyle/>
        <a:p>
          <a:endParaRPr lang="en-US"/>
        </a:p>
      </dgm:t>
    </dgm:pt>
    <dgm:pt modelId="{89348C2A-A15B-48DF-B1F1-089F4A3BCA35}" type="sibTrans" cxnId="{4390671A-B592-4400-91B3-C07A096CCEF0}">
      <dgm:prSet/>
      <dgm:spPr/>
      <dgm:t>
        <a:bodyPr/>
        <a:lstStyle/>
        <a:p>
          <a:endParaRPr lang="en-US"/>
        </a:p>
      </dgm:t>
    </dgm:pt>
    <dgm:pt modelId="{FF8BB193-A730-4A76-A683-5B84AFD11DD1}" type="pres">
      <dgm:prSet presAssocID="{122DD8B3-1F84-44D6-8A41-1738B0583A5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4F8158-DA8E-4095-8E6F-D23F9A7BEC16}" type="pres">
      <dgm:prSet presAssocID="{ED86A4B4-5840-4969-AB60-7595CE412A13}" presName="centerShape" presStyleLbl="node0" presStyleIdx="0" presStyleCnt="1" custScaleX="167702" custScaleY="67850" custLinFactNeighborX="-3154" custLinFactNeighborY="-44313"/>
      <dgm:spPr/>
      <dgm:t>
        <a:bodyPr/>
        <a:lstStyle/>
        <a:p>
          <a:endParaRPr lang="en-US"/>
        </a:p>
      </dgm:t>
    </dgm:pt>
    <dgm:pt modelId="{717ABFFF-DCFF-49C0-AD18-ED56A14063EA}" type="pres">
      <dgm:prSet presAssocID="{D4390A50-D43B-4161-8FB9-08792C227879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77611DBC-E89B-4B12-8433-A849122FA0F1}" type="pres">
      <dgm:prSet presAssocID="{CC8718D6-6AFB-426F-A4C8-03EDC653B632}" presName="node" presStyleLbl="node1" presStyleIdx="0" presStyleCnt="3" custScaleX="161261" custScaleY="103434" custRadScaleRad="9115" custRadScaleInc="-270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93E839-0019-4C18-8EB2-14B622FA07FB}" type="pres">
      <dgm:prSet presAssocID="{780E6153-21FF-498F-93BB-CD265B3BEA2C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9A836FC7-3E41-4279-91FA-5EA65811830C}" type="pres">
      <dgm:prSet presAssocID="{49766069-7861-478C-A327-7C092DAEBF86}" presName="node" presStyleLbl="node1" presStyleIdx="1" presStyleCnt="3" custRadScaleRad="126073" custRadScaleInc="-115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DB399A-F828-4077-AD71-9C9F13E77506}" type="pres">
      <dgm:prSet presAssocID="{F76B608A-A720-4CF6-8FA6-D288515B3828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C56E164C-BC74-42C8-8330-21FE90CDBB76}" type="pres">
      <dgm:prSet presAssocID="{FB07E7B6-6582-495D-BF9E-BC820340CB75}" presName="node" presStyleLbl="node1" presStyleIdx="2" presStyleCnt="3" custRadScaleRad="105910" custRadScaleInc="14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C2CE75-A4F8-489B-BE6A-CDF84438499C}" type="presOf" srcId="{FB07E7B6-6582-495D-BF9E-BC820340CB75}" destId="{C56E164C-BC74-42C8-8330-21FE90CDBB76}" srcOrd="0" destOrd="0" presId="urn:microsoft.com/office/officeart/2005/8/layout/radial4"/>
    <dgm:cxn modelId="{5F514FC4-B662-49A7-84EC-7060FF06871B}" srcId="{122DD8B3-1F84-44D6-8A41-1738B0583A51}" destId="{ED86A4B4-5840-4969-AB60-7595CE412A13}" srcOrd="0" destOrd="0" parTransId="{25E3ED78-E410-4ECE-82BF-D52EFADC724D}" sibTransId="{27C6019A-C438-48AF-AC35-885495617F00}"/>
    <dgm:cxn modelId="{6982BA57-9F24-4327-B9D9-76E4426C55F0}" type="presOf" srcId="{49766069-7861-478C-A327-7C092DAEBF86}" destId="{9A836FC7-3E41-4279-91FA-5EA65811830C}" srcOrd="0" destOrd="0" presId="urn:microsoft.com/office/officeart/2005/8/layout/radial4"/>
    <dgm:cxn modelId="{C809D269-CAB6-480F-857B-64EA27E9FC9B}" type="presOf" srcId="{D4390A50-D43B-4161-8FB9-08792C227879}" destId="{717ABFFF-DCFF-49C0-AD18-ED56A14063EA}" srcOrd="0" destOrd="0" presId="urn:microsoft.com/office/officeart/2005/8/layout/radial4"/>
    <dgm:cxn modelId="{11656D25-D16A-44EA-975E-8E51CB5A3D14}" type="presOf" srcId="{ED86A4B4-5840-4969-AB60-7595CE412A13}" destId="{D24F8158-DA8E-4095-8E6F-D23F9A7BEC16}" srcOrd="0" destOrd="0" presId="urn:microsoft.com/office/officeart/2005/8/layout/radial4"/>
    <dgm:cxn modelId="{A64059B7-8759-4D79-B68D-2E9A59C5ED99}" srcId="{ED86A4B4-5840-4969-AB60-7595CE412A13}" destId="{CC8718D6-6AFB-426F-A4C8-03EDC653B632}" srcOrd="0" destOrd="0" parTransId="{D4390A50-D43B-4161-8FB9-08792C227879}" sibTransId="{5CEE1850-A548-4B86-B559-8D4AE82C23F9}"/>
    <dgm:cxn modelId="{4390671A-B592-4400-91B3-C07A096CCEF0}" srcId="{ED86A4B4-5840-4969-AB60-7595CE412A13}" destId="{FB07E7B6-6582-495D-BF9E-BC820340CB75}" srcOrd="2" destOrd="0" parTransId="{F76B608A-A720-4CF6-8FA6-D288515B3828}" sibTransId="{89348C2A-A15B-48DF-B1F1-089F4A3BCA35}"/>
    <dgm:cxn modelId="{5857606E-694E-4BF2-916D-EAB32E2575D8}" type="presOf" srcId="{F76B608A-A720-4CF6-8FA6-D288515B3828}" destId="{1ADB399A-F828-4077-AD71-9C9F13E77506}" srcOrd="0" destOrd="0" presId="urn:microsoft.com/office/officeart/2005/8/layout/radial4"/>
    <dgm:cxn modelId="{D0AFFCD3-0043-4CE6-AA2F-D5271D84E63B}" type="presOf" srcId="{CC8718D6-6AFB-426F-A4C8-03EDC653B632}" destId="{77611DBC-E89B-4B12-8433-A849122FA0F1}" srcOrd="0" destOrd="0" presId="urn:microsoft.com/office/officeart/2005/8/layout/radial4"/>
    <dgm:cxn modelId="{152B5A97-C475-4B2C-8279-D264F0556B98}" type="presOf" srcId="{780E6153-21FF-498F-93BB-CD265B3BEA2C}" destId="{2493E839-0019-4C18-8EB2-14B622FA07FB}" srcOrd="0" destOrd="0" presId="urn:microsoft.com/office/officeart/2005/8/layout/radial4"/>
    <dgm:cxn modelId="{425DE3D9-CC13-4CFE-AE73-AD7C9F3BC7DB}" srcId="{ED86A4B4-5840-4969-AB60-7595CE412A13}" destId="{49766069-7861-478C-A327-7C092DAEBF86}" srcOrd="1" destOrd="0" parTransId="{780E6153-21FF-498F-93BB-CD265B3BEA2C}" sibTransId="{022585E7-57BB-416B-986B-9E694FF32894}"/>
    <dgm:cxn modelId="{60FD3EBC-37C9-4F5B-B200-0FABAA563537}" type="presOf" srcId="{122DD8B3-1F84-44D6-8A41-1738B0583A51}" destId="{FF8BB193-A730-4A76-A683-5B84AFD11DD1}" srcOrd="0" destOrd="0" presId="urn:microsoft.com/office/officeart/2005/8/layout/radial4"/>
    <dgm:cxn modelId="{FCFFC0D5-0154-4CF2-B385-788CE972DF5D}" type="presParOf" srcId="{FF8BB193-A730-4A76-A683-5B84AFD11DD1}" destId="{D24F8158-DA8E-4095-8E6F-D23F9A7BEC16}" srcOrd="0" destOrd="0" presId="urn:microsoft.com/office/officeart/2005/8/layout/radial4"/>
    <dgm:cxn modelId="{42B48E84-3E2E-4DCC-920E-FBFC48880111}" type="presParOf" srcId="{FF8BB193-A730-4A76-A683-5B84AFD11DD1}" destId="{717ABFFF-DCFF-49C0-AD18-ED56A14063EA}" srcOrd="1" destOrd="0" presId="urn:microsoft.com/office/officeart/2005/8/layout/radial4"/>
    <dgm:cxn modelId="{8CB335B9-950F-448D-B87B-CE8096014250}" type="presParOf" srcId="{FF8BB193-A730-4A76-A683-5B84AFD11DD1}" destId="{77611DBC-E89B-4B12-8433-A849122FA0F1}" srcOrd="2" destOrd="0" presId="urn:microsoft.com/office/officeart/2005/8/layout/radial4"/>
    <dgm:cxn modelId="{1DB251F6-48F8-4E94-9CF4-6ED00C53D4AB}" type="presParOf" srcId="{FF8BB193-A730-4A76-A683-5B84AFD11DD1}" destId="{2493E839-0019-4C18-8EB2-14B622FA07FB}" srcOrd="3" destOrd="0" presId="urn:microsoft.com/office/officeart/2005/8/layout/radial4"/>
    <dgm:cxn modelId="{921D35F0-9D2D-495F-8820-009FF2B6C31F}" type="presParOf" srcId="{FF8BB193-A730-4A76-A683-5B84AFD11DD1}" destId="{9A836FC7-3E41-4279-91FA-5EA65811830C}" srcOrd="4" destOrd="0" presId="urn:microsoft.com/office/officeart/2005/8/layout/radial4"/>
    <dgm:cxn modelId="{5E9F23CB-82C4-425F-9EDB-3A918158DC92}" type="presParOf" srcId="{FF8BB193-A730-4A76-A683-5B84AFD11DD1}" destId="{1ADB399A-F828-4077-AD71-9C9F13E77506}" srcOrd="5" destOrd="0" presId="urn:microsoft.com/office/officeart/2005/8/layout/radial4"/>
    <dgm:cxn modelId="{BE18432A-B59D-4EC8-9876-A4093717A4EA}" type="presParOf" srcId="{FF8BB193-A730-4A76-A683-5B84AFD11DD1}" destId="{C56E164C-BC74-42C8-8330-21FE90CDBB76}" srcOrd="6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3FEA53-BF91-4C44-83AA-86EE7F6ACFA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</dgm:pt>
    <dgm:pt modelId="{73140DFD-9CE2-47A1-8A7E-E4055EFCCBE0}">
      <dgm:prSet phldrT="[Text]" custT="1"/>
      <dgm:spPr/>
      <dgm:t>
        <a:bodyPr/>
        <a:lstStyle/>
        <a:p>
          <a:pPr algn="just"/>
          <a:r>
            <a:rPr lang="id-ID" sz="2800" dirty="0" smtClean="0"/>
            <a:t>The focus of most second language writing is ESL writing (Matsuda &amp; Silva, 2020).</a:t>
          </a:r>
          <a:endParaRPr lang="en-US" sz="2800" dirty="0"/>
        </a:p>
      </dgm:t>
    </dgm:pt>
    <dgm:pt modelId="{B0558136-D877-485B-8FCC-081717082E57}" type="parTrans" cxnId="{77B63700-061F-4EDE-8D14-DFA9FEE5A703}">
      <dgm:prSet/>
      <dgm:spPr/>
      <dgm:t>
        <a:bodyPr/>
        <a:lstStyle/>
        <a:p>
          <a:endParaRPr lang="en-US"/>
        </a:p>
      </dgm:t>
    </dgm:pt>
    <dgm:pt modelId="{A1E0500A-48F4-497B-A9B7-BEACE30FCD56}" type="sibTrans" cxnId="{77B63700-061F-4EDE-8D14-DFA9FEE5A703}">
      <dgm:prSet/>
      <dgm:spPr/>
      <dgm:t>
        <a:bodyPr/>
        <a:lstStyle/>
        <a:p>
          <a:endParaRPr lang="en-US"/>
        </a:p>
      </dgm:t>
    </dgm:pt>
    <dgm:pt modelId="{8AA66917-CB5F-4730-8297-B5797CC8D26E}">
      <dgm:prSet phldrT="[Text]" custT="1"/>
      <dgm:spPr/>
      <dgm:t>
        <a:bodyPr/>
        <a:lstStyle/>
        <a:p>
          <a:pPr algn="just"/>
          <a:r>
            <a:rPr lang="id-ID" sz="2800" dirty="0" smtClean="0"/>
            <a:t>In producing an effective text, L2 Learners need to possess a variety of knowledge including content, system, process, genre and context knowledge (Hyland, 2003).</a:t>
          </a:r>
          <a:endParaRPr lang="en-US" sz="2800" dirty="0"/>
        </a:p>
      </dgm:t>
    </dgm:pt>
    <dgm:pt modelId="{59AA0D20-B7DB-4CED-8FF1-E88E84AC4EAC}" type="parTrans" cxnId="{917A288D-B001-4528-A11D-75137D57217D}">
      <dgm:prSet/>
      <dgm:spPr/>
      <dgm:t>
        <a:bodyPr/>
        <a:lstStyle/>
        <a:p>
          <a:endParaRPr lang="en-US"/>
        </a:p>
      </dgm:t>
    </dgm:pt>
    <dgm:pt modelId="{33AE7B73-7E79-4A0B-B891-A49AD5DD44BB}" type="sibTrans" cxnId="{917A288D-B001-4528-A11D-75137D57217D}">
      <dgm:prSet/>
      <dgm:spPr/>
      <dgm:t>
        <a:bodyPr/>
        <a:lstStyle/>
        <a:p>
          <a:endParaRPr lang="en-US"/>
        </a:p>
      </dgm:t>
    </dgm:pt>
    <dgm:pt modelId="{11242AF3-5490-4DE8-88A2-A35D7321080F}">
      <dgm:prSet phldrT="[Text]" custT="1"/>
      <dgm:spPr/>
      <dgm:t>
        <a:bodyPr/>
        <a:lstStyle/>
        <a:p>
          <a:pPr algn="just"/>
          <a:r>
            <a:rPr lang="id-ID" sz="2800" dirty="0" smtClean="0"/>
            <a:t>A wide range of knowledge and experience is required by L2 learners to write successfully in English such as grammatical, discourse, sociolinguistic and strategic competences (Canal and Swain, 1980).</a:t>
          </a:r>
          <a:endParaRPr lang="en-US" sz="2800" dirty="0"/>
        </a:p>
      </dgm:t>
    </dgm:pt>
    <dgm:pt modelId="{4A024C7C-A267-40A9-A84C-EF75E3E27BE5}" type="parTrans" cxnId="{48CDBAB2-8FA1-4C99-99F4-CF9032C1155A}">
      <dgm:prSet/>
      <dgm:spPr/>
      <dgm:t>
        <a:bodyPr/>
        <a:lstStyle/>
        <a:p>
          <a:endParaRPr lang="en-US"/>
        </a:p>
      </dgm:t>
    </dgm:pt>
    <dgm:pt modelId="{B80112B0-199E-4CDE-8624-243493DBBA96}" type="sibTrans" cxnId="{48CDBAB2-8FA1-4C99-99F4-CF9032C1155A}">
      <dgm:prSet/>
      <dgm:spPr/>
      <dgm:t>
        <a:bodyPr/>
        <a:lstStyle/>
        <a:p>
          <a:endParaRPr lang="en-US"/>
        </a:p>
      </dgm:t>
    </dgm:pt>
    <dgm:pt modelId="{C65C8BCF-BFAB-4162-B4C5-D72D461A0C5A}">
      <dgm:prSet phldrT="[Text]" custT="1"/>
      <dgm:spPr/>
      <dgm:t>
        <a:bodyPr/>
        <a:lstStyle/>
        <a:p>
          <a:pPr algn="just"/>
          <a:r>
            <a:rPr lang="id-ID" sz="2800" dirty="0" smtClean="0"/>
            <a:t>Important features of L2 writing include </a:t>
          </a:r>
          <a:r>
            <a:rPr lang="en-US" sz="2800" dirty="0" smtClean="0"/>
            <a:t>content,</a:t>
          </a:r>
          <a:r>
            <a:rPr lang="id-ID" sz="2800" dirty="0" smtClean="0"/>
            <a:t> </a:t>
          </a:r>
          <a:r>
            <a:rPr lang="en-US" sz="2800" dirty="0" smtClean="0"/>
            <a:t>the writer’s process, audience, purpose, word choice, organization, grammar</a:t>
          </a:r>
          <a:r>
            <a:rPr lang="id-ID" sz="2800" dirty="0" smtClean="0"/>
            <a:t> </a:t>
          </a:r>
          <a:r>
            <a:rPr lang="en-US" sz="2800" dirty="0" smtClean="0"/>
            <a:t>and syntax</a:t>
          </a:r>
          <a:r>
            <a:rPr lang="id-ID" sz="2800" dirty="0" smtClean="0"/>
            <a:t> (Raimes, 1983).</a:t>
          </a:r>
          <a:endParaRPr lang="en-US" sz="2800" dirty="0"/>
        </a:p>
      </dgm:t>
    </dgm:pt>
    <dgm:pt modelId="{446435EC-07FA-41FB-BA23-D947513E22CD}" type="parTrans" cxnId="{E6F98FEC-0583-4FBF-91B2-6ACD14EFF1BA}">
      <dgm:prSet/>
      <dgm:spPr/>
      <dgm:t>
        <a:bodyPr/>
        <a:lstStyle/>
        <a:p>
          <a:endParaRPr lang="en-US"/>
        </a:p>
      </dgm:t>
    </dgm:pt>
    <dgm:pt modelId="{AB587902-5487-4691-91CF-5386ACED854F}" type="sibTrans" cxnId="{E6F98FEC-0583-4FBF-91B2-6ACD14EFF1BA}">
      <dgm:prSet/>
      <dgm:spPr/>
      <dgm:t>
        <a:bodyPr/>
        <a:lstStyle/>
        <a:p>
          <a:endParaRPr lang="en-US"/>
        </a:p>
      </dgm:t>
    </dgm:pt>
    <dgm:pt modelId="{6715E7A2-3834-4513-9706-DE1658CDEDD5}" type="pres">
      <dgm:prSet presAssocID="{193FEA53-BF91-4C44-83AA-86EE7F6ACFA8}" presName="linear" presStyleCnt="0">
        <dgm:presLayoutVars>
          <dgm:animLvl val="lvl"/>
          <dgm:resizeHandles val="exact"/>
        </dgm:presLayoutVars>
      </dgm:prSet>
      <dgm:spPr/>
    </dgm:pt>
    <dgm:pt modelId="{4F4328F7-5A48-4DC4-8805-9C91C30131BE}" type="pres">
      <dgm:prSet presAssocID="{73140DFD-9CE2-47A1-8A7E-E4055EFCCBE0}" presName="parentText" presStyleLbl="node1" presStyleIdx="0" presStyleCnt="4" custScaleY="675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FDDD28-D2D6-4834-B06D-0184D239D8F8}" type="pres">
      <dgm:prSet presAssocID="{A1E0500A-48F4-497B-A9B7-BEACE30FCD56}" presName="spacer" presStyleCnt="0"/>
      <dgm:spPr/>
    </dgm:pt>
    <dgm:pt modelId="{DDFA607B-918D-4A2B-A677-2EE323EDBA8E}" type="pres">
      <dgm:prSet presAssocID="{8AA66917-CB5F-4730-8297-B5797CC8D26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FDBD3-B235-4F7B-8521-57F59B81D017}" type="pres">
      <dgm:prSet presAssocID="{33AE7B73-7E79-4A0B-B891-A49AD5DD44BB}" presName="spacer" presStyleCnt="0"/>
      <dgm:spPr/>
    </dgm:pt>
    <dgm:pt modelId="{F68767DF-2200-4DD6-B45E-4431E8A89AB3}" type="pres">
      <dgm:prSet presAssocID="{C65C8BCF-BFAB-4162-B4C5-D72D461A0C5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49F84-CAE7-4456-BCA1-BA91C412B79D}" type="pres">
      <dgm:prSet presAssocID="{AB587902-5487-4691-91CF-5386ACED854F}" presName="spacer" presStyleCnt="0"/>
      <dgm:spPr/>
    </dgm:pt>
    <dgm:pt modelId="{A1EEADD1-DDDB-4135-AF3B-604FAB63940D}" type="pres">
      <dgm:prSet presAssocID="{11242AF3-5490-4DE8-88A2-A35D7321080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B63700-061F-4EDE-8D14-DFA9FEE5A703}" srcId="{193FEA53-BF91-4C44-83AA-86EE7F6ACFA8}" destId="{73140DFD-9CE2-47A1-8A7E-E4055EFCCBE0}" srcOrd="0" destOrd="0" parTransId="{B0558136-D877-485B-8FCC-081717082E57}" sibTransId="{A1E0500A-48F4-497B-A9B7-BEACE30FCD56}"/>
    <dgm:cxn modelId="{8B51AF68-9BD4-4CD8-8EBD-E2D6FF70572E}" type="presOf" srcId="{11242AF3-5490-4DE8-88A2-A35D7321080F}" destId="{A1EEADD1-DDDB-4135-AF3B-604FAB63940D}" srcOrd="0" destOrd="0" presId="urn:microsoft.com/office/officeart/2005/8/layout/vList2"/>
    <dgm:cxn modelId="{2C31E3E3-A470-4290-A747-90C8F97297CD}" type="presOf" srcId="{73140DFD-9CE2-47A1-8A7E-E4055EFCCBE0}" destId="{4F4328F7-5A48-4DC4-8805-9C91C30131BE}" srcOrd="0" destOrd="0" presId="urn:microsoft.com/office/officeart/2005/8/layout/vList2"/>
    <dgm:cxn modelId="{917A288D-B001-4528-A11D-75137D57217D}" srcId="{193FEA53-BF91-4C44-83AA-86EE7F6ACFA8}" destId="{8AA66917-CB5F-4730-8297-B5797CC8D26E}" srcOrd="1" destOrd="0" parTransId="{59AA0D20-B7DB-4CED-8FF1-E88E84AC4EAC}" sibTransId="{33AE7B73-7E79-4A0B-B891-A49AD5DD44BB}"/>
    <dgm:cxn modelId="{E6F98FEC-0583-4FBF-91B2-6ACD14EFF1BA}" srcId="{193FEA53-BF91-4C44-83AA-86EE7F6ACFA8}" destId="{C65C8BCF-BFAB-4162-B4C5-D72D461A0C5A}" srcOrd="2" destOrd="0" parTransId="{446435EC-07FA-41FB-BA23-D947513E22CD}" sibTransId="{AB587902-5487-4691-91CF-5386ACED854F}"/>
    <dgm:cxn modelId="{B4660005-A1A8-4E1B-8D8F-13714A07F07D}" type="presOf" srcId="{C65C8BCF-BFAB-4162-B4C5-D72D461A0C5A}" destId="{F68767DF-2200-4DD6-B45E-4431E8A89AB3}" srcOrd="0" destOrd="0" presId="urn:microsoft.com/office/officeart/2005/8/layout/vList2"/>
    <dgm:cxn modelId="{6EC5BD3D-7C9F-490A-9723-EA3FF3F91AB3}" type="presOf" srcId="{193FEA53-BF91-4C44-83AA-86EE7F6ACFA8}" destId="{6715E7A2-3834-4513-9706-DE1658CDEDD5}" srcOrd="0" destOrd="0" presId="urn:microsoft.com/office/officeart/2005/8/layout/vList2"/>
    <dgm:cxn modelId="{48CDBAB2-8FA1-4C99-99F4-CF9032C1155A}" srcId="{193FEA53-BF91-4C44-83AA-86EE7F6ACFA8}" destId="{11242AF3-5490-4DE8-88A2-A35D7321080F}" srcOrd="3" destOrd="0" parTransId="{4A024C7C-A267-40A9-A84C-EF75E3E27BE5}" sibTransId="{B80112B0-199E-4CDE-8624-243493DBBA96}"/>
    <dgm:cxn modelId="{6A73B77E-E5FB-47A3-AADD-E5901B1D906A}" type="presOf" srcId="{8AA66917-CB5F-4730-8297-B5797CC8D26E}" destId="{DDFA607B-918D-4A2B-A677-2EE323EDBA8E}" srcOrd="0" destOrd="0" presId="urn:microsoft.com/office/officeart/2005/8/layout/vList2"/>
    <dgm:cxn modelId="{DA787EFB-14A3-4290-9987-9D8D1A85C180}" type="presParOf" srcId="{6715E7A2-3834-4513-9706-DE1658CDEDD5}" destId="{4F4328F7-5A48-4DC4-8805-9C91C30131BE}" srcOrd="0" destOrd="0" presId="urn:microsoft.com/office/officeart/2005/8/layout/vList2"/>
    <dgm:cxn modelId="{7986EB04-53E0-46F0-9678-4A5F79568AD2}" type="presParOf" srcId="{6715E7A2-3834-4513-9706-DE1658CDEDD5}" destId="{98FDDD28-D2D6-4834-B06D-0184D239D8F8}" srcOrd="1" destOrd="0" presId="urn:microsoft.com/office/officeart/2005/8/layout/vList2"/>
    <dgm:cxn modelId="{FEAAE6B4-B106-40C5-B2AF-C3EFEAE6DA5A}" type="presParOf" srcId="{6715E7A2-3834-4513-9706-DE1658CDEDD5}" destId="{DDFA607B-918D-4A2B-A677-2EE323EDBA8E}" srcOrd="2" destOrd="0" presId="urn:microsoft.com/office/officeart/2005/8/layout/vList2"/>
    <dgm:cxn modelId="{E81EE21D-B33D-4874-BB39-0925392A7E06}" type="presParOf" srcId="{6715E7A2-3834-4513-9706-DE1658CDEDD5}" destId="{C59FDBD3-B235-4F7B-8521-57F59B81D017}" srcOrd="3" destOrd="0" presId="urn:microsoft.com/office/officeart/2005/8/layout/vList2"/>
    <dgm:cxn modelId="{CAD3C67A-55B6-4ACF-9D6C-1E43520DA114}" type="presParOf" srcId="{6715E7A2-3834-4513-9706-DE1658CDEDD5}" destId="{F68767DF-2200-4DD6-B45E-4431E8A89AB3}" srcOrd="4" destOrd="0" presId="urn:microsoft.com/office/officeart/2005/8/layout/vList2"/>
    <dgm:cxn modelId="{B766D763-F82A-4AD6-A88F-B2B2468ACBAA}" type="presParOf" srcId="{6715E7A2-3834-4513-9706-DE1658CDEDD5}" destId="{10649F84-CAE7-4456-BCA1-BA91C412B79D}" srcOrd="5" destOrd="0" presId="urn:microsoft.com/office/officeart/2005/8/layout/vList2"/>
    <dgm:cxn modelId="{6D9C17CB-D852-4DB7-9FF8-0F13C85D35EF}" type="presParOf" srcId="{6715E7A2-3834-4513-9706-DE1658CDEDD5}" destId="{A1EEADD1-DDDB-4135-AF3B-604FAB63940D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C8DE8D-AD63-4A8A-B193-4922C2AF0AC3}" type="doc">
      <dgm:prSet loTypeId="urn:microsoft.com/office/officeart/2005/8/layout/radial6" loCatId="cycle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F913DD1-A7C0-4D2E-A007-7E37EB38F51A}">
      <dgm:prSet phldrT="[Text]" custT="1"/>
      <dgm:spPr/>
      <dgm:t>
        <a:bodyPr/>
        <a:lstStyle/>
        <a:p>
          <a:r>
            <a:rPr lang="id-ID" sz="2000" dirty="0" smtClean="0"/>
            <a:t>L2 English Academic </a:t>
          </a:r>
        </a:p>
        <a:p>
          <a:r>
            <a:rPr lang="id-ID" sz="2000" dirty="0" smtClean="0"/>
            <a:t>Writing </a:t>
          </a:r>
        </a:p>
        <a:p>
          <a:r>
            <a:rPr lang="id-ID" sz="2000" dirty="0" smtClean="0"/>
            <a:t>(Singh, 2015)</a:t>
          </a:r>
        </a:p>
      </dgm:t>
    </dgm:pt>
    <dgm:pt modelId="{4EB7A982-FC5F-44C1-AF66-8F6A829CD83A}" type="parTrans" cxnId="{A5F02A00-2D52-4A0C-9B82-7399E87A434E}">
      <dgm:prSet/>
      <dgm:spPr/>
      <dgm:t>
        <a:bodyPr/>
        <a:lstStyle/>
        <a:p>
          <a:endParaRPr lang="en-US"/>
        </a:p>
      </dgm:t>
    </dgm:pt>
    <dgm:pt modelId="{213AC83A-AF86-4884-9D38-21B753F955A1}" type="sibTrans" cxnId="{A5F02A00-2D52-4A0C-9B82-7399E87A434E}">
      <dgm:prSet/>
      <dgm:spPr/>
      <dgm:t>
        <a:bodyPr/>
        <a:lstStyle/>
        <a:p>
          <a:endParaRPr lang="en-US"/>
        </a:p>
      </dgm:t>
    </dgm:pt>
    <dgm:pt modelId="{3A035A24-51B5-43FC-BC4F-DDD7E881793A}">
      <dgm:prSet phldrT="[Text]" custT="1"/>
      <dgm:spPr/>
      <dgm:t>
        <a:bodyPr/>
        <a:lstStyle/>
        <a:p>
          <a:r>
            <a:rPr lang="id-ID" sz="1800" dirty="0" smtClean="0"/>
            <a:t>A form of thinking for academic success of international students</a:t>
          </a:r>
          <a:endParaRPr lang="en-US" sz="1800" dirty="0"/>
        </a:p>
      </dgm:t>
    </dgm:pt>
    <dgm:pt modelId="{CE46E35C-D18A-467D-B6AD-FDCA9E128F9D}" type="parTrans" cxnId="{7252DF79-612A-45A9-A552-FF0995AE4FB4}">
      <dgm:prSet/>
      <dgm:spPr/>
      <dgm:t>
        <a:bodyPr/>
        <a:lstStyle/>
        <a:p>
          <a:endParaRPr lang="en-US"/>
        </a:p>
      </dgm:t>
    </dgm:pt>
    <dgm:pt modelId="{6CB129B5-1B8C-41EE-A599-BECCD05330EB}" type="sibTrans" cxnId="{7252DF79-612A-45A9-A552-FF0995AE4FB4}">
      <dgm:prSet/>
      <dgm:spPr/>
      <dgm:t>
        <a:bodyPr/>
        <a:lstStyle/>
        <a:p>
          <a:endParaRPr lang="en-US"/>
        </a:p>
      </dgm:t>
    </dgm:pt>
    <dgm:pt modelId="{496F022F-F5B9-49BE-B148-4C9F47B96B76}">
      <dgm:prSet phldrT="[Text]" custT="1"/>
      <dgm:spPr/>
      <dgm:t>
        <a:bodyPr/>
        <a:lstStyle/>
        <a:p>
          <a:r>
            <a:rPr lang="id-ID" sz="1800" dirty="0" smtClean="0"/>
            <a:t>Arguments and ideas in English for academic purposes</a:t>
          </a:r>
          <a:endParaRPr lang="en-US" sz="1800" dirty="0"/>
        </a:p>
      </dgm:t>
    </dgm:pt>
    <dgm:pt modelId="{8C2C7682-9F73-4C50-8375-8C26A12E0641}" type="parTrans" cxnId="{CEBEE64D-37B1-4149-A510-56CB95198DB3}">
      <dgm:prSet/>
      <dgm:spPr/>
      <dgm:t>
        <a:bodyPr/>
        <a:lstStyle/>
        <a:p>
          <a:endParaRPr lang="en-US"/>
        </a:p>
      </dgm:t>
    </dgm:pt>
    <dgm:pt modelId="{9863864E-9011-45AB-B828-A22F7A05C26B}" type="sibTrans" cxnId="{CEBEE64D-37B1-4149-A510-56CB95198DB3}">
      <dgm:prSet/>
      <dgm:spPr/>
      <dgm:t>
        <a:bodyPr/>
        <a:lstStyle/>
        <a:p>
          <a:endParaRPr lang="en-US"/>
        </a:p>
      </dgm:t>
    </dgm:pt>
    <dgm:pt modelId="{2CD7BDF3-FE8B-437C-8BB8-28A0484E9936}">
      <dgm:prSet phldrT="[Text]" custT="1"/>
      <dgm:spPr/>
      <dgm:t>
        <a:bodyPr/>
        <a:lstStyle/>
        <a:p>
          <a:r>
            <a:rPr lang="id-ID" sz="1800" dirty="0" smtClean="0"/>
            <a:t>Organizing ideas, defending claims, and addressing </a:t>
          </a:r>
          <a:r>
            <a:rPr lang="id-ID" sz="1600" dirty="0" smtClean="0"/>
            <a:t>readers</a:t>
          </a:r>
          <a:endParaRPr lang="en-US" sz="1400" dirty="0"/>
        </a:p>
      </dgm:t>
    </dgm:pt>
    <dgm:pt modelId="{3115C7A7-E1A3-488D-BD07-00118FA64DFC}" type="parTrans" cxnId="{81408EE1-7B6C-4A77-B3DE-84493952AA0E}">
      <dgm:prSet/>
      <dgm:spPr/>
      <dgm:t>
        <a:bodyPr/>
        <a:lstStyle/>
        <a:p>
          <a:endParaRPr lang="en-US"/>
        </a:p>
      </dgm:t>
    </dgm:pt>
    <dgm:pt modelId="{33FF0ED6-CB25-4F6E-8044-529EC3FB5EF3}" type="sibTrans" cxnId="{81408EE1-7B6C-4A77-B3DE-84493952AA0E}">
      <dgm:prSet/>
      <dgm:spPr/>
      <dgm:t>
        <a:bodyPr/>
        <a:lstStyle/>
        <a:p>
          <a:endParaRPr lang="en-US"/>
        </a:p>
      </dgm:t>
    </dgm:pt>
    <dgm:pt modelId="{60C47834-A125-4EA8-93DF-AA8A6F7CE204}">
      <dgm:prSet phldrT="[Text]" custT="1"/>
      <dgm:spPr/>
      <dgm:t>
        <a:bodyPr/>
        <a:lstStyle/>
        <a:p>
          <a:r>
            <a:rPr lang="id-ID" sz="2400" dirty="0" smtClean="0"/>
            <a:t>Thesis writing </a:t>
          </a:r>
          <a:endParaRPr lang="en-US" sz="2400" dirty="0"/>
        </a:p>
      </dgm:t>
    </dgm:pt>
    <dgm:pt modelId="{5328D279-4045-4169-A42A-C6148E14767F}" type="parTrans" cxnId="{758D1D56-A35C-4438-A2E1-A85D6638594D}">
      <dgm:prSet/>
      <dgm:spPr/>
      <dgm:t>
        <a:bodyPr/>
        <a:lstStyle/>
        <a:p>
          <a:endParaRPr lang="en-US"/>
        </a:p>
      </dgm:t>
    </dgm:pt>
    <dgm:pt modelId="{21CA0F5E-1926-437D-A5B3-8F3CF694FCA5}" type="sibTrans" cxnId="{758D1D56-A35C-4438-A2E1-A85D6638594D}">
      <dgm:prSet/>
      <dgm:spPr/>
      <dgm:t>
        <a:bodyPr/>
        <a:lstStyle/>
        <a:p>
          <a:endParaRPr lang="en-US"/>
        </a:p>
      </dgm:t>
    </dgm:pt>
    <dgm:pt modelId="{FB4D955B-FE51-476B-AB79-A871ED4FF148}" type="pres">
      <dgm:prSet presAssocID="{DFC8DE8D-AD63-4A8A-B193-4922C2AF0AC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781A80-9A1E-4063-BCDC-C976DFAA1EA8}" type="pres">
      <dgm:prSet presAssocID="{DF913DD1-A7C0-4D2E-A007-7E37EB38F51A}" presName="centerShape" presStyleLbl="node0" presStyleIdx="0" presStyleCnt="1" custScaleX="104428" custScaleY="143944"/>
      <dgm:spPr/>
      <dgm:t>
        <a:bodyPr/>
        <a:lstStyle/>
        <a:p>
          <a:endParaRPr lang="en-US"/>
        </a:p>
      </dgm:t>
    </dgm:pt>
    <dgm:pt modelId="{63638BB9-3CA7-4B17-962E-8185CA9B251A}" type="pres">
      <dgm:prSet presAssocID="{3A035A24-51B5-43FC-BC4F-DDD7E881793A}" presName="node" presStyleLbl="node1" presStyleIdx="0" presStyleCnt="4" custScaleX="185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77F08-0214-4261-AD97-382C3886EFB7}" type="pres">
      <dgm:prSet presAssocID="{3A035A24-51B5-43FC-BC4F-DDD7E881793A}" presName="dummy" presStyleCnt="0"/>
      <dgm:spPr/>
      <dgm:t>
        <a:bodyPr/>
        <a:lstStyle/>
        <a:p>
          <a:endParaRPr lang="en-US"/>
        </a:p>
      </dgm:t>
    </dgm:pt>
    <dgm:pt modelId="{80EA3FB3-CECA-4DE7-BBE5-4F8AC925C059}" type="pres">
      <dgm:prSet presAssocID="{6CB129B5-1B8C-41EE-A599-BECCD05330EB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3D3E661-8508-41A2-896E-3B075F26E8EB}" type="pres">
      <dgm:prSet presAssocID="{496F022F-F5B9-49BE-B148-4C9F47B96B76}" presName="node" presStyleLbl="node1" presStyleIdx="1" presStyleCnt="4" custScaleX="158324" custScaleY="110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AA867-78AD-4F53-A5D0-F28A966A09DC}" type="pres">
      <dgm:prSet presAssocID="{496F022F-F5B9-49BE-B148-4C9F47B96B76}" presName="dummy" presStyleCnt="0"/>
      <dgm:spPr/>
      <dgm:t>
        <a:bodyPr/>
        <a:lstStyle/>
        <a:p>
          <a:endParaRPr lang="en-US"/>
        </a:p>
      </dgm:t>
    </dgm:pt>
    <dgm:pt modelId="{720D79E0-71FB-4124-B9C4-E7FBDD271CB2}" type="pres">
      <dgm:prSet presAssocID="{9863864E-9011-45AB-B828-A22F7A05C26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90F27A1-688B-4E71-A1A2-BAF53F9F1FC2}" type="pres">
      <dgm:prSet presAssocID="{2CD7BDF3-FE8B-437C-8BB8-28A0484E9936}" presName="node" presStyleLbl="node1" presStyleIdx="2" presStyleCnt="4" custScaleX="149845" custScaleY="124888" custRadScaleRad="100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7EEC70-8208-4F29-A979-42FBA9FC86E3}" type="pres">
      <dgm:prSet presAssocID="{2CD7BDF3-FE8B-437C-8BB8-28A0484E9936}" presName="dummy" presStyleCnt="0"/>
      <dgm:spPr/>
      <dgm:t>
        <a:bodyPr/>
        <a:lstStyle/>
        <a:p>
          <a:endParaRPr lang="en-US"/>
        </a:p>
      </dgm:t>
    </dgm:pt>
    <dgm:pt modelId="{93E2E010-31A5-440D-B471-6E290CE85637}" type="pres">
      <dgm:prSet presAssocID="{33FF0ED6-CB25-4F6E-8044-529EC3FB5EF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5063C8A-22DA-4BB7-8D81-FAA8C767472F}" type="pres">
      <dgm:prSet presAssocID="{60C47834-A125-4EA8-93DF-AA8A6F7CE204}" presName="node" presStyleLbl="node1" presStyleIdx="3" presStyleCnt="4" custScaleX="1448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D32DB-A545-4A29-838C-9C8C7E6EEBC8}" type="pres">
      <dgm:prSet presAssocID="{60C47834-A125-4EA8-93DF-AA8A6F7CE204}" presName="dummy" presStyleCnt="0"/>
      <dgm:spPr/>
      <dgm:t>
        <a:bodyPr/>
        <a:lstStyle/>
        <a:p>
          <a:endParaRPr lang="en-US"/>
        </a:p>
      </dgm:t>
    </dgm:pt>
    <dgm:pt modelId="{ED1F0460-FB85-410F-B84B-FAE9103E56D9}" type="pres">
      <dgm:prSet presAssocID="{21CA0F5E-1926-437D-A5B3-8F3CF694FCA5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A5F02A00-2D52-4A0C-9B82-7399E87A434E}" srcId="{DFC8DE8D-AD63-4A8A-B193-4922C2AF0AC3}" destId="{DF913DD1-A7C0-4D2E-A007-7E37EB38F51A}" srcOrd="0" destOrd="0" parTransId="{4EB7A982-FC5F-44C1-AF66-8F6A829CD83A}" sibTransId="{213AC83A-AF86-4884-9D38-21B753F955A1}"/>
    <dgm:cxn modelId="{80DCD4C6-5B4A-4986-9D55-CC1CA9F63069}" type="presOf" srcId="{33FF0ED6-CB25-4F6E-8044-529EC3FB5EF3}" destId="{93E2E010-31A5-440D-B471-6E290CE85637}" srcOrd="0" destOrd="0" presId="urn:microsoft.com/office/officeart/2005/8/layout/radial6"/>
    <dgm:cxn modelId="{4FDE1CD1-5AF9-4AF6-9E28-2E63D4027D03}" type="presOf" srcId="{DF913DD1-A7C0-4D2E-A007-7E37EB38F51A}" destId="{D5781A80-9A1E-4063-BCDC-C976DFAA1EA8}" srcOrd="0" destOrd="0" presId="urn:microsoft.com/office/officeart/2005/8/layout/radial6"/>
    <dgm:cxn modelId="{11CBD0C3-B045-4611-AD49-1D5D5472786A}" type="presOf" srcId="{496F022F-F5B9-49BE-B148-4C9F47B96B76}" destId="{03D3E661-8508-41A2-896E-3B075F26E8EB}" srcOrd="0" destOrd="0" presId="urn:microsoft.com/office/officeart/2005/8/layout/radial6"/>
    <dgm:cxn modelId="{B0D4EA3B-0740-4DEE-A740-8183F3B520D7}" type="presOf" srcId="{6CB129B5-1B8C-41EE-A599-BECCD05330EB}" destId="{80EA3FB3-CECA-4DE7-BBE5-4F8AC925C059}" srcOrd="0" destOrd="0" presId="urn:microsoft.com/office/officeart/2005/8/layout/radial6"/>
    <dgm:cxn modelId="{0B693794-2F5A-4DD7-B9B2-D9B55144FBBB}" type="presOf" srcId="{3A035A24-51B5-43FC-BC4F-DDD7E881793A}" destId="{63638BB9-3CA7-4B17-962E-8185CA9B251A}" srcOrd="0" destOrd="0" presId="urn:microsoft.com/office/officeart/2005/8/layout/radial6"/>
    <dgm:cxn modelId="{E9AFF9F3-84AF-45F7-BF37-F6E9851A2CCF}" type="presOf" srcId="{2CD7BDF3-FE8B-437C-8BB8-28A0484E9936}" destId="{290F27A1-688B-4E71-A1A2-BAF53F9F1FC2}" srcOrd="0" destOrd="0" presId="urn:microsoft.com/office/officeart/2005/8/layout/radial6"/>
    <dgm:cxn modelId="{81408EE1-7B6C-4A77-B3DE-84493952AA0E}" srcId="{DF913DD1-A7C0-4D2E-A007-7E37EB38F51A}" destId="{2CD7BDF3-FE8B-437C-8BB8-28A0484E9936}" srcOrd="2" destOrd="0" parTransId="{3115C7A7-E1A3-488D-BD07-00118FA64DFC}" sibTransId="{33FF0ED6-CB25-4F6E-8044-529EC3FB5EF3}"/>
    <dgm:cxn modelId="{889E6940-03DD-438E-B87C-0C9306114367}" type="presOf" srcId="{9863864E-9011-45AB-B828-A22F7A05C26B}" destId="{720D79E0-71FB-4124-B9C4-E7FBDD271CB2}" srcOrd="0" destOrd="0" presId="urn:microsoft.com/office/officeart/2005/8/layout/radial6"/>
    <dgm:cxn modelId="{A4A72BF2-4933-49F6-9335-3FE81DD4C9DB}" type="presOf" srcId="{DFC8DE8D-AD63-4A8A-B193-4922C2AF0AC3}" destId="{FB4D955B-FE51-476B-AB79-A871ED4FF148}" srcOrd="0" destOrd="0" presId="urn:microsoft.com/office/officeart/2005/8/layout/radial6"/>
    <dgm:cxn modelId="{758D1D56-A35C-4438-A2E1-A85D6638594D}" srcId="{DF913DD1-A7C0-4D2E-A007-7E37EB38F51A}" destId="{60C47834-A125-4EA8-93DF-AA8A6F7CE204}" srcOrd="3" destOrd="0" parTransId="{5328D279-4045-4169-A42A-C6148E14767F}" sibTransId="{21CA0F5E-1926-437D-A5B3-8F3CF694FCA5}"/>
    <dgm:cxn modelId="{F8EDA6B6-CD79-4282-A884-41DE40A482EF}" type="presOf" srcId="{21CA0F5E-1926-437D-A5B3-8F3CF694FCA5}" destId="{ED1F0460-FB85-410F-B84B-FAE9103E56D9}" srcOrd="0" destOrd="0" presId="urn:microsoft.com/office/officeart/2005/8/layout/radial6"/>
    <dgm:cxn modelId="{CEBEE64D-37B1-4149-A510-56CB95198DB3}" srcId="{DF913DD1-A7C0-4D2E-A007-7E37EB38F51A}" destId="{496F022F-F5B9-49BE-B148-4C9F47B96B76}" srcOrd="1" destOrd="0" parTransId="{8C2C7682-9F73-4C50-8375-8C26A12E0641}" sibTransId="{9863864E-9011-45AB-B828-A22F7A05C26B}"/>
    <dgm:cxn modelId="{7252DF79-612A-45A9-A552-FF0995AE4FB4}" srcId="{DF913DD1-A7C0-4D2E-A007-7E37EB38F51A}" destId="{3A035A24-51B5-43FC-BC4F-DDD7E881793A}" srcOrd="0" destOrd="0" parTransId="{CE46E35C-D18A-467D-B6AD-FDCA9E128F9D}" sibTransId="{6CB129B5-1B8C-41EE-A599-BECCD05330EB}"/>
    <dgm:cxn modelId="{C340C4A3-DF13-4DF0-911B-D71786EB6C2F}" type="presOf" srcId="{60C47834-A125-4EA8-93DF-AA8A6F7CE204}" destId="{95063C8A-22DA-4BB7-8D81-FAA8C767472F}" srcOrd="0" destOrd="0" presId="urn:microsoft.com/office/officeart/2005/8/layout/radial6"/>
    <dgm:cxn modelId="{09EB975F-4F17-49F2-B374-511F0DC0167C}" type="presParOf" srcId="{FB4D955B-FE51-476B-AB79-A871ED4FF148}" destId="{D5781A80-9A1E-4063-BCDC-C976DFAA1EA8}" srcOrd="0" destOrd="0" presId="urn:microsoft.com/office/officeart/2005/8/layout/radial6"/>
    <dgm:cxn modelId="{2110BB2A-EF5D-4A46-ABC0-8566931EF55D}" type="presParOf" srcId="{FB4D955B-FE51-476B-AB79-A871ED4FF148}" destId="{63638BB9-3CA7-4B17-962E-8185CA9B251A}" srcOrd="1" destOrd="0" presId="urn:microsoft.com/office/officeart/2005/8/layout/radial6"/>
    <dgm:cxn modelId="{CBBBD777-8BF6-4344-B2C0-208A4A996E99}" type="presParOf" srcId="{FB4D955B-FE51-476B-AB79-A871ED4FF148}" destId="{64F77F08-0214-4261-AD97-382C3886EFB7}" srcOrd="2" destOrd="0" presId="urn:microsoft.com/office/officeart/2005/8/layout/radial6"/>
    <dgm:cxn modelId="{104166C3-FF33-4FA8-8E7C-B56FC818CCF1}" type="presParOf" srcId="{FB4D955B-FE51-476B-AB79-A871ED4FF148}" destId="{80EA3FB3-CECA-4DE7-BBE5-4F8AC925C059}" srcOrd="3" destOrd="0" presId="urn:microsoft.com/office/officeart/2005/8/layout/radial6"/>
    <dgm:cxn modelId="{EB231D29-F21D-477C-B989-C88C22102BE4}" type="presParOf" srcId="{FB4D955B-FE51-476B-AB79-A871ED4FF148}" destId="{03D3E661-8508-41A2-896E-3B075F26E8EB}" srcOrd="4" destOrd="0" presId="urn:microsoft.com/office/officeart/2005/8/layout/radial6"/>
    <dgm:cxn modelId="{DC604F8C-2500-47AA-B012-7360ED4057E0}" type="presParOf" srcId="{FB4D955B-FE51-476B-AB79-A871ED4FF148}" destId="{A5CAA867-78AD-4F53-A5D0-F28A966A09DC}" srcOrd="5" destOrd="0" presId="urn:microsoft.com/office/officeart/2005/8/layout/radial6"/>
    <dgm:cxn modelId="{170429BF-33D7-402D-A2F0-D80700399605}" type="presParOf" srcId="{FB4D955B-FE51-476B-AB79-A871ED4FF148}" destId="{720D79E0-71FB-4124-B9C4-E7FBDD271CB2}" srcOrd="6" destOrd="0" presId="urn:microsoft.com/office/officeart/2005/8/layout/radial6"/>
    <dgm:cxn modelId="{712033BA-2346-4835-BEA2-CFE8EBBC70FF}" type="presParOf" srcId="{FB4D955B-FE51-476B-AB79-A871ED4FF148}" destId="{290F27A1-688B-4E71-A1A2-BAF53F9F1FC2}" srcOrd="7" destOrd="0" presId="urn:microsoft.com/office/officeart/2005/8/layout/radial6"/>
    <dgm:cxn modelId="{2A3638BF-4E9B-4F67-9C0E-BAFC2FDCA46E}" type="presParOf" srcId="{FB4D955B-FE51-476B-AB79-A871ED4FF148}" destId="{127EEC70-8208-4F29-A979-42FBA9FC86E3}" srcOrd="8" destOrd="0" presId="urn:microsoft.com/office/officeart/2005/8/layout/radial6"/>
    <dgm:cxn modelId="{F70EB679-11D9-4B43-9D07-41526C312862}" type="presParOf" srcId="{FB4D955B-FE51-476B-AB79-A871ED4FF148}" destId="{93E2E010-31A5-440D-B471-6E290CE85637}" srcOrd="9" destOrd="0" presId="urn:microsoft.com/office/officeart/2005/8/layout/radial6"/>
    <dgm:cxn modelId="{48A99E91-EA21-4FE2-B41E-ECB56712ACDA}" type="presParOf" srcId="{FB4D955B-FE51-476B-AB79-A871ED4FF148}" destId="{95063C8A-22DA-4BB7-8D81-FAA8C767472F}" srcOrd="10" destOrd="0" presId="urn:microsoft.com/office/officeart/2005/8/layout/radial6"/>
    <dgm:cxn modelId="{2FC680A3-03EB-42E9-84D8-656BFED1EE6B}" type="presParOf" srcId="{FB4D955B-FE51-476B-AB79-A871ED4FF148}" destId="{96ED32DB-A545-4A29-838C-9C8C7E6EEBC8}" srcOrd="11" destOrd="0" presId="urn:microsoft.com/office/officeart/2005/8/layout/radial6"/>
    <dgm:cxn modelId="{AD8D8FDF-0DFC-4DAF-9E9C-C38F104739CE}" type="presParOf" srcId="{FB4D955B-FE51-476B-AB79-A871ED4FF148}" destId="{ED1F0460-FB85-410F-B84B-FAE9103E56D9}" srcOrd="12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4BA72-2BBC-4571-B69D-F424969AEC9F}">
      <dsp:nvSpPr>
        <dsp:cNvPr id="0" name=""/>
        <dsp:cNvSpPr/>
      </dsp:nvSpPr>
      <dsp:spPr>
        <a:xfrm rot="5400000">
          <a:off x="-131316" y="138344"/>
          <a:ext cx="875445" cy="6128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b="1" kern="1200" dirty="0" smtClean="0"/>
            <a:t>1</a:t>
          </a:r>
          <a:endParaRPr lang="en-US" sz="3600" b="1" kern="1200" dirty="0"/>
        </a:p>
      </dsp:txBody>
      <dsp:txXfrm rot="-5400000">
        <a:off x="1" y="313433"/>
        <a:ext cx="612812" cy="262633"/>
      </dsp:txXfrm>
    </dsp:sp>
    <dsp:sp modelId="{A19B1490-3E0D-4AEF-8B69-1A65A3302460}">
      <dsp:nvSpPr>
        <dsp:cNvPr id="0" name=""/>
        <dsp:cNvSpPr/>
      </dsp:nvSpPr>
      <dsp:spPr>
        <a:xfrm rot="5400000">
          <a:off x="4308016" y="-3688176"/>
          <a:ext cx="569338" cy="79597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400" kern="1200" dirty="0" smtClean="0"/>
            <a:t>What is writing?</a:t>
          </a:r>
          <a:endParaRPr lang="en-US" sz="3400" kern="1200" dirty="0"/>
        </a:p>
      </dsp:txBody>
      <dsp:txXfrm rot="-5400000">
        <a:off x="612812" y="34821"/>
        <a:ext cx="7931954" cy="513752"/>
      </dsp:txXfrm>
    </dsp:sp>
    <dsp:sp modelId="{606F6D6C-E2E1-4BF9-B095-D143722EB4EE}">
      <dsp:nvSpPr>
        <dsp:cNvPr id="0" name=""/>
        <dsp:cNvSpPr/>
      </dsp:nvSpPr>
      <dsp:spPr>
        <a:xfrm rot="5400000">
          <a:off x="-131316" y="930694"/>
          <a:ext cx="875445" cy="6128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b="1" kern="1200" dirty="0" smtClean="0"/>
            <a:t>2</a:t>
          </a:r>
          <a:endParaRPr lang="en-US" sz="3600" b="1" kern="1200" dirty="0"/>
        </a:p>
      </dsp:txBody>
      <dsp:txXfrm rot="-5400000">
        <a:off x="1" y="1105783"/>
        <a:ext cx="612812" cy="262633"/>
      </dsp:txXfrm>
    </dsp:sp>
    <dsp:sp modelId="{36D49219-2E24-4D8A-8007-E70956DB322C}">
      <dsp:nvSpPr>
        <dsp:cNvPr id="0" name=""/>
        <dsp:cNvSpPr/>
      </dsp:nvSpPr>
      <dsp:spPr>
        <a:xfrm rot="5400000">
          <a:off x="4308166" y="-2895976"/>
          <a:ext cx="569039" cy="79597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400" kern="1200" dirty="0" smtClean="0"/>
            <a:t>The relation of scientific and academic writings</a:t>
          </a:r>
          <a:endParaRPr lang="en-US" sz="3400" kern="1200" dirty="0"/>
        </a:p>
      </dsp:txBody>
      <dsp:txXfrm rot="-5400000">
        <a:off x="612812" y="827156"/>
        <a:ext cx="7931969" cy="513483"/>
      </dsp:txXfrm>
    </dsp:sp>
    <dsp:sp modelId="{714D5AA2-EE86-492B-BF53-BE362E1D0CF1}">
      <dsp:nvSpPr>
        <dsp:cNvPr id="0" name=""/>
        <dsp:cNvSpPr/>
      </dsp:nvSpPr>
      <dsp:spPr>
        <a:xfrm rot="5400000">
          <a:off x="-131316" y="1723044"/>
          <a:ext cx="875445" cy="6128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b="1" kern="1200" dirty="0" smtClean="0"/>
            <a:t>3</a:t>
          </a:r>
          <a:endParaRPr lang="en-US" sz="3600" b="1" kern="1200" dirty="0"/>
        </a:p>
      </dsp:txBody>
      <dsp:txXfrm rot="-5400000">
        <a:off x="1" y="1898133"/>
        <a:ext cx="612812" cy="262633"/>
      </dsp:txXfrm>
    </dsp:sp>
    <dsp:sp modelId="{CBEA154E-A9ED-4347-83B3-11365DFF5654}">
      <dsp:nvSpPr>
        <dsp:cNvPr id="0" name=""/>
        <dsp:cNvSpPr/>
      </dsp:nvSpPr>
      <dsp:spPr>
        <a:xfrm rot="5400000">
          <a:off x="4308166" y="-2103626"/>
          <a:ext cx="569039" cy="79597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400" kern="1200" dirty="0" smtClean="0"/>
            <a:t>L2 English academic writing</a:t>
          </a:r>
          <a:endParaRPr lang="en-US" sz="3400" kern="1200" dirty="0"/>
        </a:p>
      </dsp:txBody>
      <dsp:txXfrm rot="-5400000">
        <a:off x="612812" y="1619506"/>
        <a:ext cx="7931969" cy="513483"/>
      </dsp:txXfrm>
    </dsp:sp>
    <dsp:sp modelId="{B39E75E1-BDC7-4E81-97D1-808B65E1ED03}">
      <dsp:nvSpPr>
        <dsp:cNvPr id="0" name=""/>
        <dsp:cNvSpPr/>
      </dsp:nvSpPr>
      <dsp:spPr>
        <a:xfrm rot="5400000">
          <a:off x="-131316" y="2515394"/>
          <a:ext cx="875445" cy="6128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b="1" kern="1200" dirty="0" smtClean="0"/>
            <a:t>4</a:t>
          </a:r>
          <a:endParaRPr lang="en-US" sz="3600" b="1" kern="1200" dirty="0"/>
        </a:p>
      </dsp:txBody>
      <dsp:txXfrm rot="-5400000">
        <a:off x="1" y="2690483"/>
        <a:ext cx="612812" cy="262633"/>
      </dsp:txXfrm>
    </dsp:sp>
    <dsp:sp modelId="{E1517248-38AD-47C1-A150-F2C049CB5852}">
      <dsp:nvSpPr>
        <dsp:cNvPr id="0" name=""/>
        <dsp:cNvSpPr/>
      </dsp:nvSpPr>
      <dsp:spPr>
        <a:xfrm rot="5400000">
          <a:off x="4308166" y="-1311275"/>
          <a:ext cx="569039" cy="79597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400" kern="1200" dirty="0" smtClean="0"/>
            <a:t>Genre variation in academic writing</a:t>
          </a:r>
          <a:endParaRPr lang="en-US" sz="3400" kern="1200" dirty="0"/>
        </a:p>
      </dsp:txBody>
      <dsp:txXfrm rot="-5400000">
        <a:off x="612812" y="2411857"/>
        <a:ext cx="7931969" cy="513483"/>
      </dsp:txXfrm>
    </dsp:sp>
    <dsp:sp modelId="{434470D6-9D01-4611-83C5-2AB85A086676}">
      <dsp:nvSpPr>
        <dsp:cNvPr id="0" name=""/>
        <dsp:cNvSpPr/>
      </dsp:nvSpPr>
      <dsp:spPr>
        <a:xfrm rot="5400000">
          <a:off x="-131316" y="3307745"/>
          <a:ext cx="875445" cy="6128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b="1" kern="1200" dirty="0" smtClean="0"/>
            <a:t>5</a:t>
          </a:r>
          <a:endParaRPr lang="en-US" sz="3600" b="1" kern="1200" dirty="0"/>
        </a:p>
      </dsp:txBody>
      <dsp:txXfrm rot="-5400000">
        <a:off x="1" y="3482834"/>
        <a:ext cx="612812" cy="262633"/>
      </dsp:txXfrm>
    </dsp:sp>
    <dsp:sp modelId="{B7B298A0-3E64-460F-AF9B-8C2460C333DD}">
      <dsp:nvSpPr>
        <dsp:cNvPr id="0" name=""/>
        <dsp:cNvSpPr/>
      </dsp:nvSpPr>
      <dsp:spPr>
        <a:xfrm rot="5400000">
          <a:off x="4308166" y="-518925"/>
          <a:ext cx="569039" cy="79597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400" kern="1200" smtClean="0"/>
            <a:t>Issues in researching academic writing</a:t>
          </a:r>
          <a:endParaRPr lang="en-US" sz="3400" kern="1200" dirty="0"/>
        </a:p>
      </dsp:txBody>
      <dsp:txXfrm rot="-5400000">
        <a:off x="612812" y="3204207"/>
        <a:ext cx="7931969" cy="513483"/>
      </dsp:txXfrm>
    </dsp:sp>
    <dsp:sp modelId="{23498C2B-9F94-4D92-9EB6-031761B858F2}">
      <dsp:nvSpPr>
        <dsp:cNvPr id="0" name=""/>
        <dsp:cNvSpPr/>
      </dsp:nvSpPr>
      <dsp:spPr>
        <a:xfrm rot="5400000">
          <a:off x="-131316" y="4100095"/>
          <a:ext cx="875445" cy="6128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b="1" kern="1200" dirty="0" smtClean="0"/>
            <a:t>6</a:t>
          </a:r>
          <a:endParaRPr lang="en-US" sz="3600" b="1" kern="1200" dirty="0"/>
        </a:p>
      </dsp:txBody>
      <dsp:txXfrm rot="-5400000">
        <a:off x="1" y="4275184"/>
        <a:ext cx="612812" cy="262633"/>
      </dsp:txXfrm>
    </dsp:sp>
    <dsp:sp modelId="{8BD5D258-5710-45B2-899E-0A7F32D4AF2A}">
      <dsp:nvSpPr>
        <dsp:cNvPr id="0" name=""/>
        <dsp:cNvSpPr/>
      </dsp:nvSpPr>
      <dsp:spPr>
        <a:xfrm rot="5400000">
          <a:off x="4308166" y="273424"/>
          <a:ext cx="569039" cy="79597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400" kern="1200" smtClean="0"/>
            <a:t>Conclusion</a:t>
          </a:r>
          <a:endParaRPr lang="en-US" sz="3400" kern="1200" dirty="0"/>
        </a:p>
      </dsp:txBody>
      <dsp:txXfrm rot="-5400000">
        <a:off x="612812" y="3996556"/>
        <a:ext cx="7931969" cy="513483"/>
      </dsp:txXfrm>
    </dsp:sp>
    <dsp:sp modelId="{24C37B63-33DD-4BB5-80EE-72698A66A66E}">
      <dsp:nvSpPr>
        <dsp:cNvPr id="0" name=""/>
        <dsp:cNvSpPr/>
      </dsp:nvSpPr>
      <dsp:spPr>
        <a:xfrm rot="5400000">
          <a:off x="-131316" y="4892445"/>
          <a:ext cx="875445" cy="6128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b="1" kern="1200" dirty="0" smtClean="0"/>
            <a:t>7</a:t>
          </a:r>
          <a:endParaRPr lang="en-US" sz="3600" b="1" kern="1200" dirty="0"/>
        </a:p>
      </dsp:txBody>
      <dsp:txXfrm rot="-5400000">
        <a:off x="1" y="5067534"/>
        <a:ext cx="612812" cy="262633"/>
      </dsp:txXfrm>
    </dsp:sp>
    <dsp:sp modelId="{AF3E498B-6833-4F57-8F99-2EA7C0EDECB0}">
      <dsp:nvSpPr>
        <dsp:cNvPr id="0" name=""/>
        <dsp:cNvSpPr/>
      </dsp:nvSpPr>
      <dsp:spPr>
        <a:xfrm rot="5400000">
          <a:off x="4308166" y="1065774"/>
          <a:ext cx="569039" cy="79597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400" kern="1200" dirty="0" smtClean="0"/>
            <a:t>Reference</a:t>
          </a:r>
          <a:endParaRPr lang="en-US" sz="3400" kern="1200" dirty="0"/>
        </a:p>
      </dsp:txBody>
      <dsp:txXfrm rot="-5400000">
        <a:off x="612812" y="4788906"/>
        <a:ext cx="7931969" cy="5134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F8158-DA8E-4095-8E6F-D23F9A7BEC16}">
      <dsp:nvSpPr>
        <dsp:cNvPr id="0" name=""/>
        <dsp:cNvSpPr/>
      </dsp:nvSpPr>
      <dsp:spPr>
        <a:xfrm>
          <a:off x="2388734" y="607221"/>
          <a:ext cx="3726325" cy="15076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b="1" kern="1200" dirty="0" smtClean="0"/>
            <a:t>Writing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(Hyland &amp; Salage-Meyer, 2008)</a:t>
          </a:r>
          <a:endParaRPr lang="en-US" sz="3200" kern="1200" dirty="0"/>
        </a:p>
      </dsp:txBody>
      <dsp:txXfrm>
        <a:off x="2934442" y="828007"/>
        <a:ext cx="2634909" cy="1066049"/>
      </dsp:txXfrm>
    </dsp:sp>
    <dsp:sp modelId="{717ABFFF-DCFF-49C0-AD18-ED56A14063EA}">
      <dsp:nvSpPr>
        <dsp:cNvPr id="0" name=""/>
        <dsp:cNvSpPr/>
      </dsp:nvSpPr>
      <dsp:spPr>
        <a:xfrm rot="5493153">
          <a:off x="3366780" y="2734816"/>
          <a:ext cx="1678600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11DBC-E89B-4B12-8433-A849122FA0F1}">
      <dsp:nvSpPr>
        <dsp:cNvPr id="0" name=""/>
        <dsp:cNvSpPr/>
      </dsp:nvSpPr>
      <dsp:spPr>
        <a:xfrm>
          <a:off x="2481317" y="3017089"/>
          <a:ext cx="3404046" cy="17467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A key element in the formation of social realities, institution and personal identitites in almost every domain of professional life including sciences</a:t>
          </a:r>
          <a:endParaRPr lang="en-US" sz="1800" kern="1200" dirty="0"/>
        </a:p>
      </dsp:txBody>
      <dsp:txXfrm>
        <a:off x="2532476" y="3068248"/>
        <a:ext cx="3301728" cy="1644386"/>
      </dsp:txXfrm>
    </dsp:sp>
    <dsp:sp modelId="{2493E839-0019-4C18-8EB2-14B622FA07FB}">
      <dsp:nvSpPr>
        <dsp:cNvPr id="0" name=""/>
        <dsp:cNvSpPr/>
      </dsp:nvSpPr>
      <dsp:spPr>
        <a:xfrm rot="9467503">
          <a:off x="984080" y="1985768"/>
          <a:ext cx="1924023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36FC7-3E41-4279-91FA-5EA65811830C}">
      <dsp:nvSpPr>
        <dsp:cNvPr id="0" name=""/>
        <dsp:cNvSpPr/>
      </dsp:nvSpPr>
      <dsp:spPr>
        <a:xfrm>
          <a:off x="0" y="1821662"/>
          <a:ext cx="2110892" cy="1688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a way of conveying the result of laboratory experiments</a:t>
          </a:r>
          <a:endParaRPr lang="en-US" sz="2000" kern="1200" dirty="0"/>
        </a:p>
      </dsp:txBody>
      <dsp:txXfrm>
        <a:off x="49461" y="1871123"/>
        <a:ext cx="2011970" cy="1589791"/>
      </dsp:txXfrm>
    </dsp:sp>
    <dsp:sp modelId="{1ADB399A-F828-4077-AD71-9C9F13E77506}">
      <dsp:nvSpPr>
        <dsp:cNvPr id="0" name=""/>
        <dsp:cNvSpPr/>
      </dsp:nvSpPr>
      <dsp:spPr>
        <a:xfrm rot="1373148">
          <a:off x="5565001" y="1952238"/>
          <a:ext cx="167508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E164C-BC74-42C8-8330-21FE90CDBB76}">
      <dsp:nvSpPr>
        <dsp:cNvPr id="0" name=""/>
        <dsp:cNvSpPr/>
      </dsp:nvSpPr>
      <dsp:spPr>
        <a:xfrm>
          <a:off x="6118707" y="1750231"/>
          <a:ext cx="2110892" cy="1688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Academic principles “write”</a:t>
          </a:r>
          <a:endParaRPr lang="en-US" sz="2000" kern="1200" dirty="0"/>
        </a:p>
      </dsp:txBody>
      <dsp:txXfrm>
        <a:off x="6168168" y="1799692"/>
        <a:ext cx="2011970" cy="15897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328F7-5A48-4DC4-8805-9C91C30131BE}">
      <dsp:nvSpPr>
        <dsp:cNvPr id="0" name=""/>
        <dsp:cNvSpPr/>
      </dsp:nvSpPr>
      <dsp:spPr>
        <a:xfrm>
          <a:off x="0" y="2798"/>
          <a:ext cx="8501122" cy="10034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The focus of most second language writing is ESL writing (Matsuda &amp; Silva, 2020)</a:t>
          </a:r>
          <a:endParaRPr lang="en-US" sz="2800" kern="1200" dirty="0"/>
        </a:p>
      </dsp:txBody>
      <dsp:txXfrm>
        <a:off x="48987" y="51785"/>
        <a:ext cx="8403148" cy="905521"/>
      </dsp:txXfrm>
    </dsp:sp>
    <dsp:sp modelId="{DDFA607B-918D-4A2B-A677-2EE323EDBA8E}">
      <dsp:nvSpPr>
        <dsp:cNvPr id="0" name=""/>
        <dsp:cNvSpPr/>
      </dsp:nvSpPr>
      <dsp:spPr>
        <a:xfrm>
          <a:off x="0" y="1017572"/>
          <a:ext cx="8501122" cy="14859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In producing an effective text, L2 Learners need to possess a veriety of knowledge including content, system, process, genre and context knowledges (Hyland, 2003).</a:t>
          </a:r>
          <a:endParaRPr lang="en-US" sz="2800" kern="1200" dirty="0"/>
        </a:p>
      </dsp:txBody>
      <dsp:txXfrm>
        <a:off x="72537" y="1090109"/>
        <a:ext cx="8356048" cy="1340858"/>
      </dsp:txXfrm>
    </dsp:sp>
    <dsp:sp modelId="{F68767DF-2200-4DD6-B45E-4431E8A89AB3}">
      <dsp:nvSpPr>
        <dsp:cNvPr id="0" name=""/>
        <dsp:cNvSpPr/>
      </dsp:nvSpPr>
      <dsp:spPr>
        <a:xfrm>
          <a:off x="0" y="2514783"/>
          <a:ext cx="8501122" cy="14859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Nine features of L2 writers include </a:t>
          </a:r>
          <a:r>
            <a:rPr lang="en-US" sz="2800" kern="1200" dirty="0" smtClean="0"/>
            <a:t>content,</a:t>
          </a:r>
          <a:r>
            <a:rPr lang="id-ID" sz="2800" kern="1200" dirty="0" smtClean="0"/>
            <a:t> </a:t>
          </a:r>
          <a:r>
            <a:rPr lang="en-US" sz="2800" kern="1200" dirty="0" smtClean="0"/>
            <a:t>the writer’s process, audience, purpose, word choice, organization, mechanics, grammar, and syntax</a:t>
          </a:r>
          <a:r>
            <a:rPr lang="id-ID" sz="2800" kern="1200" dirty="0" smtClean="0"/>
            <a:t> (Raimes, 1983)</a:t>
          </a:r>
          <a:endParaRPr lang="en-US" sz="2800" kern="1200" dirty="0"/>
        </a:p>
      </dsp:txBody>
      <dsp:txXfrm>
        <a:off x="72537" y="2587320"/>
        <a:ext cx="8356048" cy="1340858"/>
      </dsp:txXfrm>
    </dsp:sp>
    <dsp:sp modelId="{A1EEADD1-DDDB-4135-AF3B-604FAB63940D}">
      <dsp:nvSpPr>
        <dsp:cNvPr id="0" name=""/>
        <dsp:cNvSpPr/>
      </dsp:nvSpPr>
      <dsp:spPr>
        <a:xfrm>
          <a:off x="0" y="4011994"/>
          <a:ext cx="8501122" cy="14859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A wide range of knowledge and experience is required by L2 learners to write successfully in English such as grammatical, discourse, sociolinguistic, and strategic competences (Canal and Swain, 1980)</a:t>
          </a:r>
          <a:endParaRPr lang="en-US" sz="2800" kern="1200" dirty="0"/>
        </a:p>
      </dsp:txBody>
      <dsp:txXfrm>
        <a:off x="72537" y="4084531"/>
        <a:ext cx="8356048" cy="13408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F0460-FB85-410F-B84B-FAE9103E56D9}">
      <dsp:nvSpPr>
        <dsp:cNvPr id="0" name=""/>
        <dsp:cNvSpPr/>
      </dsp:nvSpPr>
      <dsp:spPr>
        <a:xfrm>
          <a:off x="2244844" y="528632"/>
          <a:ext cx="4066091" cy="4066091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3E2E010-31A5-440D-B471-6E290CE85637}">
      <dsp:nvSpPr>
        <dsp:cNvPr id="0" name=""/>
        <dsp:cNvSpPr/>
      </dsp:nvSpPr>
      <dsp:spPr>
        <a:xfrm>
          <a:off x="2244844" y="528632"/>
          <a:ext cx="4066091" cy="4066091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20D79E0-71FB-4124-B9C4-E7FBDD271CB2}">
      <dsp:nvSpPr>
        <dsp:cNvPr id="0" name=""/>
        <dsp:cNvSpPr/>
      </dsp:nvSpPr>
      <dsp:spPr>
        <a:xfrm>
          <a:off x="2244844" y="528632"/>
          <a:ext cx="4066091" cy="4066091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0EA3FB3-CECA-4DE7-BBE5-4F8AC925C059}">
      <dsp:nvSpPr>
        <dsp:cNvPr id="0" name=""/>
        <dsp:cNvSpPr/>
      </dsp:nvSpPr>
      <dsp:spPr>
        <a:xfrm>
          <a:off x="2244844" y="528632"/>
          <a:ext cx="4066091" cy="4066091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5781A80-9A1E-4063-BCDC-C976DFAA1EA8}">
      <dsp:nvSpPr>
        <dsp:cNvPr id="0" name=""/>
        <dsp:cNvSpPr/>
      </dsp:nvSpPr>
      <dsp:spPr>
        <a:xfrm>
          <a:off x="3300506" y="1214447"/>
          <a:ext cx="1954768" cy="26944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L2 English Academic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Writing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(Singh, 2015)</a:t>
          </a:r>
        </a:p>
      </dsp:txBody>
      <dsp:txXfrm>
        <a:off x="3586775" y="1609042"/>
        <a:ext cx="1382230" cy="1905270"/>
      </dsp:txXfrm>
    </dsp:sp>
    <dsp:sp modelId="{63638BB9-3CA7-4B17-962E-8185CA9B251A}">
      <dsp:nvSpPr>
        <dsp:cNvPr id="0" name=""/>
        <dsp:cNvSpPr/>
      </dsp:nvSpPr>
      <dsp:spPr>
        <a:xfrm>
          <a:off x="3062158" y="-79354"/>
          <a:ext cx="2431463" cy="13103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A form of thinking for academic success of international students</a:t>
          </a:r>
          <a:endParaRPr lang="en-US" sz="1800" kern="1200" dirty="0"/>
        </a:p>
      </dsp:txBody>
      <dsp:txXfrm>
        <a:off x="3418238" y="112537"/>
        <a:ext cx="1719303" cy="926534"/>
      </dsp:txXfrm>
    </dsp:sp>
    <dsp:sp modelId="{03D3E661-8508-41A2-896E-3B075F26E8EB}">
      <dsp:nvSpPr>
        <dsp:cNvPr id="0" name=""/>
        <dsp:cNvSpPr/>
      </dsp:nvSpPr>
      <dsp:spPr>
        <a:xfrm>
          <a:off x="5226491" y="1837203"/>
          <a:ext cx="2074546" cy="14489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Arguments and ideas in English for academic purposes</a:t>
          </a:r>
          <a:endParaRPr lang="en-US" sz="1800" kern="1200" dirty="0"/>
        </a:p>
      </dsp:txBody>
      <dsp:txXfrm>
        <a:off x="5530301" y="2049397"/>
        <a:ext cx="1466926" cy="1024560"/>
      </dsp:txXfrm>
    </dsp:sp>
    <dsp:sp modelId="{290F27A1-688B-4E71-A1A2-BAF53F9F1FC2}">
      <dsp:nvSpPr>
        <dsp:cNvPr id="0" name=""/>
        <dsp:cNvSpPr/>
      </dsp:nvSpPr>
      <dsp:spPr>
        <a:xfrm>
          <a:off x="3296168" y="3729337"/>
          <a:ext cx="1963444" cy="16364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Organizing ideas, defending claims, and addressing </a:t>
          </a:r>
          <a:r>
            <a:rPr lang="id-ID" sz="1600" kern="1200" dirty="0" smtClean="0"/>
            <a:t>readers</a:t>
          </a:r>
          <a:endParaRPr lang="en-US" sz="1400" kern="1200" dirty="0"/>
        </a:p>
      </dsp:txBody>
      <dsp:txXfrm>
        <a:off x="3583708" y="3968986"/>
        <a:ext cx="1388364" cy="1157130"/>
      </dsp:txXfrm>
    </dsp:sp>
    <dsp:sp modelId="{95063C8A-22DA-4BB7-8D81-FAA8C767472F}">
      <dsp:nvSpPr>
        <dsp:cNvPr id="0" name=""/>
        <dsp:cNvSpPr/>
      </dsp:nvSpPr>
      <dsp:spPr>
        <a:xfrm>
          <a:off x="1342960" y="1906519"/>
          <a:ext cx="1898112" cy="13103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Thesis writing </a:t>
          </a:r>
          <a:endParaRPr lang="en-US" sz="2400" kern="1200" dirty="0"/>
        </a:p>
      </dsp:txBody>
      <dsp:txXfrm>
        <a:off x="1620932" y="2098410"/>
        <a:ext cx="1342168" cy="926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34A3E-E432-4C2D-9A8E-D8979ECE5C75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FD15F-E4D7-4468-A50C-F59414287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6952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FD15F-E4D7-4468-A50C-F594142872B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893012-F862-4E3F-A9B4-574F68350C8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F122-2B1A-49DB-8FBE-8F0A3F84564F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9E7-A6DA-430F-A980-4DF20126DC6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B94B-3945-4500-8B2B-67DCA053B15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4B26C7-683D-48C2-BC8E-34EB862B80E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00B70-A3AC-4E9F-8E77-E7B1CEE8305A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6EE0-8744-4CF3-8F99-57678F1E73A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8F3A-CBF2-45C0-9C8D-FC0A7921801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5331-0A56-45FE-8A19-859B18278BC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77D5-2FF6-4AA3-944A-FF01771483A9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D022E2-59D5-4F32-B337-ACD996466CCE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A213049-CB91-44F4-B61A-79C2D146B646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429000"/>
            <a:ext cx="7715304" cy="3071834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Dedy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Subandowo</a:t>
            </a:r>
            <a:endParaRPr lang="id-ID" sz="2800" dirty="0" smtClean="0">
              <a:solidFill>
                <a:schemeClr val="tx1"/>
              </a:solidFill>
            </a:endParaRPr>
          </a:p>
          <a:p>
            <a:endParaRPr lang="id-ID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Supervisor</a:t>
            </a:r>
            <a:endParaRPr lang="id-ID" sz="2800" dirty="0" smtClean="0">
              <a:solidFill>
                <a:schemeClr val="tx1"/>
              </a:solidFill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</a:rPr>
              <a:t>Csilla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Sárdi</a:t>
            </a:r>
            <a:r>
              <a:rPr lang="en-US" sz="2800" b="1" dirty="0" smtClean="0">
                <a:solidFill>
                  <a:schemeClr val="tx1"/>
                </a:solidFill>
              </a:rPr>
              <a:t>, Ph.D.</a:t>
            </a:r>
            <a:endParaRPr lang="id-ID" sz="2800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 </a:t>
            </a:r>
            <a:endParaRPr lang="id-ID" sz="2800" dirty="0" smtClean="0">
              <a:solidFill>
                <a:schemeClr val="tx1"/>
              </a:solidFill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</a:rPr>
              <a:t>Pázmány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Péter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Chatolic</a:t>
            </a:r>
            <a:r>
              <a:rPr lang="en-US" sz="3200" b="1" dirty="0" smtClean="0">
                <a:solidFill>
                  <a:schemeClr val="tx1"/>
                </a:solidFill>
              </a:rPr>
              <a:t> University</a:t>
            </a:r>
            <a:endParaRPr lang="id-ID" sz="3200" b="1" dirty="0" smtClean="0">
              <a:solidFill>
                <a:schemeClr val="tx1"/>
              </a:solidFill>
            </a:endParaRPr>
          </a:p>
          <a:p>
            <a:endParaRPr lang="id-ID" sz="14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Issues in L2 English Academic Writing</a:t>
            </a:r>
            <a:endParaRPr lang="en-US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402" y="171427"/>
            <a:ext cx="428628" cy="104372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14414" y="457178"/>
            <a:ext cx="6754091" cy="602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DOCTORAL SCHOOL CONFERENCE 2020</a:t>
            </a:r>
            <a:endParaRPr lang="en-US" sz="20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6729402" cy="64294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d-ID" sz="2800" b="1" dirty="0" smtClean="0"/>
              <a:t>Genre Variation in Academic Writing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786842" cy="4948254"/>
          </a:xfrm>
        </p:spPr>
        <p:txBody>
          <a:bodyPr/>
          <a:lstStyle/>
          <a:p>
            <a:pPr algn="just"/>
            <a:r>
              <a:rPr lang="id-ID" sz="2400" dirty="0" smtClean="0"/>
              <a:t>Genre is a type of discourse that occurs in a particular setting that has distinctive patterns, organizations, structures as well as communicative functions (Richards &amp; Schmidt, 2010).</a:t>
            </a:r>
          </a:p>
          <a:p>
            <a:pPr algn="just"/>
            <a:endParaRPr lang="id-ID" sz="2400" dirty="0" smtClean="0"/>
          </a:p>
          <a:p>
            <a:pPr algn="just"/>
            <a:endParaRPr lang="id-ID" sz="2400" dirty="0" smtClean="0"/>
          </a:p>
          <a:p>
            <a:pPr algn="just"/>
            <a:endParaRPr lang="id-ID" sz="2400" dirty="0" smtClean="0"/>
          </a:p>
          <a:p>
            <a:pPr algn="just"/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071802" y="6257922"/>
            <a:ext cx="3000396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(Hyland &amp; Salager-Meyer, 2008)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428596" y="21429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dirty="0" smtClean="0"/>
              <a:t>4</a:t>
            </a:r>
            <a:endParaRPr lang="en-US" sz="48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0034" y="2409814"/>
          <a:ext cx="8143932" cy="3849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4644"/>
                <a:gridCol w="2714644"/>
                <a:gridCol w="2714644"/>
              </a:tblGrid>
              <a:tr h="429852">
                <a:tc gridSpan="3">
                  <a:txBody>
                    <a:bodyPr/>
                    <a:lstStyle/>
                    <a:p>
                      <a:pPr algn="ctr"/>
                      <a:r>
                        <a:rPr lang="id-ID" sz="1800" b="1" dirty="0" smtClean="0"/>
                        <a:t>Th</a:t>
                      </a:r>
                      <a:r>
                        <a:rPr lang="id-ID" sz="1800" b="1" baseline="0" dirty="0" smtClean="0"/>
                        <a:t>e </a:t>
                      </a:r>
                      <a:r>
                        <a:rPr lang="id-ID" sz="1800" b="1" dirty="0" smtClean="0"/>
                        <a:t>Examples</a:t>
                      </a:r>
                      <a:r>
                        <a:rPr lang="id-ID" sz="1800" b="1" baseline="0" dirty="0" smtClean="0"/>
                        <a:t> of  </a:t>
                      </a:r>
                      <a:r>
                        <a:rPr lang="id-ID" sz="1800" b="1" baseline="0" dirty="0" smtClean="0"/>
                        <a:t>Written Academic Genre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0586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Non-Scientific</a:t>
                      </a:r>
                      <a:r>
                        <a:rPr lang="id-ID" b="1" baseline="0" dirty="0" smtClean="0"/>
                        <a:t> </a:t>
                      </a:r>
                    </a:p>
                    <a:p>
                      <a:pPr algn="ctr"/>
                      <a:r>
                        <a:rPr lang="id-ID" b="1" baseline="0" dirty="0" smtClean="0"/>
                        <a:t>(educational genre)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Scientific genre</a:t>
                      </a:r>
                      <a:r>
                        <a:rPr lang="id-ID" b="1" baseline="0" dirty="0" smtClean="0"/>
                        <a:t> </a:t>
                      </a:r>
                    </a:p>
                    <a:p>
                      <a:pPr algn="ctr"/>
                      <a:r>
                        <a:rPr lang="id-ID" b="1" baseline="0" dirty="0" smtClean="0"/>
                        <a:t>(researchers in formal higher education)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Acknowledgements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Research articles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Article</a:t>
                      </a:r>
                      <a:r>
                        <a:rPr lang="id-ID" sz="1800" baseline="0" dirty="0" smtClean="0"/>
                        <a:t> abstracts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05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Student essays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Conference abstract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Scientific</a:t>
                      </a:r>
                      <a:r>
                        <a:rPr lang="id-ID" sz="1800" baseline="0" dirty="0" smtClean="0"/>
                        <a:t> letters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05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Theses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Editors’ responses to journal submission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Article submisssion letters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05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Conclusion chapters</a:t>
                      </a:r>
                      <a:r>
                        <a:rPr lang="id-ID" sz="1800" baseline="0" dirty="0" smtClean="0"/>
                        <a:t> of Ph.D theses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Science popularizations 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Grant proposals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9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Textbooks/ Book reviews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7744" y="28074"/>
            <a:ext cx="7215206" cy="50004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d-ID" sz="2000" b="1" dirty="0" smtClean="0"/>
              <a:t>Issues in Researching Academic Writing</a:t>
            </a:r>
            <a:endParaRPr lang="en-US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592442"/>
          <a:ext cx="9144000" cy="59964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1670"/>
                <a:gridCol w="2286016"/>
                <a:gridCol w="2143140"/>
                <a:gridCol w="2643174"/>
              </a:tblGrid>
              <a:tr h="1623514">
                <a:tc>
                  <a:txBody>
                    <a:bodyPr/>
                    <a:lstStyle/>
                    <a:p>
                      <a:r>
                        <a:rPr lang="id-ID" sz="1600" b="1" dirty="0" smtClean="0"/>
                        <a:t>Genre Analysis</a:t>
                      </a:r>
                    </a:p>
                    <a:p>
                      <a:r>
                        <a:rPr lang="id-ID" sz="1600" dirty="0" smtClean="0"/>
                        <a:t>(c.f. </a:t>
                      </a:r>
                      <a:r>
                        <a:rPr lang="id-ID" sz="1600" baseline="0" dirty="0" smtClean="0"/>
                        <a:t>Bhatia, V.K.(2002). </a:t>
                      </a:r>
                      <a:r>
                        <a:rPr lang="id-ID" sz="1600" dirty="0" smtClean="0"/>
                        <a:t>Generic view of academic</a:t>
                      </a:r>
                      <a:r>
                        <a:rPr lang="id-ID" sz="1600" baseline="0" dirty="0" smtClean="0"/>
                        <a:t> discourse)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 smtClean="0"/>
                        <a:t>Corpus-based studies</a:t>
                      </a:r>
                    </a:p>
                    <a:p>
                      <a:r>
                        <a:rPr lang="id-ID" sz="1600" dirty="0" smtClean="0"/>
                        <a:t>(c.f. Tribble</a:t>
                      </a:r>
                      <a:r>
                        <a:rPr lang="id-ID" sz="1600" baseline="0" dirty="0" smtClean="0"/>
                        <a:t>, C. (2002). Corpora and corpus analysis : a new windows on academic writing)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 smtClean="0"/>
                        <a:t>Contrastive</a:t>
                      </a:r>
                      <a:r>
                        <a:rPr lang="id-ID" sz="1600" b="1" baseline="0" dirty="0" smtClean="0"/>
                        <a:t> rhetoric</a:t>
                      </a:r>
                    </a:p>
                    <a:p>
                      <a:r>
                        <a:rPr lang="id-ID" sz="1600" b="1" baseline="0" dirty="0" smtClean="0"/>
                        <a:t>(</a:t>
                      </a:r>
                      <a:r>
                        <a:rPr lang="id-ID" sz="1600" b="0" baseline="0" dirty="0" smtClean="0"/>
                        <a:t>c.f. McEnery, .T. &amp; Kifle, N.A. (2002). Epistemic modality in argumenttaive essays of second language writers)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 smtClean="0"/>
                        <a:t>Ethnographic/Naturalistic Approaches</a:t>
                      </a:r>
                    </a:p>
                    <a:p>
                      <a:r>
                        <a:rPr lang="id-ID" sz="1600" b="0" dirty="0" smtClean="0"/>
                        <a:t>(c.f. Jackson</a:t>
                      </a:r>
                      <a:r>
                        <a:rPr lang="id-ID" sz="1600" b="0" baseline="0" dirty="0" smtClean="0"/>
                        <a:t> , J. (2002). The L2 case discussion in business: an ethnographic investigation)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40184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Studies</a:t>
                      </a:r>
                      <a:r>
                        <a:rPr lang="id-ID" sz="1800" baseline="0" dirty="0" smtClean="0"/>
                        <a:t> on abstracts (linguistic features)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Contextual analysis e.g</a:t>
                      </a:r>
                      <a:r>
                        <a:rPr lang="id-ID" sz="1600" baseline="0" dirty="0" smtClean="0"/>
                        <a:t>. name, social context s, communicative purposes, roles, cultural values, text contexts, formal text features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Contrasting</a:t>
                      </a:r>
                      <a:r>
                        <a:rPr lang="id-ID" sz="1600" baseline="0" dirty="0" smtClean="0"/>
                        <a:t> between native and non-native speakers e.g. epistemic modality  (</a:t>
                      </a:r>
                      <a:r>
                        <a:rPr lang="id-ID" sz="1600" i="1" baseline="0" dirty="0" smtClean="0"/>
                        <a:t>may, might</a:t>
                      </a:r>
                      <a:r>
                        <a:rPr lang="id-ID" sz="1600" baseline="0" dirty="0" smtClean="0"/>
                        <a:t>) and part of speech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Academic writing development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7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Development of argumentations and claims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Linguistic analysis</a:t>
                      </a:r>
                      <a:r>
                        <a:rPr lang="id-ID" sz="1600" baseline="0" dirty="0" smtClean="0"/>
                        <a:t>  (lexico grammatical features e.g concordane for a single noun)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Meaning</a:t>
                      </a:r>
                      <a:r>
                        <a:rPr lang="id-ID" sz="1600" baseline="0" dirty="0" smtClean="0"/>
                        <a:t> construction from texts (e.g. cross-cultural reading)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 university</a:t>
                      </a:r>
                      <a:r>
                        <a:rPr lang="id-ID" sz="1600" baseline="0" dirty="0" smtClean="0"/>
                        <a:t> English languge curriculum (e.g  ESP course designs)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154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Textual structure of genres from</a:t>
                      </a:r>
                      <a:r>
                        <a:rPr lang="id-ID" sz="1600" baseline="0" dirty="0" smtClean="0"/>
                        <a:t> different disciplines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Citation (e.g. reporting</a:t>
                      </a:r>
                      <a:r>
                        <a:rPr lang="id-ID" sz="1600" baseline="0" dirty="0" smtClean="0"/>
                        <a:t> verbs)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Process</a:t>
                      </a:r>
                      <a:r>
                        <a:rPr lang="id-ID" sz="1800" baseline="0" dirty="0" smtClean="0"/>
                        <a:t> vs product of writing </a:t>
                      </a:r>
                      <a:endParaRPr lang="en-US" sz="1800" dirty="0" smtClean="0"/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Writing performance (e.g. Tasks, assignments,</a:t>
                      </a:r>
                      <a:r>
                        <a:rPr lang="id-ID" sz="1600" baseline="0" dirty="0" smtClean="0"/>
                        <a:t> essays, quizzes 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879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Intertextuality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Textual patterning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Effect of English discourse style on other languages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Communicatio</a:t>
                      </a:r>
                      <a:r>
                        <a:rPr lang="id-ID" sz="1600" baseline="0" dirty="0" smtClean="0"/>
                        <a:t>n between students and staff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70232" y="19050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dirty="0" smtClean="0"/>
              <a:t>6</a:t>
            </a:r>
            <a:endParaRPr lang="en-US" sz="4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52744" y="6515120"/>
            <a:ext cx="3214710" cy="357190"/>
          </a:xfrm>
        </p:spPr>
        <p:txBody>
          <a:bodyPr>
            <a:normAutofit fontScale="85000" lnSpcReduction="20000"/>
          </a:bodyPr>
          <a:lstStyle/>
          <a:p>
            <a:r>
              <a:rPr lang="id-ID" sz="2400" dirty="0" smtClean="0"/>
              <a:t>Based on Flowerdew (2002)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2728906" cy="65403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643998" cy="5572164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Academic writing is part of applied linguistics and professional science. </a:t>
            </a:r>
          </a:p>
          <a:p>
            <a:pPr algn="just"/>
            <a:r>
              <a:rPr lang="en-US" dirty="0" smtClean="0"/>
              <a:t>L2 English academic writing plays an important role in higher education level. </a:t>
            </a:r>
          </a:p>
          <a:p>
            <a:pPr algn="just"/>
            <a:r>
              <a:rPr lang="en-US" dirty="0" smtClean="0"/>
              <a:t>Research studies on writing have given attention to many fields including L2 English academic writing from many disciplines and places in the world including textual and communicative purposes. </a:t>
            </a:r>
          </a:p>
          <a:p>
            <a:pPr algn="just"/>
            <a:r>
              <a:rPr lang="en-US" dirty="0" smtClean="0"/>
              <a:t>However, research studies on L2 English academic writing focusing on L2 English academic writing of Indonesian graduate students in a non-native speaking environment seem deficient, especially the investigation of how the students fit their sentences and texts logically in order to achieve their academic success.</a:t>
            </a:r>
          </a:p>
          <a:p>
            <a:pPr algn="just"/>
            <a:r>
              <a:rPr lang="en-US" dirty="0" smtClean="0"/>
              <a:t>Due to this reason, my dissertation will be focused on the properties of written texts based on the frame of coherence and cohesion analyses.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42" y="152378"/>
            <a:ext cx="2357454" cy="51115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d-ID" sz="2400" b="1" dirty="0" smtClean="0"/>
              <a:t>References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785794"/>
            <a:ext cx="8572560" cy="5857916"/>
          </a:xfrm>
        </p:spPr>
        <p:txBody>
          <a:bodyPr>
            <a:normAutofit fontScale="47500" lnSpcReduction="20000"/>
          </a:bodyPr>
          <a:lstStyle/>
          <a:p>
            <a:pPr marL="730250" indent="-730250">
              <a:buNone/>
            </a:pPr>
            <a:r>
              <a:rPr lang="en-GB" sz="3300" dirty="0" err="1" smtClean="0"/>
              <a:t>Canale</a:t>
            </a:r>
            <a:r>
              <a:rPr lang="en-GB" sz="3300" dirty="0" smtClean="0"/>
              <a:t>, M., &amp; Swain, M. (1980). Theoretical Bases of Communicative Approaches to Second Language Teaching</a:t>
            </a:r>
            <a:r>
              <a:rPr lang="id-ID" sz="3300" dirty="0" smtClean="0"/>
              <a:t> </a:t>
            </a:r>
            <a:r>
              <a:rPr lang="en-GB" sz="3300" dirty="0" smtClean="0"/>
              <a:t>and Testing. </a:t>
            </a:r>
            <a:r>
              <a:rPr lang="en-GB" sz="3300" i="1" dirty="0" smtClean="0"/>
              <a:t>Applied Linguistics</a:t>
            </a:r>
            <a:r>
              <a:rPr lang="en-GB" sz="3300" dirty="0" smtClean="0"/>
              <a:t>, (May). https://doi.org/10.1093/applin/I.1.1</a:t>
            </a:r>
            <a:endParaRPr lang="en-US" sz="3300" dirty="0" smtClean="0"/>
          </a:p>
          <a:p>
            <a:pPr marL="730250" indent="-730250">
              <a:buNone/>
            </a:pPr>
            <a:r>
              <a:rPr lang="en-GB" sz="3300" dirty="0" err="1" smtClean="0"/>
              <a:t>Flowerdew</a:t>
            </a:r>
            <a:r>
              <a:rPr lang="en-GB" sz="3300" dirty="0" smtClean="0"/>
              <a:t>, J. (2002). </a:t>
            </a:r>
            <a:r>
              <a:rPr lang="en-GB" sz="3300" i="1" dirty="0" smtClean="0"/>
              <a:t>Academic Discourse</a:t>
            </a:r>
            <a:r>
              <a:rPr lang="en-GB" sz="3300" dirty="0" smtClean="0"/>
              <a:t>. New York: Pearson Education Limited. https://doi.org/10.1017/CBO9781107415324.004</a:t>
            </a:r>
            <a:endParaRPr lang="en-US" sz="3300" dirty="0" smtClean="0"/>
          </a:p>
          <a:p>
            <a:pPr marL="730250" indent="-730250">
              <a:buNone/>
            </a:pPr>
            <a:r>
              <a:rPr lang="en-GB" sz="3300" dirty="0" smtClean="0"/>
              <a:t>Hyland, K, &amp; </a:t>
            </a:r>
            <a:r>
              <a:rPr lang="en-GB" sz="3300" dirty="0" err="1" smtClean="0"/>
              <a:t>Salaga</a:t>
            </a:r>
            <a:r>
              <a:rPr lang="en-GB" sz="3300" dirty="0" smtClean="0"/>
              <a:t>-Meyer, F. (2008). Scientific Writing. </a:t>
            </a:r>
            <a:r>
              <a:rPr lang="en-GB" sz="3300" i="1" dirty="0" smtClean="0"/>
              <a:t>Annual Review of Information and Technology</a:t>
            </a:r>
            <a:r>
              <a:rPr lang="en-GB" sz="3300" dirty="0" smtClean="0"/>
              <a:t>, </a:t>
            </a:r>
            <a:r>
              <a:rPr lang="en-GB" sz="3300" i="1" dirty="0" smtClean="0"/>
              <a:t>42</a:t>
            </a:r>
            <a:r>
              <a:rPr lang="en-GB" sz="3300" dirty="0" smtClean="0"/>
              <a:t>(4), 283–284. https://doi.org/10.1016/j.wem.2017.09.007</a:t>
            </a:r>
            <a:endParaRPr lang="en-US" sz="3300" dirty="0" smtClean="0"/>
          </a:p>
          <a:p>
            <a:pPr marL="730250" indent="-730250">
              <a:buNone/>
            </a:pPr>
            <a:r>
              <a:rPr lang="en-GB" sz="3300" dirty="0" smtClean="0"/>
              <a:t>Hyland, Ken. (2003). </a:t>
            </a:r>
            <a:r>
              <a:rPr lang="en-GB" sz="3300" i="1" dirty="0" smtClean="0"/>
              <a:t>Second Language Writing</a:t>
            </a:r>
            <a:r>
              <a:rPr lang="en-GB" sz="3300" dirty="0" smtClean="0"/>
              <a:t>. City University of Hong </a:t>
            </a:r>
            <a:r>
              <a:rPr lang="en-GB" sz="3300" dirty="0" err="1" smtClean="0"/>
              <a:t>kong</a:t>
            </a:r>
            <a:r>
              <a:rPr lang="en-GB" sz="3300" dirty="0" smtClean="0"/>
              <a:t>: Cambridge University Press.</a:t>
            </a:r>
            <a:endParaRPr lang="en-US" sz="3300" dirty="0" smtClean="0"/>
          </a:p>
          <a:p>
            <a:pPr marL="730250" indent="-730250">
              <a:buNone/>
            </a:pPr>
            <a:r>
              <a:rPr lang="en-GB" sz="3300" dirty="0" err="1" smtClean="0"/>
              <a:t>Langum</a:t>
            </a:r>
            <a:r>
              <a:rPr lang="en-GB" sz="3300" dirty="0" smtClean="0"/>
              <a:t>, V., &amp; Sullivan, K. P. H. (2017). Writing academic </a:t>
            </a:r>
            <a:r>
              <a:rPr lang="en-GB" sz="3300" dirty="0" err="1" smtClean="0"/>
              <a:t>english</a:t>
            </a:r>
            <a:r>
              <a:rPr lang="en-GB" sz="3300" dirty="0" smtClean="0"/>
              <a:t> as a doctoral student in </a:t>
            </a:r>
            <a:r>
              <a:rPr lang="en-GB" sz="3300" dirty="0" err="1" smtClean="0"/>
              <a:t>sweden</a:t>
            </a:r>
            <a:r>
              <a:rPr lang="en-GB" sz="3300" dirty="0" smtClean="0"/>
              <a:t>: narrative perspectives. </a:t>
            </a:r>
            <a:r>
              <a:rPr lang="en-GB" sz="3300" i="1" dirty="0" smtClean="0"/>
              <a:t>Journal of Second Language Writing</a:t>
            </a:r>
            <a:r>
              <a:rPr lang="en-GB" sz="3300" dirty="0" smtClean="0"/>
              <a:t>, </a:t>
            </a:r>
            <a:r>
              <a:rPr lang="en-GB" sz="3300" i="1" dirty="0" smtClean="0"/>
              <a:t>35</a:t>
            </a:r>
            <a:r>
              <a:rPr lang="en-GB" sz="3300" dirty="0" smtClean="0"/>
              <a:t>, 20–25. https://doi.org/10.1016/j.jslw.2016.12.004</a:t>
            </a:r>
            <a:endParaRPr lang="en-US" sz="3300" dirty="0" smtClean="0"/>
          </a:p>
          <a:p>
            <a:pPr marL="730250" indent="-730250">
              <a:buNone/>
            </a:pPr>
            <a:r>
              <a:rPr lang="id-ID" sz="3300" dirty="0" smtClean="0"/>
              <a:t>Matsuda, P.K. , &amp; Silva, T. (2020). </a:t>
            </a:r>
            <a:r>
              <a:rPr lang="id-ID" sz="3300" i="1" dirty="0" smtClean="0"/>
              <a:t>Writing.</a:t>
            </a:r>
            <a:r>
              <a:rPr lang="id-ID" sz="3300" dirty="0" smtClean="0"/>
              <a:t>In N. Schmitt &amp; P.H. Rodgers (Eds.), An Introduction to Applied Linguistics (pp. 279-293). New York: Routledge. </a:t>
            </a:r>
            <a:endParaRPr lang="en-US" sz="3300" dirty="0" smtClean="0"/>
          </a:p>
          <a:p>
            <a:pPr marL="730250" indent="-730250">
              <a:buNone/>
            </a:pPr>
            <a:r>
              <a:rPr lang="id-ID" sz="3300" dirty="0" smtClean="0"/>
              <a:t>Raimes, A. (1983). Techniques in teaching writing. New York: Oxford University Press.</a:t>
            </a:r>
            <a:endParaRPr lang="en-US" sz="3300" dirty="0" smtClean="0"/>
          </a:p>
          <a:p>
            <a:pPr marL="730250" indent="-730250">
              <a:buNone/>
            </a:pPr>
            <a:r>
              <a:rPr lang="en-GB" sz="3300" dirty="0" smtClean="0"/>
              <a:t>Richards, J. C., &amp; Schmidt, R. (2010). </a:t>
            </a:r>
            <a:r>
              <a:rPr lang="en-GB" sz="3300" i="1" dirty="0" smtClean="0"/>
              <a:t>Longman Dictionary of Language Teaching &amp; Applied </a:t>
            </a:r>
            <a:r>
              <a:rPr lang="en-GB" sz="3300" i="1" dirty="0" err="1" smtClean="0"/>
              <a:t>Lingustics</a:t>
            </a:r>
            <a:r>
              <a:rPr lang="en-GB" sz="3300" dirty="0" smtClean="0"/>
              <a:t> (Fourth Edi). Pearson. Retrieved from http://search.ebscohost.com/login.aspx?direct=true&amp;db=lah&amp;AN=20163298076&amp;site=ehost-live%0Ahttp://www.cabi.org/cabdirect/showpdf.aspx?PAN=http://www.cabi.org/cabdirect/showpdf.aspx?PAN=20163298076%0Aemail: javaidleghari@hotmail.com</a:t>
            </a:r>
            <a:endParaRPr lang="en-US" sz="3300" dirty="0" smtClean="0"/>
          </a:p>
          <a:p>
            <a:pPr marL="730250" indent="-730250">
              <a:buNone/>
            </a:pPr>
            <a:r>
              <a:rPr lang="en-GB" sz="3300" dirty="0" err="1" smtClean="0"/>
              <a:t>Schmied</a:t>
            </a:r>
            <a:r>
              <a:rPr lang="en-GB" sz="3300" dirty="0" smtClean="0"/>
              <a:t>, J. (2011). Academic Writing in Europe : a Survey of Approaches and Problems. </a:t>
            </a:r>
            <a:r>
              <a:rPr lang="en-GB" sz="3300" i="1" dirty="0" smtClean="0"/>
              <a:t>Research in English Language &amp; Linguistics</a:t>
            </a:r>
            <a:r>
              <a:rPr lang="en-GB" sz="3300" dirty="0" smtClean="0"/>
              <a:t>, </a:t>
            </a:r>
            <a:r>
              <a:rPr lang="en-GB" sz="3300" i="1" dirty="0" smtClean="0"/>
              <a:t>5</a:t>
            </a:r>
            <a:r>
              <a:rPr lang="en-GB" sz="3300" dirty="0" smtClean="0"/>
              <a:t>.</a:t>
            </a:r>
            <a:endParaRPr lang="id-ID" sz="3300" dirty="0" smtClean="0"/>
          </a:p>
          <a:p>
            <a:pPr marL="730250" indent="-730250">
              <a:buNone/>
            </a:pPr>
            <a:r>
              <a:rPr lang="en-GB" sz="3300" dirty="0" smtClean="0"/>
              <a:t>Singh, M. (2015). International Graduate Students ’ Academic Writing Practices in Malaysia : Challenges and Solutions, </a:t>
            </a:r>
            <a:r>
              <a:rPr lang="en-GB" sz="3300" i="1" dirty="0" smtClean="0"/>
              <a:t>5</a:t>
            </a:r>
            <a:r>
              <a:rPr lang="en-GB" sz="3300" dirty="0" smtClean="0"/>
              <a:t>(1), 12–22.</a:t>
            </a:r>
            <a:endParaRPr lang="en-US" sz="3300" dirty="0" smtClean="0"/>
          </a:p>
          <a:p>
            <a:pPr marL="730250" indent="-730250">
              <a:buNone/>
            </a:pPr>
            <a:r>
              <a:rPr lang="en-GB" sz="3300" dirty="0" err="1" smtClean="0"/>
              <a:t>Xu</a:t>
            </a:r>
            <a:r>
              <a:rPr lang="en-GB" sz="3300" dirty="0" smtClean="0"/>
              <a:t>, L., &amp; Zhang, L. J. (2019). Journal of English for Academic Purposes L2 doctoral students ’ experiences in thesis writing in an English-medium university in New Zealand. </a:t>
            </a:r>
            <a:r>
              <a:rPr lang="en-GB" sz="3300" i="1" dirty="0" smtClean="0"/>
              <a:t>Journal of English for Academic Purposes</a:t>
            </a:r>
            <a:r>
              <a:rPr lang="en-GB" sz="3300" dirty="0" smtClean="0"/>
              <a:t>, </a:t>
            </a:r>
            <a:r>
              <a:rPr lang="en-GB" sz="3300" i="1" dirty="0" smtClean="0"/>
              <a:t>41</a:t>
            </a:r>
            <a:r>
              <a:rPr lang="en-GB" sz="3300" dirty="0" smtClean="0"/>
              <a:t>, 100779. https://doi.org/10.1016/j.jeap.2019.100779</a:t>
            </a:r>
            <a:endParaRPr lang="en-US" sz="3300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Question: </a:t>
            </a:r>
          </a:p>
          <a:p>
            <a:pPr>
              <a:buNone/>
            </a:pPr>
            <a:r>
              <a:rPr lang="id-ID" dirty="0" smtClean="0"/>
              <a:t>	15 </a:t>
            </a:r>
            <a:r>
              <a:rPr lang="id-ID" dirty="0" smtClean="0"/>
              <a:t>students </a:t>
            </a:r>
            <a:r>
              <a:rPr lang="id-ID" dirty="0" smtClean="0"/>
              <a:t>4 </a:t>
            </a:r>
            <a:r>
              <a:rPr lang="id-ID" dirty="0" smtClean="0"/>
              <a:t>papers for each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	Each </a:t>
            </a:r>
            <a:r>
              <a:rPr lang="id-ID" dirty="0" smtClean="0"/>
              <a:t>paper consists 2000 words 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	1 </a:t>
            </a:r>
            <a:r>
              <a:rPr lang="id-ID" dirty="0" smtClean="0"/>
              <a:t>student 4 papers 8000 words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	15 </a:t>
            </a:r>
            <a:r>
              <a:rPr lang="id-ID" dirty="0" smtClean="0"/>
              <a:t>students 60 papers 120,000 </a:t>
            </a:r>
            <a:r>
              <a:rPr lang="id-ID" dirty="0" smtClean="0"/>
              <a:t>words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id-ID" dirty="0" smtClean="0"/>
              <a:t>Would it be considered  “adequate” for a corpus-based analysis?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857232"/>
            <a:ext cx="1228708" cy="6540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sz="4400" dirty="0" smtClean="0"/>
              <a:t>Aims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071678"/>
            <a:ext cx="8643998" cy="4429156"/>
          </a:xfrm>
        </p:spPr>
        <p:txBody>
          <a:bodyPr>
            <a:noAutofit/>
          </a:bodyPr>
          <a:lstStyle/>
          <a:p>
            <a:pPr marL="368300" indent="-368300" algn="just">
              <a:buFont typeface="Wingdings" pitchFamily="2" charset="2"/>
              <a:buChar char="Ø"/>
            </a:pPr>
            <a:r>
              <a:rPr lang="en-US" sz="3200" dirty="0" smtClean="0"/>
              <a:t>To highlight important issues related to academic writing and L2 English academic writing.</a:t>
            </a:r>
          </a:p>
          <a:p>
            <a:pPr marL="368300" indent="-368300" algn="just">
              <a:buFont typeface="Wingdings" pitchFamily="2" charset="2"/>
              <a:buChar char="Ø"/>
            </a:pPr>
            <a:r>
              <a:rPr lang="en-US" sz="3200" dirty="0" smtClean="0"/>
              <a:t>To discuss exist</a:t>
            </a:r>
            <a:r>
              <a:rPr lang="id-ID" sz="3200" dirty="0" smtClean="0"/>
              <a:t>ing</a:t>
            </a:r>
            <a:r>
              <a:rPr lang="en-US" sz="3200" dirty="0" smtClean="0"/>
              <a:t> topics </a:t>
            </a:r>
            <a:r>
              <a:rPr lang="id-ID" sz="3200" dirty="0" smtClean="0"/>
              <a:t>in </a:t>
            </a:r>
            <a:r>
              <a:rPr lang="en-US" sz="3200" dirty="0" smtClean="0"/>
              <a:t>L2 English academic writing that have been conducted by applied linguists.</a:t>
            </a:r>
          </a:p>
          <a:p>
            <a:pPr marL="368300" indent="-368300" algn="just">
              <a:buFont typeface="Wingdings" pitchFamily="2" charset="2"/>
              <a:buChar char="Ø"/>
            </a:pPr>
            <a:r>
              <a:rPr lang="en-US" sz="3200" dirty="0" smtClean="0"/>
              <a:t>To present the possibility of prospective research in L2 English academic writing.</a:t>
            </a:r>
            <a:endParaRPr lang="en-US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4150" y="180952"/>
            <a:ext cx="3429024" cy="57626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d-ID" sz="3200" b="1" dirty="0" smtClean="0"/>
              <a:t>Outline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85720" y="857232"/>
          <a:ext cx="857256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0298" y="214290"/>
            <a:ext cx="4443442" cy="6540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d-ID" sz="3600" b="1" dirty="0" smtClean="0"/>
              <a:t>What is writing?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676256"/>
            <a:ext cx="8572560" cy="5896016"/>
          </a:xfrm>
        </p:spPr>
        <p:txBody>
          <a:bodyPr>
            <a:normAutofit fontScale="92500" lnSpcReduction="20000"/>
          </a:bodyPr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endParaRPr lang="id-ID" sz="2400" b="1" dirty="0" smtClean="0"/>
          </a:p>
          <a:p>
            <a:pPr>
              <a:buNone/>
            </a:pPr>
            <a:endParaRPr lang="id-ID" sz="2400" b="1" dirty="0" smtClean="0"/>
          </a:p>
          <a:p>
            <a:pPr>
              <a:buNone/>
            </a:pPr>
            <a:endParaRPr lang="id-ID" sz="2400" b="1" dirty="0" smtClean="0"/>
          </a:p>
          <a:p>
            <a:pPr>
              <a:buNone/>
            </a:pPr>
            <a:endParaRPr lang="id-ID" sz="2400" b="1" dirty="0" smtClean="0"/>
          </a:p>
          <a:p>
            <a:pPr>
              <a:buNone/>
            </a:pPr>
            <a:r>
              <a:rPr lang="id-ID" sz="2400" b="1" dirty="0" smtClean="0"/>
              <a:t>Proper goals of writing in applied linguistics emphasize:</a:t>
            </a:r>
          </a:p>
          <a:p>
            <a:pPr marL="361950" lvl="1"/>
            <a:r>
              <a:rPr lang="id-ID" sz="2000" dirty="0" smtClean="0"/>
              <a:t>The field of second language writing </a:t>
            </a:r>
          </a:p>
          <a:p>
            <a:pPr marL="361950" lvl="1"/>
            <a:r>
              <a:rPr lang="id-ID" sz="2000" dirty="0" smtClean="0"/>
              <a:t>A focus on research and instruction in L1 and L2 writing</a:t>
            </a:r>
          </a:p>
          <a:p>
            <a:pPr marL="361950" lvl="1"/>
            <a:r>
              <a:rPr lang="id-ID" sz="2000" dirty="0" smtClean="0"/>
              <a:t>The complexity of writing </a:t>
            </a:r>
          </a:p>
          <a:p>
            <a:pPr marL="361950" lvl="1"/>
            <a:r>
              <a:rPr lang="id-ID" sz="2000" dirty="0" smtClean="0"/>
              <a:t>The teaching of writing </a:t>
            </a:r>
            <a:endParaRPr lang="id-ID" dirty="0" smtClean="0"/>
          </a:p>
          <a:p>
            <a:pPr lvl="1"/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86050" y="1571612"/>
            <a:ext cx="2286016" cy="12144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noun</a:t>
            </a:r>
          </a:p>
          <a:p>
            <a:r>
              <a:rPr lang="id-ID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(a written text )</a:t>
            </a: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86050" y="2928934"/>
            <a:ext cx="4214842" cy="128588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verb</a:t>
            </a:r>
          </a:p>
          <a:p>
            <a:r>
              <a:rPr lang="id-ID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(An act of constructing written text) </a:t>
            </a:r>
            <a:endParaRPr lang="en-US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ight Arrow Callout 8"/>
          <p:cNvSpPr/>
          <p:nvPr/>
        </p:nvSpPr>
        <p:spPr>
          <a:xfrm>
            <a:off x="571472" y="1571612"/>
            <a:ext cx="2071702" cy="2571768"/>
          </a:xfrm>
          <a:prstGeom prst="rightArrow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Writing </a:t>
            </a:r>
          </a:p>
          <a:p>
            <a:pPr algn="ctr"/>
            <a:r>
              <a:rPr lang="id-ID" sz="105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id-ID" sz="1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Matsuda &amp; Silva, 2020)</a:t>
            </a:r>
            <a:endParaRPr lang="en-US" sz="1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285728"/>
            <a:ext cx="78581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5400" b="1" dirty="0" smtClean="0"/>
              <a:t>1</a:t>
            </a:r>
            <a:endParaRPr lang="en-US" sz="54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5095912" cy="64294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d-ID" sz="3600" b="1" dirty="0" smtClean="0"/>
              <a:t>What is academic writing?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4422"/>
          <a:ext cx="8229600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73050"/>
            <a:ext cx="8001056" cy="72705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d-ID" sz="3200" b="1" dirty="0" smtClean="0"/>
              <a:t>The Relation of Scientific and Academic Writings</a:t>
            </a:r>
            <a:endParaRPr lang="en-US" sz="3200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>
          <a:xfrm>
            <a:off x="428596" y="1928802"/>
            <a:ext cx="1928826" cy="4286280"/>
          </a:xfrm>
        </p:spPr>
        <p:txBody>
          <a:bodyPr>
            <a:noAutofit/>
          </a:bodyPr>
          <a:lstStyle/>
          <a:p>
            <a:r>
              <a:rPr lang="id-ID" sz="2400" i="1" dirty="0" smtClean="0"/>
              <a:t>Academic writing </a:t>
            </a:r>
            <a:r>
              <a:rPr lang="id-ID" sz="2400" dirty="0" smtClean="0"/>
              <a:t>refers to texts written by students</a:t>
            </a:r>
          </a:p>
          <a:p>
            <a:endParaRPr lang="id-ID" sz="2400" dirty="0" smtClean="0"/>
          </a:p>
          <a:p>
            <a:r>
              <a:rPr lang="id-ID" sz="2400" i="1" dirty="0" smtClean="0"/>
              <a:t>Scientific writing </a:t>
            </a:r>
            <a:r>
              <a:rPr lang="id-ID" sz="2400" dirty="0" smtClean="0"/>
              <a:t>refers to texts written by scientists</a:t>
            </a:r>
          </a:p>
        </p:txBody>
      </p:sp>
      <p:sp>
        <p:nvSpPr>
          <p:cNvPr id="8" name="Rectangle 7"/>
          <p:cNvSpPr/>
          <p:nvPr/>
        </p:nvSpPr>
        <p:spPr>
          <a:xfrm>
            <a:off x="157134" y="290492"/>
            <a:ext cx="57150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7200" b="1" dirty="0" smtClean="0"/>
              <a:t>2</a:t>
            </a:r>
            <a:endParaRPr lang="en-US" sz="7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31039" t="30608" r="31558" b="13869"/>
          <a:stretch>
            <a:fillRect/>
          </a:stretch>
        </p:blipFill>
        <p:spPr bwMode="auto">
          <a:xfrm>
            <a:off x="2500298" y="1274749"/>
            <a:ext cx="6286544" cy="515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214812" y="6424632"/>
            <a:ext cx="357190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(Russel &amp; Cortes, 2012)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6900882" cy="6429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d-ID" sz="4000" dirty="0" smtClean="0"/>
              <a:t>L2 English Academic Writing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8229600" cy="492922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d-ID" sz="2400" b="1" dirty="0" smtClean="0"/>
              <a:t>3.1 The Definitions of L2 Academic Writers</a:t>
            </a:r>
            <a:endParaRPr lang="id-ID" sz="2400" dirty="0" smtClean="0"/>
          </a:p>
          <a:p>
            <a:pPr algn="just"/>
            <a:r>
              <a:rPr lang="id-ID" sz="2800" dirty="0" smtClean="0"/>
              <a:t>Anyone who is writing or learning to write in a language other than native language including second or foreign languages, third and so forth (Matsuda &amp; Silva, 2020)</a:t>
            </a:r>
          </a:p>
          <a:p>
            <a:pPr algn="just"/>
            <a:endParaRPr lang="id-ID" sz="2800" dirty="0" smtClean="0"/>
          </a:p>
          <a:p>
            <a:pPr algn="just"/>
            <a:r>
              <a:rPr lang="id-ID" sz="2800" dirty="0" smtClean="0"/>
              <a:t>Non-native speakers of English at English-speaking universities (Langum  &amp; Sullivan, 2017)</a:t>
            </a:r>
          </a:p>
          <a:p>
            <a:pPr algn="just"/>
            <a:endParaRPr lang="id-ID" sz="2800" dirty="0" smtClean="0"/>
          </a:p>
          <a:p>
            <a:pPr algn="just"/>
            <a:r>
              <a:rPr lang="id-ID" sz="2800" dirty="0" smtClean="0"/>
              <a:t>International students pursuing their studies in English-medium universities overseas and writing thesis in English (Xu &amp; Zhang, 2019)</a:t>
            </a:r>
          </a:p>
        </p:txBody>
      </p:sp>
      <p:sp>
        <p:nvSpPr>
          <p:cNvPr id="5" name="Rectangle 4"/>
          <p:cNvSpPr/>
          <p:nvPr/>
        </p:nvSpPr>
        <p:spPr>
          <a:xfrm>
            <a:off x="428596" y="214290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7200" b="1" dirty="0" smtClean="0"/>
              <a:t>3</a:t>
            </a:r>
            <a:endParaRPr lang="en-US" sz="72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95254"/>
            <a:ext cx="5000660" cy="4905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2800" b="1" dirty="0" smtClean="0"/>
              <a:t>3.2. Second Language Writing </a:t>
            </a: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85720" y="1000108"/>
          <a:ext cx="850112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28" y="257154"/>
            <a:ext cx="6829444" cy="774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d-ID" sz="3200" b="1" dirty="0" smtClean="0"/>
              <a:t>3.3. L2 English Academic Writing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2" y="1285860"/>
          <a:ext cx="864399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2236</TotalTime>
  <Words>1212</Words>
  <Application>Microsoft Office PowerPoint</Application>
  <PresentationFormat>On-screen Show (4:3)</PresentationFormat>
  <Paragraphs>164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Issues in L2 English Academic Writing</vt:lpstr>
      <vt:lpstr>Aims </vt:lpstr>
      <vt:lpstr>Outline</vt:lpstr>
      <vt:lpstr>What is writing?</vt:lpstr>
      <vt:lpstr>What is academic writing?</vt:lpstr>
      <vt:lpstr>The Relation of Scientific and Academic Writings</vt:lpstr>
      <vt:lpstr>L2 English Academic Writing</vt:lpstr>
      <vt:lpstr>3.2. Second Language Writing </vt:lpstr>
      <vt:lpstr>3.3. L2 English Academic Writing</vt:lpstr>
      <vt:lpstr>Genre Variation in Academic Writing</vt:lpstr>
      <vt:lpstr>Issues in Researching Academic Writing</vt:lpstr>
      <vt:lpstr>Conclusion </vt:lpstr>
      <vt:lpstr>References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DEDY</dc:creator>
  <cp:lastModifiedBy>DEDY</cp:lastModifiedBy>
  <cp:revision>204</cp:revision>
  <dcterms:created xsi:type="dcterms:W3CDTF">2020-06-15T12:24:11Z</dcterms:created>
  <dcterms:modified xsi:type="dcterms:W3CDTF">2020-06-22T22:41:14Z</dcterms:modified>
</cp:coreProperties>
</file>