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A83E-ED85-4949-A12D-C1E10F73BC1B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000-C47C-4646-A2FC-72F05FB34A4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A83E-ED85-4949-A12D-C1E10F73BC1B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000-C47C-4646-A2FC-72F05FB34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A83E-ED85-4949-A12D-C1E10F73BC1B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000-C47C-4646-A2FC-72F05FB34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A83E-ED85-4949-A12D-C1E10F73BC1B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000-C47C-4646-A2FC-72F05FB34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A83E-ED85-4949-A12D-C1E10F73BC1B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000-C47C-4646-A2FC-72F05FB34A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A83E-ED85-4949-A12D-C1E10F73BC1B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000-C47C-4646-A2FC-72F05FB34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A83E-ED85-4949-A12D-C1E10F73BC1B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000-C47C-4646-A2FC-72F05FB34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A83E-ED85-4949-A12D-C1E10F73BC1B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000-C47C-4646-A2FC-72F05FB34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A83E-ED85-4949-A12D-C1E10F73BC1B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000-C47C-4646-A2FC-72F05FB34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A83E-ED85-4949-A12D-C1E10F73BC1B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3000-C47C-4646-A2FC-72F05FB34A4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C94A83E-ED85-4949-A12D-C1E10F73BC1B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F4F3000-C47C-4646-A2FC-72F05FB34A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C94A83E-ED85-4949-A12D-C1E10F73BC1B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F4F3000-C47C-4646-A2FC-72F05FB34A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2000"/>
          </a:xfrm>
        </p:spPr>
        <p:txBody>
          <a:bodyPr/>
          <a:lstStyle/>
          <a:p>
            <a:r>
              <a:rPr lang="en-US" dirty="0" smtClean="0"/>
              <a:t>WRITING HOOK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3200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The hook is the very first sentence in the essay, and a good one creates a lasting impression with the reader.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Mistake: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Hello, my name is _____________and today I am going to write about…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Studying hard after school is an important part of learning because…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Simile or A 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My life has been a carnival. </a:t>
            </a:r>
          </a:p>
          <a:p>
            <a:r>
              <a:rPr lang="en-US" sz="3600" i="1" dirty="0" smtClean="0"/>
              <a:t>My family is like an open book.</a:t>
            </a:r>
          </a:p>
          <a:p>
            <a:r>
              <a:rPr lang="en-US" sz="3600" i="1" dirty="0" smtClean="0"/>
              <a:t>She sat like Patience on a Monument, smiling at Grief. — Twelfth Night William Shakespeare </a:t>
            </a:r>
          </a:p>
          <a:p>
            <a:r>
              <a:rPr lang="en-US" sz="3600" i="1" dirty="0" smtClean="0"/>
              <a:t>My love is like a red, red rose. — Robert Burns</a:t>
            </a:r>
            <a:endParaRPr lang="en-US" sz="36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 Comparison To A Well-known Person or Celebrity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 am as photogenic as </a:t>
            </a:r>
            <a:r>
              <a:rPr lang="en-US" i="1" dirty="0" err="1" smtClean="0"/>
              <a:t>Tyra</a:t>
            </a:r>
            <a:r>
              <a:rPr lang="en-US" i="1" dirty="0" smtClean="0"/>
              <a:t> Banks.</a:t>
            </a:r>
          </a:p>
          <a:p>
            <a:r>
              <a:rPr lang="en-US" i="1" dirty="0" smtClean="0"/>
              <a:t>My voice as well as </a:t>
            </a:r>
            <a:r>
              <a:rPr lang="en-US" i="1" dirty="0" err="1" smtClean="0"/>
              <a:t>Afgan</a:t>
            </a:r>
            <a:endParaRPr lang="en-US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Placing Yourself in </a:t>
            </a:r>
            <a:r>
              <a:rPr lang="en-US" dirty="0" smtClean="0"/>
              <a:t>t</a:t>
            </a:r>
            <a:r>
              <a:rPr lang="en-US" b="1" dirty="0" smtClean="0"/>
              <a:t>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 the year 2014 I see myself as a billionaire where I spend my money to build an island Washington, D.C.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i="1" dirty="0" smtClean="0"/>
              <a:t>The next five years you will see me standing on that stage giving a speech during the Grammy Awards. I am the best actor of that year. 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TYPES OF HOOKS FOR WRITING AN ESSAY: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Calibri" pitchFamily="34" charset="0"/>
              <a:buChar char="₋"/>
            </a:pPr>
            <a:r>
              <a:rPr lang="en-US" sz="2800" b="1" dirty="0" smtClean="0"/>
              <a:t>Question				</a:t>
            </a:r>
          </a:p>
          <a:p>
            <a:pPr>
              <a:buFont typeface="Calibri" pitchFamily="34" charset="0"/>
              <a:buChar char="₋"/>
            </a:pPr>
            <a:r>
              <a:rPr lang="en-US" sz="2800" b="1" dirty="0" smtClean="0"/>
              <a:t>Quote						</a:t>
            </a:r>
          </a:p>
          <a:p>
            <a:pPr>
              <a:buFont typeface="Calibri" pitchFamily="34" charset="0"/>
              <a:buChar char="₋"/>
            </a:pPr>
            <a:r>
              <a:rPr lang="en-US" sz="2800" b="1" dirty="0" smtClean="0"/>
              <a:t>Onomatopoeia	</a:t>
            </a:r>
          </a:p>
          <a:p>
            <a:pPr>
              <a:buFont typeface="Calibri" pitchFamily="34" charset="0"/>
              <a:buChar char="₋"/>
            </a:pPr>
            <a:r>
              <a:rPr lang="en-US" sz="2800" b="1" dirty="0" smtClean="0"/>
              <a:t>Poem			</a:t>
            </a:r>
          </a:p>
          <a:p>
            <a:pPr>
              <a:buFont typeface="Calibri" pitchFamily="34" charset="0"/>
              <a:buChar char="₋"/>
            </a:pPr>
            <a:r>
              <a:rPr lang="en-US" sz="2800" b="1" dirty="0" smtClean="0"/>
              <a:t>Song</a:t>
            </a:r>
          </a:p>
          <a:p>
            <a:pPr>
              <a:buFont typeface="Calibri" pitchFamily="34" charset="0"/>
              <a:buChar char="₋"/>
            </a:pPr>
            <a:r>
              <a:rPr lang="en-US" sz="2800" b="1" dirty="0" smtClean="0"/>
              <a:t>Interjection</a:t>
            </a:r>
          </a:p>
          <a:p>
            <a:pPr>
              <a:buFont typeface="Calibri" pitchFamily="34" charset="0"/>
              <a:buChar char="₋"/>
            </a:pPr>
            <a:r>
              <a:rPr lang="en-US" sz="2800" b="1" dirty="0" smtClean="0"/>
              <a:t>Dialogue</a:t>
            </a:r>
          </a:p>
          <a:p>
            <a:pPr>
              <a:buFont typeface="Calibri" pitchFamily="34" charset="0"/>
              <a:buChar char="₋"/>
            </a:pPr>
            <a:r>
              <a:rPr lang="en-US" sz="2800" b="1" dirty="0" smtClean="0"/>
              <a:t>A Simile Or A Metaphor</a:t>
            </a:r>
          </a:p>
          <a:p>
            <a:pPr>
              <a:buFont typeface="Calibri" pitchFamily="34" charset="0"/>
              <a:buChar char="₋"/>
            </a:pPr>
            <a:r>
              <a:rPr lang="en-US" sz="2800" b="1" dirty="0" smtClean="0"/>
              <a:t>A Comparison To A Well-known Person or Celebrity</a:t>
            </a:r>
          </a:p>
          <a:p>
            <a:pPr>
              <a:buFont typeface="Calibri" pitchFamily="34" charset="0"/>
              <a:buChar char="₋"/>
            </a:pPr>
            <a:r>
              <a:rPr lang="en-US" sz="2800" b="1" dirty="0" smtClean="0"/>
              <a:t>Placing Yourself In The Future</a:t>
            </a: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When writing a question, try to create a picture in the reader’s mind. Use the words who, what, when, where, why, is, how, or are at the beginning of the sentence.</a:t>
            </a:r>
          </a:p>
          <a:p>
            <a:pPr algn="just">
              <a:buNone/>
            </a:pPr>
            <a:r>
              <a:rPr lang="en-US" dirty="0" smtClean="0"/>
              <a:t>	Example: </a:t>
            </a:r>
          </a:p>
          <a:p>
            <a:pPr marL="909638" indent="-568325" algn="just" defTabSz="860425">
              <a:buFont typeface="+mj-lt"/>
              <a:buAutoNum type="arabicParenR"/>
            </a:pPr>
            <a:r>
              <a:rPr lang="en-US" dirty="0" smtClean="0"/>
              <a:t>Who is the greatest athlete of all times?</a:t>
            </a:r>
          </a:p>
          <a:p>
            <a:pPr marL="909638" indent="-568325" algn="just" defTabSz="860425">
              <a:buFont typeface="+mj-lt"/>
              <a:buAutoNum type="arabicParenR"/>
            </a:pPr>
            <a:r>
              <a:rPr lang="en-US" dirty="0" smtClean="0"/>
              <a:t>Where in the Pacific Ocean can you find a delicious </a:t>
            </a:r>
            <a:r>
              <a:rPr lang="en-US" dirty="0" err="1" smtClean="0"/>
              <a:t>Krabby</a:t>
            </a:r>
            <a:r>
              <a:rPr lang="en-US" dirty="0" smtClean="0"/>
              <a:t> Patty to eat, live in a pineapple, and drive in an underwater boat? Bikini Bottom, of course!</a:t>
            </a:r>
            <a:endParaRPr lang="en-US" dirty="0"/>
          </a:p>
          <a:p>
            <a:pPr marL="909638" indent="-568325" algn="just" defTabSz="860425">
              <a:buFont typeface="+mj-lt"/>
              <a:buAutoNum type="arabicParenR"/>
            </a:pPr>
            <a:r>
              <a:rPr lang="en-US" dirty="0" smtClean="0"/>
              <a:t>Where do your girl/boy friend break you up?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When writing a quote, it can be a direct quotation</a:t>
            </a:r>
          </a:p>
          <a:p>
            <a:pPr algn="just">
              <a:buNone/>
            </a:pPr>
            <a:r>
              <a:rPr lang="en-US" dirty="0" smtClean="0"/>
              <a:t>from a book, TV show, movie, or a famous person.</a:t>
            </a:r>
          </a:p>
          <a:p>
            <a:pPr algn="just">
              <a:buNone/>
            </a:pPr>
            <a:r>
              <a:rPr lang="en-US" dirty="0" smtClean="0"/>
              <a:t>Example : </a:t>
            </a:r>
            <a:endParaRPr lang="en-US" dirty="0"/>
          </a:p>
          <a:p>
            <a:pPr algn="just"/>
            <a:r>
              <a:rPr lang="en-US" i="1" dirty="0" smtClean="0"/>
              <a:t>Do you smell that? That smell--It's the smell of a smelly smell that smells smelly," stated </a:t>
            </a:r>
            <a:r>
              <a:rPr lang="en-US" i="1" dirty="0" err="1" smtClean="0"/>
              <a:t>Spongebob</a:t>
            </a:r>
            <a:r>
              <a:rPr lang="en-US" i="1" dirty="0" smtClean="0"/>
              <a:t> from the show </a:t>
            </a:r>
            <a:r>
              <a:rPr lang="en-US" i="1" dirty="0" err="1" smtClean="0"/>
              <a:t>Spongebob</a:t>
            </a:r>
            <a:r>
              <a:rPr lang="en-US" i="1" dirty="0" smtClean="0"/>
              <a:t> </a:t>
            </a:r>
            <a:r>
              <a:rPr lang="en-US" i="1" dirty="0" err="1" smtClean="0"/>
              <a:t>Squarepants</a:t>
            </a:r>
            <a:r>
              <a:rPr lang="en-US" i="1" dirty="0" smtClean="0"/>
              <a:t>.</a:t>
            </a:r>
          </a:p>
          <a:p>
            <a:pPr algn="just"/>
            <a:endParaRPr lang="en-US" i="1" dirty="0" smtClean="0"/>
          </a:p>
          <a:p>
            <a:pPr algn="just"/>
            <a:r>
              <a:rPr lang="en-US" i="1" dirty="0" smtClean="0"/>
              <a:t>“Learn to laugh” is something my kindergarten teacher told me after Ralph </a:t>
            </a:r>
            <a:r>
              <a:rPr lang="en-US" i="1" dirty="0" err="1" smtClean="0"/>
              <a:t>Thorsen</a:t>
            </a:r>
            <a:r>
              <a:rPr lang="en-US" i="1" dirty="0" smtClean="0"/>
              <a:t> spilled paint on my daffodil picture.</a:t>
            </a: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Onomatopoeia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8150" indent="-42863">
              <a:buNone/>
            </a:pPr>
            <a:r>
              <a:rPr lang="en-US" dirty="0" smtClean="0"/>
              <a:t>Onomatopoeia is a word that makes sounds.</a:t>
            </a:r>
          </a:p>
          <a:p>
            <a:pPr marL="438150" indent="-42863">
              <a:buNone/>
            </a:pPr>
            <a:r>
              <a:rPr lang="en-US" dirty="0" smtClean="0"/>
              <a:t>Those can be animal sounds, car sounds, or </a:t>
            </a:r>
            <a:r>
              <a:rPr lang="en-US" dirty="0" err="1" smtClean="0"/>
              <a:t>anyother</a:t>
            </a:r>
            <a:r>
              <a:rPr lang="en-US" dirty="0" smtClean="0"/>
              <a:t> sound. </a:t>
            </a:r>
            <a:r>
              <a:rPr lang="en-US" i="1" dirty="0" smtClean="0"/>
              <a:t>Examples include: Bang! Woof! or Cock-a-doodle-doo!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• "</a:t>
            </a:r>
            <a:r>
              <a:rPr lang="en-US" i="1" dirty="0" err="1" smtClean="0"/>
              <a:t>Meooowww</a:t>
            </a:r>
            <a:r>
              <a:rPr lang="en-US" i="1" dirty="0" smtClean="0"/>
              <a:t>!" said Gary, </a:t>
            </a:r>
            <a:r>
              <a:rPr lang="en-US" i="1" dirty="0" err="1" smtClean="0"/>
              <a:t>Spongebob's</a:t>
            </a:r>
            <a:r>
              <a:rPr lang="en-US" i="1" dirty="0" smtClean="0"/>
              <a:t> pet snail.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poem from a famous author, or make up your own.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i="1" dirty="0" smtClean="0"/>
              <a:t>Roses are red, violets are blue. I love </a:t>
            </a:r>
            <a:r>
              <a:rPr lang="en-US" i="1" dirty="0" err="1" smtClean="0"/>
              <a:t>Spongebob</a:t>
            </a:r>
            <a:r>
              <a:rPr lang="en-US" i="1" dirty="0" smtClean="0"/>
              <a:t> </a:t>
            </a:r>
            <a:r>
              <a:rPr lang="en-US" i="1" dirty="0" err="1" smtClean="0"/>
              <a:t>Squarepants</a:t>
            </a:r>
            <a:r>
              <a:rPr lang="en-US" i="1" dirty="0" smtClean="0"/>
              <a:t>, do you?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a line or two from your favorite song on the radio. Make sure you relate it to your essay.</a:t>
            </a:r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i="1" dirty="0" smtClean="0"/>
              <a:t>"Are </a:t>
            </a:r>
            <a:r>
              <a:rPr lang="en-US" i="1" dirty="0" err="1" smtClean="0"/>
              <a:t>ya</a:t>
            </a:r>
            <a:r>
              <a:rPr lang="en-US" i="1" dirty="0" smtClean="0"/>
              <a:t> ready kids? Aye, aye, Captain. I can't hear you! Aye, aye Captain. </a:t>
            </a:r>
            <a:r>
              <a:rPr lang="en-US" i="1" dirty="0" err="1" smtClean="0"/>
              <a:t>Ohhhh</a:t>
            </a:r>
            <a:r>
              <a:rPr lang="en-US" i="1" dirty="0" smtClean="0"/>
              <a:t>!" My favorite TV show started to play on Nickelodeon.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Interjections express emotions. Examples are Aha!, Stop!, Ugh!, Help!, Well!, YOW!, </a:t>
            </a:r>
            <a:r>
              <a:rPr lang="en-US" dirty="0" err="1" smtClean="0"/>
              <a:t>Brrrr</a:t>
            </a:r>
            <a:r>
              <a:rPr lang="en-US" dirty="0" smtClean="0"/>
              <a:t>!, Yummy! </a:t>
            </a:r>
          </a:p>
          <a:p>
            <a:pPr>
              <a:buNone/>
            </a:pPr>
            <a:r>
              <a:rPr lang="en-US" dirty="0" smtClean="0"/>
              <a:t>Example : </a:t>
            </a:r>
            <a:br>
              <a:rPr lang="en-US" dirty="0" smtClean="0"/>
            </a:br>
            <a:r>
              <a:rPr lang="en-US" i="1" dirty="0" smtClean="0"/>
              <a:t>• "</a:t>
            </a:r>
            <a:r>
              <a:rPr lang="en-US" i="1" dirty="0" err="1" smtClean="0"/>
              <a:t>Noooo</a:t>
            </a:r>
            <a:r>
              <a:rPr lang="en-US" i="1" dirty="0" smtClean="0"/>
              <a:t>!" Don't touch the TV, I am watching my favorite show, </a:t>
            </a:r>
            <a:r>
              <a:rPr lang="en-US" i="1" dirty="0" err="1" smtClean="0"/>
              <a:t>Sichan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Dialogue features two or more people talking.</a:t>
            </a:r>
          </a:p>
          <a:p>
            <a:pPr>
              <a:buNone/>
            </a:pPr>
            <a:r>
              <a:rPr lang="en-US" dirty="0" smtClean="0"/>
              <a:t>Example: </a:t>
            </a:r>
            <a:endParaRPr lang="en-US" dirty="0"/>
          </a:p>
          <a:p>
            <a:pPr>
              <a:buNone/>
            </a:pPr>
            <a:r>
              <a:rPr lang="en-US" dirty="0" smtClean="0"/>
              <a:t>"</a:t>
            </a:r>
            <a:r>
              <a:rPr lang="en-US" i="1" dirty="0" smtClean="0"/>
              <a:t>There's nothing wrong with getting </a:t>
            </a:r>
            <a:r>
              <a:rPr lang="en-US" i="1" dirty="0" err="1" smtClean="0"/>
              <a:t>kissys</a:t>
            </a:r>
            <a:r>
              <a:rPr lang="en-US" i="1" dirty="0" smtClean="0"/>
              <a:t> from your grandmother," said </a:t>
            </a:r>
            <a:r>
              <a:rPr lang="en-US" i="1" dirty="0" err="1" smtClean="0"/>
              <a:t>Spongebob</a:t>
            </a:r>
            <a:r>
              <a:rPr lang="en-US" i="1" dirty="0" smtClean="0"/>
              <a:t>. "No, especially if you're a big baby who wears diapers!" responded Fish.</a:t>
            </a:r>
            <a:endParaRPr lang="en-US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59</TotalTime>
  <Words>501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WRITING HOOK</vt:lpstr>
      <vt:lpstr>TYPES OF HOOKS FOR WRITING AN ESSAY:</vt:lpstr>
      <vt:lpstr>Question</vt:lpstr>
      <vt:lpstr>Quote</vt:lpstr>
      <vt:lpstr>Onomatopoeia</vt:lpstr>
      <vt:lpstr>Poem </vt:lpstr>
      <vt:lpstr>Song</vt:lpstr>
      <vt:lpstr>Interjection</vt:lpstr>
      <vt:lpstr>Dialogue </vt:lpstr>
      <vt:lpstr>A Simile or A Metaphor</vt:lpstr>
      <vt:lpstr>A Comparison To A Well-known Person or Celebrity</vt:lpstr>
      <vt:lpstr>Placing Yourself in the Future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HOOK</dc:title>
  <dc:creator>Win Xp</dc:creator>
  <cp:lastModifiedBy>Win Xp</cp:lastModifiedBy>
  <cp:revision>11</cp:revision>
  <dcterms:created xsi:type="dcterms:W3CDTF">2013-03-20T13:54:48Z</dcterms:created>
  <dcterms:modified xsi:type="dcterms:W3CDTF">2013-03-20T14:54:23Z</dcterms:modified>
</cp:coreProperties>
</file>