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88" r:id="rId2"/>
    <p:sldId id="261" r:id="rId3"/>
    <p:sldId id="289" r:id="rId4"/>
    <p:sldId id="290" r:id="rId5"/>
    <p:sldId id="309" r:id="rId6"/>
    <p:sldId id="292" r:id="rId7"/>
    <p:sldId id="293" r:id="rId8"/>
    <p:sldId id="297" r:id="rId9"/>
    <p:sldId id="299" r:id="rId10"/>
    <p:sldId id="302" r:id="rId11"/>
    <p:sldId id="303" r:id="rId12"/>
    <p:sldId id="304" r:id="rId13"/>
    <p:sldId id="307" r:id="rId14"/>
    <p:sldId id="306" r:id="rId15"/>
    <p:sldId id="300" r:id="rId16"/>
    <p:sldId id="305" r:id="rId17"/>
    <p:sldId id="308" r:id="rId1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1111" autoAdjust="0"/>
  </p:normalViewPr>
  <p:slideViewPr>
    <p:cSldViewPr>
      <p:cViewPr>
        <p:scale>
          <a:sx n="90" d="100"/>
          <a:sy n="90" d="100"/>
        </p:scale>
        <p:origin x="-632" y="-120"/>
      </p:cViewPr>
      <p:guideLst>
        <p:guide orient="horz" pos="180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DB75C6-370A-6B44-ADF2-00234FFC2BB5}" type="doc">
      <dgm:prSet loTypeId="urn:microsoft.com/office/officeart/2005/8/layout/hList1" loCatId="" qsTypeId="urn:microsoft.com/office/officeart/2005/8/quickstyle/simple4" qsCatId="simple" csTypeId="urn:microsoft.com/office/officeart/2005/8/colors/accent1_2" csCatId="accent1" phldr="1"/>
      <dgm:spPr/>
    </dgm:pt>
    <dgm:pt modelId="{3A9E7A4E-CDC1-4940-BA15-C15F07A96CF0}">
      <dgm:prSet phldrT="[Text]"/>
      <dgm:spPr/>
      <dgm:t>
        <a:bodyPr/>
        <a:lstStyle/>
        <a:p>
          <a:r>
            <a:rPr lang="en-US" dirty="0" smtClean="0"/>
            <a:t>Arndt’s (1987) categories of writing strategies </a:t>
          </a:r>
          <a:endParaRPr lang="en-US" dirty="0"/>
        </a:p>
      </dgm:t>
    </dgm:pt>
    <dgm:pt modelId="{D8D37A1B-841C-C547-8DB0-6AAF53BE5673}" type="parTrans" cxnId="{4F714F3B-A8D7-FC4B-BD3B-016927BB3974}">
      <dgm:prSet/>
      <dgm:spPr/>
      <dgm:t>
        <a:bodyPr/>
        <a:lstStyle/>
        <a:p>
          <a:endParaRPr lang="en-US"/>
        </a:p>
      </dgm:t>
    </dgm:pt>
    <dgm:pt modelId="{9491892F-A7E1-474D-B84E-05BA0D28E9EE}" type="sibTrans" cxnId="{4F714F3B-A8D7-FC4B-BD3B-016927BB3974}">
      <dgm:prSet/>
      <dgm:spPr/>
      <dgm:t>
        <a:bodyPr/>
        <a:lstStyle/>
        <a:p>
          <a:endParaRPr lang="en-US"/>
        </a:p>
      </dgm:t>
    </dgm:pt>
    <dgm:pt modelId="{41FE5161-6743-CF43-93D8-7F959AED262D}">
      <dgm:prSet phldrT="[Text]"/>
      <dgm:spPr/>
      <dgm:t>
        <a:bodyPr/>
        <a:lstStyle/>
        <a:p>
          <a:r>
            <a:rPr lang="en-US" dirty="0" err="1" smtClean="0"/>
            <a:t>Wenden’s</a:t>
          </a:r>
          <a:r>
            <a:rPr lang="en-US" dirty="0" smtClean="0"/>
            <a:t>  (1991) categories of writing strategies</a:t>
          </a:r>
          <a:endParaRPr lang="en-US" dirty="0"/>
        </a:p>
      </dgm:t>
    </dgm:pt>
    <dgm:pt modelId="{A0A9F58E-D3B1-0D40-8126-BDE525EE3833}" type="parTrans" cxnId="{E8C3A4FF-A818-EA48-A944-DB2FB9EC54C5}">
      <dgm:prSet/>
      <dgm:spPr/>
      <dgm:t>
        <a:bodyPr/>
        <a:lstStyle/>
        <a:p>
          <a:endParaRPr lang="en-US"/>
        </a:p>
      </dgm:t>
    </dgm:pt>
    <dgm:pt modelId="{70828E70-7DD6-8D48-9EF1-63098EF385AC}" type="sibTrans" cxnId="{E8C3A4FF-A818-EA48-A944-DB2FB9EC54C5}">
      <dgm:prSet/>
      <dgm:spPr/>
      <dgm:t>
        <a:bodyPr/>
        <a:lstStyle/>
        <a:p>
          <a:endParaRPr lang="en-US"/>
        </a:p>
      </dgm:t>
    </dgm:pt>
    <dgm:pt modelId="{89B8BB91-EB59-6042-AB1F-7C0594CC6666}">
      <dgm:prSet phldrT="[Text]"/>
      <dgm:spPr/>
      <dgm:t>
        <a:bodyPr/>
        <a:lstStyle/>
        <a:p>
          <a:r>
            <a:rPr lang="en-US" dirty="0" err="1" smtClean="0"/>
            <a:t>Riazi’s</a:t>
          </a:r>
          <a:r>
            <a:rPr lang="en-US" dirty="0" smtClean="0"/>
            <a:t> (1997) categories of writing strategies</a:t>
          </a:r>
          <a:endParaRPr lang="en-US" dirty="0"/>
        </a:p>
      </dgm:t>
    </dgm:pt>
    <dgm:pt modelId="{532322D2-714E-754D-85E6-D11E810AA430}" type="parTrans" cxnId="{F3F952B7-49CA-944C-97C4-465595D2CD33}">
      <dgm:prSet/>
      <dgm:spPr/>
      <dgm:t>
        <a:bodyPr/>
        <a:lstStyle/>
        <a:p>
          <a:endParaRPr lang="en-US"/>
        </a:p>
      </dgm:t>
    </dgm:pt>
    <dgm:pt modelId="{B0F8F729-A3B4-F84F-B825-F2ACCA4ECB08}" type="sibTrans" cxnId="{F3F952B7-49CA-944C-97C4-465595D2CD33}">
      <dgm:prSet/>
      <dgm:spPr/>
      <dgm:t>
        <a:bodyPr/>
        <a:lstStyle/>
        <a:p>
          <a:endParaRPr lang="en-US"/>
        </a:p>
      </dgm:t>
    </dgm:pt>
    <dgm:pt modelId="{CE43C3CD-4F49-DF43-946E-862FD9DBD737}">
      <dgm:prSet phldrT="[Text]"/>
      <dgm:spPr/>
      <dgm:t>
        <a:bodyPr/>
        <a:lstStyle/>
        <a:p>
          <a:r>
            <a:rPr lang="en-US" dirty="0" smtClean="0"/>
            <a:t>Planning </a:t>
          </a:r>
          <a:endParaRPr lang="en-US" dirty="0"/>
        </a:p>
      </dgm:t>
    </dgm:pt>
    <dgm:pt modelId="{D4302186-408A-9C45-94A2-1B227CC4C989}" type="parTrans" cxnId="{2737071E-9DA3-874B-A6DE-A1D00D205898}">
      <dgm:prSet/>
      <dgm:spPr/>
      <dgm:t>
        <a:bodyPr/>
        <a:lstStyle/>
        <a:p>
          <a:endParaRPr lang="en-US"/>
        </a:p>
      </dgm:t>
    </dgm:pt>
    <dgm:pt modelId="{FED336D7-2869-8E40-BF48-9C76510E021C}" type="sibTrans" cxnId="{2737071E-9DA3-874B-A6DE-A1D00D205898}">
      <dgm:prSet/>
      <dgm:spPr/>
      <dgm:t>
        <a:bodyPr/>
        <a:lstStyle/>
        <a:p>
          <a:endParaRPr lang="en-US"/>
        </a:p>
      </dgm:t>
    </dgm:pt>
    <dgm:pt modelId="{D8D737ED-F0C1-4B48-B41E-A042D1FCF27D}">
      <dgm:prSet phldrT="[Text]"/>
      <dgm:spPr/>
      <dgm:t>
        <a:bodyPr/>
        <a:lstStyle/>
        <a:p>
          <a:r>
            <a:rPr lang="en-US" dirty="0" smtClean="0"/>
            <a:t>Global planning</a:t>
          </a:r>
          <a:endParaRPr lang="en-US" dirty="0"/>
        </a:p>
      </dgm:t>
    </dgm:pt>
    <dgm:pt modelId="{AB33EAF5-DC48-5E4E-8A1E-3531BA330F43}" type="parTrans" cxnId="{4457DC25-C657-F446-87AB-A8ED40BB8652}">
      <dgm:prSet/>
      <dgm:spPr/>
      <dgm:t>
        <a:bodyPr/>
        <a:lstStyle/>
        <a:p>
          <a:endParaRPr lang="en-US"/>
        </a:p>
      </dgm:t>
    </dgm:pt>
    <dgm:pt modelId="{B19DCA84-8606-2C4D-9DD3-9FB85EA9A18C}" type="sibTrans" cxnId="{4457DC25-C657-F446-87AB-A8ED40BB8652}">
      <dgm:prSet/>
      <dgm:spPr/>
      <dgm:t>
        <a:bodyPr/>
        <a:lstStyle/>
        <a:p>
          <a:endParaRPr lang="en-US"/>
        </a:p>
      </dgm:t>
    </dgm:pt>
    <dgm:pt modelId="{F15DA7D3-B5D3-C048-85DD-59D7D7365DC9}">
      <dgm:prSet phldrT="[Text]"/>
      <dgm:spPr/>
      <dgm:t>
        <a:bodyPr/>
        <a:lstStyle/>
        <a:p>
          <a:r>
            <a:rPr lang="en-US" dirty="0" smtClean="0"/>
            <a:t>Rehearsing</a:t>
          </a:r>
          <a:endParaRPr lang="en-US" dirty="0"/>
        </a:p>
      </dgm:t>
    </dgm:pt>
    <dgm:pt modelId="{4D84143D-3850-FA49-A69A-AB8A65DFE581}" type="parTrans" cxnId="{57D0E201-2E64-A640-872D-C76595B244EB}">
      <dgm:prSet/>
      <dgm:spPr/>
      <dgm:t>
        <a:bodyPr/>
        <a:lstStyle/>
        <a:p>
          <a:endParaRPr lang="en-US"/>
        </a:p>
      </dgm:t>
    </dgm:pt>
    <dgm:pt modelId="{C093FF92-69C9-4447-A953-54ED4BB3F68F}" type="sibTrans" cxnId="{57D0E201-2E64-A640-872D-C76595B244EB}">
      <dgm:prSet/>
      <dgm:spPr/>
      <dgm:t>
        <a:bodyPr/>
        <a:lstStyle/>
        <a:p>
          <a:endParaRPr lang="en-US"/>
        </a:p>
      </dgm:t>
    </dgm:pt>
    <dgm:pt modelId="{26ADA2DD-4D77-1645-889E-E646B56EB5FC}">
      <dgm:prSet phldrT="[Text]"/>
      <dgm:spPr/>
      <dgm:t>
        <a:bodyPr/>
        <a:lstStyle/>
        <a:p>
          <a:r>
            <a:rPr lang="en-US" dirty="0" smtClean="0"/>
            <a:t>Repeating</a:t>
          </a:r>
          <a:endParaRPr lang="en-US" dirty="0"/>
        </a:p>
      </dgm:t>
    </dgm:pt>
    <dgm:pt modelId="{A08FFB15-F5FA-844E-8604-68124EB4D631}" type="parTrans" cxnId="{F2F45CD0-04A2-514F-B92F-6123BFC00943}">
      <dgm:prSet/>
      <dgm:spPr/>
      <dgm:t>
        <a:bodyPr/>
        <a:lstStyle/>
        <a:p>
          <a:endParaRPr lang="en-US"/>
        </a:p>
      </dgm:t>
    </dgm:pt>
    <dgm:pt modelId="{F90542BD-3D73-6E45-8F3F-0C2F5A5DF5A6}" type="sibTrans" cxnId="{F2F45CD0-04A2-514F-B92F-6123BFC00943}">
      <dgm:prSet/>
      <dgm:spPr/>
      <dgm:t>
        <a:bodyPr/>
        <a:lstStyle/>
        <a:p>
          <a:endParaRPr lang="en-US"/>
        </a:p>
      </dgm:t>
    </dgm:pt>
    <dgm:pt modelId="{C7FCE981-9ACE-8F43-B736-0D2A24751051}">
      <dgm:prSet phldrT="[Text]"/>
      <dgm:spPr/>
      <dgm:t>
        <a:bodyPr/>
        <a:lstStyle/>
        <a:p>
          <a:r>
            <a:rPr lang="en-US" dirty="0" smtClean="0"/>
            <a:t>Re-reading</a:t>
          </a:r>
          <a:endParaRPr lang="en-US" dirty="0"/>
        </a:p>
      </dgm:t>
    </dgm:pt>
    <dgm:pt modelId="{658C70B2-FEDD-1B49-9599-52CBDDC74E3D}" type="parTrans" cxnId="{99284CEE-CFE0-5E4E-ADB2-628DC9E63119}">
      <dgm:prSet/>
      <dgm:spPr/>
      <dgm:t>
        <a:bodyPr/>
        <a:lstStyle/>
        <a:p>
          <a:endParaRPr lang="en-US"/>
        </a:p>
      </dgm:t>
    </dgm:pt>
    <dgm:pt modelId="{AC1BB76C-D155-8146-B99E-7125DD72FF34}" type="sibTrans" cxnId="{99284CEE-CFE0-5E4E-ADB2-628DC9E63119}">
      <dgm:prSet/>
      <dgm:spPr/>
      <dgm:t>
        <a:bodyPr/>
        <a:lstStyle/>
        <a:p>
          <a:endParaRPr lang="en-US"/>
        </a:p>
      </dgm:t>
    </dgm:pt>
    <dgm:pt modelId="{0A65ADEE-19AC-D245-A6D8-318B9C04B127}">
      <dgm:prSet phldrT="[Text]"/>
      <dgm:spPr/>
      <dgm:t>
        <a:bodyPr/>
        <a:lstStyle/>
        <a:p>
          <a:r>
            <a:rPr lang="en-US" dirty="0" smtClean="0"/>
            <a:t>Questioning</a:t>
          </a:r>
          <a:endParaRPr lang="en-US" dirty="0"/>
        </a:p>
      </dgm:t>
    </dgm:pt>
    <dgm:pt modelId="{D576BEC9-02B0-CC47-A5F8-41FED5A5D37D}" type="parTrans" cxnId="{AD464464-ED83-9343-8C9D-EEF25E1F733B}">
      <dgm:prSet/>
      <dgm:spPr/>
      <dgm:t>
        <a:bodyPr/>
        <a:lstStyle/>
        <a:p>
          <a:endParaRPr lang="en-US"/>
        </a:p>
      </dgm:t>
    </dgm:pt>
    <dgm:pt modelId="{19280B95-7830-C240-B791-BFAF05CA3299}" type="sibTrans" cxnId="{AD464464-ED83-9343-8C9D-EEF25E1F733B}">
      <dgm:prSet/>
      <dgm:spPr/>
      <dgm:t>
        <a:bodyPr/>
        <a:lstStyle/>
        <a:p>
          <a:endParaRPr lang="en-US"/>
        </a:p>
      </dgm:t>
    </dgm:pt>
    <dgm:pt modelId="{4D251879-4409-AE4A-916F-5B405DABD419}">
      <dgm:prSet phldrT="[Text]"/>
      <dgm:spPr/>
      <dgm:t>
        <a:bodyPr/>
        <a:lstStyle/>
        <a:p>
          <a:r>
            <a:rPr lang="en-US" dirty="0" smtClean="0"/>
            <a:t>Revising </a:t>
          </a:r>
          <a:endParaRPr lang="en-US" dirty="0"/>
        </a:p>
      </dgm:t>
    </dgm:pt>
    <dgm:pt modelId="{7ABE258C-856B-FD4B-8892-94F7F5035AA2}" type="parTrans" cxnId="{B6E97578-D101-884C-8CCB-653B6BF547B5}">
      <dgm:prSet/>
      <dgm:spPr/>
      <dgm:t>
        <a:bodyPr/>
        <a:lstStyle/>
        <a:p>
          <a:endParaRPr lang="en-US"/>
        </a:p>
      </dgm:t>
    </dgm:pt>
    <dgm:pt modelId="{2B1D228D-5029-544E-99E0-2376455A233D}" type="sibTrans" cxnId="{B6E97578-D101-884C-8CCB-653B6BF547B5}">
      <dgm:prSet/>
      <dgm:spPr/>
      <dgm:t>
        <a:bodyPr/>
        <a:lstStyle/>
        <a:p>
          <a:endParaRPr lang="en-US"/>
        </a:p>
      </dgm:t>
    </dgm:pt>
    <dgm:pt modelId="{70490C8F-AD20-0041-89E3-6E02289DB98F}">
      <dgm:prSet phldrT="[Text]"/>
      <dgm:spPr/>
      <dgm:t>
        <a:bodyPr/>
        <a:lstStyle/>
        <a:p>
          <a:r>
            <a:rPr lang="en-US" dirty="0" smtClean="0"/>
            <a:t>Editing </a:t>
          </a:r>
          <a:endParaRPr lang="en-US" dirty="0"/>
        </a:p>
      </dgm:t>
    </dgm:pt>
    <dgm:pt modelId="{5EE97A84-D224-8E48-A425-815B4053B612}" type="parTrans" cxnId="{0E59CBD4-A539-364B-8D5C-BD26E42E6788}">
      <dgm:prSet/>
      <dgm:spPr/>
      <dgm:t>
        <a:bodyPr/>
        <a:lstStyle/>
        <a:p>
          <a:endParaRPr lang="en-US"/>
        </a:p>
      </dgm:t>
    </dgm:pt>
    <dgm:pt modelId="{A4CDA6B3-44A5-6947-8ECE-2E81C0F0BC91}" type="sibTrans" cxnId="{0E59CBD4-A539-364B-8D5C-BD26E42E6788}">
      <dgm:prSet/>
      <dgm:spPr/>
      <dgm:t>
        <a:bodyPr/>
        <a:lstStyle/>
        <a:p>
          <a:endParaRPr lang="en-US"/>
        </a:p>
      </dgm:t>
    </dgm:pt>
    <dgm:pt modelId="{587ED93C-172B-5F45-B2CE-D8C04BEE8DDC}">
      <dgm:prSet phldrT="[Text]"/>
      <dgm:spPr/>
      <dgm:t>
        <a:bodyPr/>
        <a:lstStyle/>
        <a:p>
          <a:r>
            <a:rPr lang="en-US" dirty="0" smtClean="0"/>
            <a:t>Metacognitive strategies </a:t>
          </a:r>
          <a:endParaRPr lang="en-US" dirty="0"/>
        </a:p>
      </dgm:t>
    </dgm:pt>
    <dgm:pt modelId="{887E85C4-AF67-F740-BD50-1AD3931AB6C3}" type="parTrans" cxnId="{FA52CE1F-0986-5A4D-A6B9-87A1567586C7}">
      <dgm:prSet/>
      <dgm:spPr/>
      <dgm:t>
        <a:bodyPr/>
        <a:lstStyle/>
        <a:p>
          <a:endParaRPr lang="en-US"/>
        </a:p>
      </dgm:t>
    </dgm:pt>
    <dgm:pt modelId="{D1B991DD-1FB9-7145-91FB-DA43C134C67E}" type="sibTrans" cxnId="{FA52CE1F-0986-5A4D-A6B9-87A1567586C7}">
      <dgm:prSet/>
      <dgm:spPr/>
      <dgm:t>
        <a:bodyPr/>
        <a:lstStyle/>
        <a:p>
          <a:endParaRPr lang="en-US"/>
        </a:p>
      </dgm:t>
    </dgm:pt>
    <dgm:pt modelId="{E5256DEE-2140-BE4A-BB46-07A7EB386AFA}">
      <dgm:prSet phldrT="[Text]"/>
      <dgm:spPr/>
      <dgm:t>
        <a:bodyPr/>
        <a:lstStyle/>
        <a:p>
          <a:r>
            <a:rPr lang="en-US" dirty="0" smtClean="0"/>
            <a:t>Cognitive strategies </a:t>
          </a:r>
          <a:endParaRPr lang="en-US" dirty="0"/>
        </a:p>
      </dgm:t>
    </dgm:pt>
    <dgm:pt modelId="{3C9878ED-54C6-4D45-B2EB-DCE4AB97FEC1}" type="parTrans" cxnId="{E5FD9F61-FEAC-C142-B239-E497666BBDA0}">
      <dgm:prSet/>
      <dgm:spPr/>
      <dgm:t>
        <a:bodyPr/>
        <a:lstStyle/>
        <a:p>
          <a:endParaRPr lang="en-US"/>
        </a:p>
      </dgm:t>
    </dgm:pt>
    <dgm:pt modelId="{D98EFDD3-CFBE-3341-B2A3-54352254270E}" type="sibTrans" cxnId="{E5FD9F61-FEAC-C142-B239-E497666BBDA0}">
      <dgm:prSet/>
      <dgm:spPr/>
      <dgm:t>
        <a:bodyPr/>
        <a:lstStyle/>
        <a:p>
          <a:endParaRPr lang="en-US"/>
        </a:p>
      </dgm:t>
    </dgm:pt>
    <dgm:pt modelId="{EAA7D1E3-87FB-E34E-85A1-3738AE5575A5}">
      <dgm:prSet phldrT="[Text]"/>
      <dgm:spPr/>
      <dgm:t>
        <a:bodyPr/>
        <a:lstStyle/>
        <a:p>
          <a:r>
            <a:rPr lang="en-US" dirty="0" smtClean="0"/>
            <a:t>Cognitive strategies </a:t>
          </a:r>
          <a:endParaRPr lang="en-US" dirty="0"/>
        </a:p>
      </dgm:t>
    </dgm:pt>
    <dgm:pt modelId="{40753730-A1E8-A84D-AB5B-CE34CC6CF4FD}" type="parTrans" cxnId="{1F532D58-3E69-F441-9D24-DFADBCACB26D}">
      <dgm:prSet/>
      <dgm:spPr/>
      <dgm:t>
        <a:bodyPr/>
        <a:lstStyle/>
        <a:p>
          <a:endParaRPr lang="en-US"/>
        </a:p>
      </dgm:t>
    </dgm:pt>
    <dgm:pt modelId="{74824BBF-8240-9B4C-B481-EA8A72290AE8}" type="sibTrans" cxnId="{1F532D58-3E69-F441-9D24-DFADBCACB26D}">
      <dgm:prSet/>
      <dgm:spPr/>
      <dgm:t>
        <a:bodyPr/>
        <a:lstStyle/>
        <a:p>
          <a:endParaRPr lang="en-US"/>
        </a:p>
      </dgm:t>
    </dgm:pt>
    <dgm:pt modelId="{F7750C7D-6880-B64A-86CF-687292607ADA}">
      <dgm:prSet phldrT="[Text]"/>
      <dgm:spPr/>
      <dgm:t>
        <a:bodyPr/>
        <a:lstStyle/>
        <a:p>
          <a:r>
            <a:rPr lang="en-US" dirty="0" smtClean="0"/>
            <a:t>Metacognitive strategies </a:t>
          </a:r>
          <a:endParaRPr lang="en-US" dirty="0"/>
        </a:p>
      </dgm:t>
    </dgm:pt>
    <dgm:pt modelId="{FFCB3065-7590-AC40-8C01-600E1FC4DB7A}" type="parTrans" cxnId="{2B6B1FE0-140D-6B49-9A39-C3905773644E}">
      <dgm:prSet/>
      <dgm:spPr/>
      <dgm:t>
        <a:bodyPr/>
        <a:lstStyle/>
        <a:p>
          <a:endParaRPr lang="en-US"/>
        </a:p>
      </dgm:t>
    </dgm:pt>
    <dgm:pt modelId="{6D68F44E-FCB3-3B4A-9ACE-4A6871519D0C}" type="sibTrans" cxnId="{2B6B1FE0-140D-6B49-9A39-C3905773644E}">
      <dgm:prSet/>
      <dgm:spPr/>
      <dgm:t>
        <a:bodyPr/>
        <a:lstStyle/>
        <a:p>
          <a:endParaRPr lang="en-US"/>
        </a:p>
      </dgm:t>
    </dgm:pt>
    <dgm:pt modelId="{8EB24C61-E432-C049-B55B-B6EA379B52B6}">
      <dgm:prSet phldrT="[Text]"/>
      <dgm:spPr/>
      <dgm:t>
        <a:bodyPr/>
        <a:lstStyle/>
        <a:p>
          <a:r>
            <a:rPr lang="en-US" dirty="0" smtClean="0"/>
            <a:t>Social strategies </a:t>
          </a:r>
          <a:endParaRPr lang="en-US" dirty="0"/>
        </a:p>
      </dgm:t>
    </dgm:pt>
    <dgm:pt modelId="{2E64EFC1-65C4-C94C-9874-6F982940DF98}" type="parTrans" cxnId="{F6E5D8FE-3EAD-FE44-9A19-509ED62554F7}">
      <dgm:prSet/>
      <dgm:spPr/>
      <dgm:t>
        <a:bodyPr/>
        <a:lstStyle/>
        <a:p>
          <a:endParaRPr lang="en-US"/>
        </a:p>
      </dgm:t>
    </dgm:pt>
    <dgm:pt modelId="{11DFA80C-4239-2546-8833-AB4F5248EEF5}" type="sibTrans" cxnId="{F6E5D8FE-3EAD-FE44-9A19-509ED62554F7}">
      <dgm:prSet/>
      <dgm:spPr/>
      <dgm:t>
        <a:bodyPr/>
        <a:lstStyle/>
        <a:p>
          <a:endParaRPr lang="en-US"/>
        </a:p>
      </dgm:t>
    </dgm:pt>
    <dgm:pt modelId="{9AEBF660-2CBD-5945-B2B1-D5D7E5E32C33}">
      <dgm:prSet phldrT="[Text]"/>
      <dgm:spPr/>
      <dgm:t>
        <a:bodyPr/>
        <a:lstStyle/>
        <a:p>
          <a:r>
            <a:rPr lang="en-US" dirty="0" smtClean="0"/>
            <a:t>Searching and using supporting sources </a:t>
          </a:r>
          <a:endParaRPr lang="en-US" dirty="0"/>
        </a:p>
      </dgm:t>
    </dgm:pt>
    <dgm:pt modelId="{44F52785-68A0-2946-9C79-96D343DA063C}" type="parTrans" cxnId="{8AA97E70-7146-A844-B009-BFE53BAF7B73}">
      <dgm:prSet/>
      <dgm:spPr/>
      <dgm:t>
        <a:bodyPr/>
        <a:lstStyle/>
        <a:p>
          <a:endParaRPr lang="en-US"/>
        </a:p>
      </dgm:t>
    </dgm:pt>
    <dgm:pt modelId="{F5C4FFDF-A1AA-554D-82F1-DEC395F5051B}" type="sibTrans" cxnId="{8AA97E70-7146-A844-B009-BFE53BAF7B73}">
      <dgm:prSet/>
      <dgm:spPr/>
      <dgm:t>
        <a:bodyPr/>
        <a:lstStyle/>
        <a:p>
          <a:endParaRPr lang="en-US"/>
        </a:p>
      </dgm:t>
    </dgm:pt>
    <dgm:pt modelId="{73537F16-CC3F-784A-9856-AE05B481E51F}" type="pres">
      <dgm:prSet presAssocID="{2BDB75C6-370A-6B44-ADF2-00234FFC2BB5}" presName="Name0" presStyleCnt="0">
        <dgm:presLayoutVars>
          <dgm:dir/>
          <dgm:animLvl val="lvl"/>
          <dgm:resizeHandles val="exact"/>
        </dgm:presLayoutVars>
      </dgm:prSet>
      <dgm:spPr/>
    </dgm:pt>
    <dgm:pt modelId="{1A82C14B-7319-B74A-AE82-430DF22467E1}" type="pres">
      <dgm:prSet presAssocID="{3A9E7A4E-CDC1-4940-BA15-C15F07A96CF0}" presName="composite" presStyleCnt="0"/>
      <dgm:spPr/>
    </dgm:pt>
    <dgm:pt modelId="{224566A4-6ECB-EF46-AC89-28E34CF70F58}" type="pres">
      <dgm:prSet presAssocID="{3A9E7A4E-CDC1-4940-BA15-C15F07A96CF0}" presName="parTx" presStyleLbl="alignNode1" presStyleIdx="0" presStyleCnt="3">
        <dgm:presLayoutVars>
          <dgm:chMax val="0"/>
          <dgm:chPref val="0"/>
          <dgm:bulletEnabled val="1"/>
        </dgm:presLayoutVars>
      </dgm:prSet>
      <dgm:spPr/>
      <dgm:t>
        <a:bodyPr/>
        <a:lstStyle/>
        <a:p>
          <a:endParaRPr lang="en-US"/>
        </a:p>
      </dgm:t>
    </dgm:pt>
    <dgm:pt modelId="{6DB3C269-3B45-5D4E-8107-9BA3C6C2D62A}" type="pres">
      <dgm:prSet presAssocID="{3A9E7A4E-CDC1-4940-BA15-C15F07A96CF0}" presName="desTx" presStyleLbl="alignAccFollowNode1" presStyleIdx="0" presStyleCnt="3">
        <dgm:presLayoutVars>
          <dgm:bulletEnabled val="1"/>
        </dgm:presLayoutVars>
      </dgm:prSet>
      <dgm:spPr/>
      <dgm:t>
        <a:bodyPr/>
        <a:lstStyle/>
        <a:p>
          <a:endParaRPr lang="en-US"/>
        </a:p>
      </dgm:t>
    </dgm:pt>
    <dgm:pt modelId="{E92BC590-22A2-9F4A-9BF0-9656CEB64DE0}" type="pres">
      <dgm:prSet presAssocID="{9491892F-A7E1-474D-B84E-05BA0D28E9EE}" presName="space" presStyleCnt="0"/>
      <dgm:spPr/>
    </dgm:pt>
    <dgm:pt modelId="{D74E82CD-54EB-F841-9123-B6F20E6BEF0E}" type="pres">
      <dgm:prSet presAssocID="{41FE5161-6743-CF43-93D8-7F959AED262D}" presName="composite" presStyleCnt="0"/>
      <dgm:spPr/>
    </dgm:pt>
    <dgm:pt modelId="{01E591AC-F725-CC4E-901E-FDDF3DC036A0}" type="pres">
      <dgm:prSet presAssocID="{41FE5161-6743-CF43-93D8-7F959AED262D}" presName="parTx" presStyleLbl="alignNode1" presStyleIdx="1" presStyleCnt="3">
        <dgm:presLayoutVars>
          <dgm:chMax val="0"/>
          <dgm:chPref val="0"/>
          <dgm:bulletEnabled val="1"/>
        </dgm:presLayoutVars>
      </dgm:prSet>
      <dgm:spPr/>
      <dgm:t>
        <a:bodyPr/>
        <a:lstStyle/>
        <a:p>
          <a:endParaRPr lang="en-US"/>
        </a:p>
      </dgm:t>
    </dgm:pt>
    <dgm:pt modelId="{B66041C9-6CBF-E74C-837F-47F0291DAE40}" type="pres">
      <dgm:prSet presAssocID="{41FE5161-6743-CF43-93D8-7F959AED262D}" presName="desTx" presStyleLbl="alignAccFollowNode1" presStyleIdx="1" presStyleCnt="3">
        <dgm:presLayoutVars>
          <dgm:bulletEnabled val="1"/>
        </dgm:presLayoutVars>
      </dgm:prSet>
      <dgm:spPr/>
      <dgm:t>
        <a:bodyPr/>
        <a:lstStyle/>
        <a:p>
          <a:endParaRPr lang="en-US"/>
        </a:p>
      </dgm:t>
    </dgm:pt>
    <dgm:pt modelId="{77B44CD6-2A6E-8844-ABCE-1A143A8DF0A6}" type="pres">
      <dgm:prSet presAssocID="{70828E70-7DD6-8D48-9EF1-63098EF385AC}" presName="space" presStyleCnt="0"/>
      <dgm:spPr/>
    </dgm:pt>
    <dgm:pt modelId="{5D6C0F8A-B197-4244-B6B2-BB739A39B3E1}" type="pres">
      <dgm:prSet presAssocID="{89B8BB91-EB59-6042-AB1F-7C0594CC6666}" presName="composite" presStyleCnt="0"/>
      <dgm:spPr/>
    </dgm:pt>
    <dgm:pt modelId="{D966A272-EBC0-D64A-B00D-379FC2CA9385}" type="pres">
      <dgm:prSet presAssocID="{89B8BB91-EB59-6042-AB1F-7C0594CC6666}" presName="parTx" presStyleLbl="alignNode1" presStyleIdx="2" presStyleCnt="3">
        <dgm:presLayoutVars>
          <dgm:chMax val="0"/>
          <dgm:chPref val="0"/>
          <dgm:bulletEnabled val="1"/>
        </dgm:presLayoutVars>
      </dgm:prSet>
      <dgm:spPr/>
      <dgm:t>
        <a:bodyPr/>
        <a:lstStyle/>
        <a:p>
          <a:endParaRPr lang="en-US"/>
        </a:p>
      </dgm:t>
    </dgm:pt>
    <dgm:pt modelId="{6F114F66-002D-214B-98B3-CCBD8231F568}" type="pres">
      <dgm:prSet presAssocID="{89B8BB91-EB59-6042-AB1F-7C0594CC6666}" presName="desTx" presStyleLbl="alignAccFollowNode1" presStyleIdx="2" presStyleCnt="3">
        <dgm:presLayoutVars>
          <dgm:bulletEnabled val="1"/>
        </dgm:presLayoutVars>
      </dgm:prSet>
      <dgm:spPr/>
      <dgm:t>
        <a:bodyPr/>
        <a:lstStyle/>
        <a:p>
          <a:endParaRPr lang="en-US"/>
        </a:p>
      </dgm:t>
    </dgm:pt>
  </dgm:ptLst>
  <dgm:cxnLst>
    <dgm:cxn modelId="{695D82FE-9481-AE44-B9DB-B6F59792BE5E}" type="presOf" srcId="{F15DA7D3-B5D3-C048-85DD-59D7D7365DC9}" destId="{6DB3C269-3B45-5D4E-8107-9BA3C6C2D62A}" srcOrd="0" destOrd="2" presId="urn:microsoft.com/office/officeart/2005/8/layout/hList1"/>
    <dgm:cxn modelId="{F6E5D8FE-3EAD-FE44-9A19-509ED62554F7}" srcId="{89B8BB91-EB59-6042-AB1F-7C0594CC6666}" destId="{8EB24C61-E432-C049-B55B-B6EA379B52B6}" srcOrd="2" destOrd="0" parTransId="{2E64EFC1-65C4-C94C-9874-6F982940DF98}" sibTransId="{11DFA80C-4239-2546-8833-AB4F5248EEF5}"/>
    <dgm:cxn modelId="{6C80DA1B-C44E-884C-BAF5-8E875CAC9576}" type="presOf" srcId="{CE43C3CD-4F49-DF43-946E-862FD9DBD737}" destId="{6DB3C269-3B45-5D4E-8107-9BA3C6C2D62A}" srcOrd="0" destOrd="0" presId="urn:microsoft.com/office/officeart/2005/8/layout/hList1"/>
    <dgm:cxn modelId="{99284CEE-CFE0-5E4E-ADB2-628DC9E63119}" srcId="{3A9E7A4E-CDC1-4940-BA15-C15F07A96CF0}" destId="{C7FCE981-9ACE-8F43-B736-0D2A24751051}" srcOrd="4" destOrd="0" parTransId="{658C70B2-FEDD-1B49-9599-52CBDDC74E3D}" sibTransId="{AC1BB76C-D155-8146-B99E-7125DD72FF34}"/>
    <dgm:cxn modelId="{B6E97578-D101-884C-8CCB-653B6BF547B5}" srcId="{3A9E7A4E-CDC1-4940-BA15-C15F07A96CF0}" destId="{4D251879-4409-AE4A-916F-5B405DABD419}" srcOrd="6" destOrd="0" parTransId="{7ABE258C-856B-FD4B-8892-94F7F5035AA2}" sibTransId="{2B1D228D-5029-544E-99E0-2376455A233D}"/>
    <dgm:cxn modelId="{10BAEC10-CF35-B94E-A96D-DDF44D04B909}" type="presOf" srcId="{0A65ADEE-19AC-D245-A6D8-318B9C04B127}" destId="{6DB3C269-3B45-5D4E-8107-9BA3C6C2D62A}" srcOrd="0" destOrd="5" presId="urn:microsoft.com/office/officeart/2005/8/layout/hList1"/>
    <dgm:cxn modelId="{0E59CBD4-A539-364B-8D5C-BD26E42E6788}" srcId="{3A9E7A4E-CDC1-4940-BA15-C15F07A96CF0}" destId="{70490C8F-AD20-0041-89E3-6E02289DB98F}" srcOrd="7" destOrd="0" parTransId="{5EE97A84-D224-8E48-A425-815B4053B612}" sibTransId="{A4CDA6B3-44A5-6947-8ECE-2E81C0F0BC91}"/>
    <dgm:cxn modelId="{844DEE43-4761-AA4C-80E8-661D45F03C78}" type="presOf" srcId="{4D251879-4409-AE4A-916F-5B405DABD419}" destId="{6DB3C269-3B45-5D4E-8107-9BA3C6C2D62A}" srcOrd="0" destOrd="6" presId="urn:microsoft.com/office/officeart/2005/8/layout/hList1"/>
    <dgm:cxn modelId="{815F2F18-A2D2-5F47-96BC-020230ABC5A7}" type="presOf" srcId="{E5256DEE-2140-BE4A-BB46-07A7EB386AFA}" destId="{B66041C9-6CBF-E74C-837F-47F0291DAE40}" srcOrd="0" destOrd="1" presId="urn:microsoft.com/office/officeart/2005/8/layout/hList1"/>
    <dgm:cxn modelId="{63A58D47-4769-AC43-8DB8-8A3EAF5DDBC1}" type="presOf" srcId="{9AEBF660-2CBD-5945-B2B1-D5D7E5E32C33}" destId="{6F114F66-002D-214B-98B3-CCBD8231F568}" srcOrd="0" destOrd="3" presId="urn:microsoft.com/office/officeart/2005/8/layout/hList1"/>
    <dgm:cxn modelId="{212BE080-E4BE-AA4E-8043-A0D2676F61A2}" type="presOf" srcId="{70490C8F-AD20-0041-89E3-6E02289DB98F}" destId="{6DB3C269-3B45-5D4E-8107-9BA3C6C2D62A}" srcOrd="0" destOrd="7" presId="urn:microsoft.com/office/officeart/2005/8/layout/hList1"/>
    <dgm:cxn modelId="{F3F952B7-49CA-944C-97C4-465595D2CD33}" srcId="{2BDB75C6-370A-6B44-ADF2-00234FFC2BB5}" destId="{89B8BB91-EB59-6042-AB1F-7C0594CC6666}" srcOrd="2" destOrd="0" parTransId="{532322D2-714E-754D-85E6-D11E810AA430}" sibTransId="{B0F8F729-A3B4-F84F-B825-F2ACCA4ECB08}"/>
    <dgm:cxn modelId="{1F532D58-3E69-F441-9D24-DFADBCACB26D}" srcId="{89B8BB91-EB59-6042-AB1F-7C0594CC6666}" destId="{EAA7D1E3-87FB-E34E-85A1-3738AE5575A5}" srcOrd="0" destOrd="0" parTransId="{40753730-A1E8-A84D-AB5B-CE34CC6CF4FD}" sibTransId="{74824BBF-8240-9B4C-B481-EA8A72290AE8}"/>
    <dgm:cxn modelId="{4966D0F6-35D7-B142-AA57-8C11A1080964}" type="presOf" srcId="{D8D737ED-F0C1-4B48-B41E-A042D1FCF27D}" destId="{6DB3C269-3B45-5D4E-8107-9BA3C6C2D62A}" srcOrd="0" destOrd="1" presId="urn:microsoft.com/office/officeart/2005/8/layout/hList1"/>
    <dgm:cxn modelId="{56742FC7-E508-3F41-B9C0-42A051916FEC}" type="presOf" srcId="{587ED93C-172B-5F45-B2CE-D8C04BEE8DDC}" destId="{B66041C9-6CBF-E74C-837F-47F0291DAE40}" srcOrd="0" destOrd="0" presId="urn:microsoft.com/office/officeart/2005/8/layout/hList1"/>
    <dgm:cxn modelId="{E5FD9F61-FEAC-C142-B239-E497666BBDA0}" srcId="{41FE5161-6743-CF43-93D8-7F959AED262D}" destId="{E5256DEE-2140-BE4A-BB46-07A7EB386AFA}" srcOrd="1" destOrd="0" parTransId="{3C9878ED-54C6-4D45-B2EB-DCE4AB97FEC1}" sibTransId="{D98EFDD3-CFBE-3341-B2A3-54352254270E}"/>
    <dgm:cxn modelId="{E3AA1EBC-C2A0-4E41-B6C4-486535F90E21}" type="presOf" srcId="{3A9E7A4E-CDC1-4940-BA15-C15F07A96CF0}" destId="{224566A4-6ECB-EF46-AC89-28E34CF70F58}" srcOrd="0" destOrd="0" presId="urn:microsoft.com/office/officeart/2005/8/layout/hList1"/>
    <dgm:cxn modelId="{DF3BB437-7377-A640-9D71-A4C79E0BD163}" type="presOf" srcId="{41FE5161-6743-CF43-93D8-7F959AED262D}" destId="{01E591AC-F725-CC4E-901E-FDDF3DC036A0}" srcOrd="0" destOrd="0" presId="urn:microsoft.com/office/officeart/2005/8/layout/hList1"/>
    <dgm:cxn modelId="{2B6B1FE0-140D-6B49-9A39-C3905773644E}" srcId="{89B8BB91-EB59-6042-AB1F-7C0594CC6666}" destId="{F7750C7D-6880-B64A-86CF-687292607ADA}" srcOrd="1" destOrd="0" parTransId="{FFCB3065-7590-AC40-8C01-600E1FC4DB7A}" sibTransId="{6D68F44E-FCB3-3B4A-9ACE-4A6871519D0C}"/>
    <dgm:cxn modelId="{C188AB75-A4C1-354C-92C1-BB01D2F7DDD2}" type="presOf" srcId="{26ADA2DD-4D77-1645-889E-E646B56EB5FC}" destId="{6DB3C269-3B45-5D4E-8107-9BA3C6C2D62A}" srcOrd="0" destOrd="3" presId="urn:microsoft.com/office/officeart/2005/8/layout/hList1"/>
    <dgm:cxn modelId="{B7C95B26-1430-7A41-B575-65C613C2E60C}" type="presOf" srcId="{F7750C7D-6880-B64A-86CF-687292607ADA}" destId="{6F114F66-002D-214B-98B3-CCBD8231F568}" srcOrd="0" destOrd="1" presId="urn:microsoft.com/office/officeart/2005/8/layout/hList1"/>
    <dgm:cxn modelId="{22B56F46-41BB-C04F-9813-A49E2426678B}" type="presOf" srcId="{89B8BB91-EB59-6042-AB1F-7C0594CC6666}" destId="{D966A272-EBC0-D64A-B00D-379FC2CA9385}" srcOrd="0" destOrd="0" presId="urn:microsoft.com/office/officeart/2005/8/layout/hList1"/>
    <dgm:cxn modelId="{F2F45CD0-04A2-514F-B92F-6123BFC00943}" srcId="{3A9E7A4E-CDC1-4940-BA15-C15F07A96CF0}" destId="{26ADA2DD-4D77-1645-889E-E646B56EB5FC}" srcOrd="3" destOrd="0" parTransId="{A08FFB15-F5FA-844E-8604-68124EB4D631}" sibTransId="{F90542BD-3D73-6E45-8F3F-0C2F5A5DF5A6}"/>
    <dgm:cxn modelId="{95DB1EFA-1900-0242-B1D8-1C4EE4E6FE0C}" type="presOf" srcId="{2BDB75C6-370A-6B44-ADF2-00234FFC2BB5}" destId="{73537F16-CC3F-784A-9856-AE05B481E51F}" srcOrd="0" destOrd="0" presId="urn:microsoft.com/office/officeart/2005/8/layout/hList1"/>
    <dgm:cxn modelId="{E8C3A4FF-A818-EA48-A944-DB2FB9EC54C5}" srcId="{2BDB75C6-370A-6B44-ADF2-00234FFC2BB5}" destId="{41FE5161-6743-CF43-93D8-7F959AED262D}" srcOrd="1" destOrd="0" parTransId="{A0A9F58E-D3B1-0D40-8126-BDE525EE3833}" sibTransId="{70828E70-7DD6-8D48-9EF1-63098EF385AC}"/>
    <dgm:cxn modelId="{57D0E201-2E64-A640-872D-C76595B244EB}" srcId="{3A9E7A4E-CDC1-4940-BA15-C15F07A96CF0}" destId="{F15DA7D3-B5D3-C048-85DD-59D7D7365DC9}" srcOrd="2" destOrd="0" parTransId="{4D84143D-3850-FA49-A69A-AB8A65DFE581}" sibTransId="{C093FF92-69C9-4447-A953-54ED4BB3F68F}"/>
    <dgm:cxn modelId="{8AA97E70-7146-A844-B009-BFE53BAF7B73}" srcId="{89B8BB91-EB59-6042-AB1F-7C0594CC6666}" destId="{9AEBF660-2CBD-5945-B2B1-D5D7E5E32C33}" srcOrd="3" destOrd="0" parTransId="{44F52785-68A0-2946-9C79-96D343DA063C}" sibTransId="{F5C4FFDF-A1AA-554D-82F1-DEC395F5051B}"/>
    <dgm:cxn modelId="{E95963C3-50AF-B246-906F-DDF1AEF1D7B5}" type="presOf" srcId="{8EB24C61-E432-C049-B55B-B6EA379B52B6}" destId="{6F114F66-002D-214B-98B3-CCBD8231F568}" srcOrd="0" destOrd="2" presId="urn:microsoft.com/office/officeart/2005/8/layout/hList1"/>
    <dgm:cxn modelId="{2737071E-9DA3-874B-A6DE-A1D00D205898}" srcId="{3A9E7A4E-CDC1-4940-BA15-C15F07A96CF0}" destId="{CE43C3CD-4F49-DF43-946E-862FD9DBD737}" srcOrd="0" destOrd="0" parTransId="{D4302186-408A-9C45-94A2-1B227CC4C989}" sibTransId="{FED336D7-2869-8E40-BF48-9C76510E021C}"/>
    <dgm:cxn modelId="{AD464464-ED83-9343-8C9D-EEF25E1F733B}" srcId="{3A9E7A4E-CDC1-4940-BA15-C15F07A96CF0}" destId="{0A65ADEE-19AC-D245-A6D8-318B9C04B127}" srcOrd="5" destOrd="0" parTransId="{D576BEC9-02B0-CC47-A5F8-41FED5A5D37D}" sibTransId="{19280B95-7830-C240-B791-BFAF05CA3299}"/>
    <dgm:cxn modelId="{8EC13D7E-6A90-2E41-A4E7-A834D9220790}" type="presOf" srcId="{EAA7D1E3-87FB-E34E-85A1-3738AE5575A5}" destId="{6F114F66-002D-214B-98B3-CCBD8231F568}" srcOrd="0" destOrd="0" presId="urn:microsoft.com/office/officeart/2005/8/layout/hList1"/>
    <dgm:cxn modelId="{FA52CE1F-0986-5A4D-A6B9-87A1567586C7}" srcId="{41FE5161-6743-CF43-93D8-7F959AED262D}" destId="{587ED93C-172B-5F45-B2CE-D8C04BEE8DDC}" srcOrd="0" destOrd="0" parTransId="{887E85C4-AF67-F740-BD50-1AD3931AB6C3}" sibTransId="{D1B991DD-1FB9-7145-91FB-DA43C134C67E}"/>
    <dgm:cxn modelId="{1836712E-E35A-7A44-9C71-FF31F1FCFE88}" type="presOf" srcId="{C7FCE981-9ACE-8F43-B736-0D2A24751051}" destId="{6DB3C269-3B45-5D4E-8107-9BA3C6C2D62A}" srcOrd="0" destOrd="4" presId="urn:microsoft.com/office/officeart/2005/8/layout/hList1"/>
    <dgm:cxn modelId="{4457DC25-C657-F446-87AB-A8ED40BB8652}" srcId="{3A9E7A4E-CDC1-4940-BA15-C15F07A96CF0}" destId="{D8D737ED-F0C1-4B48-B41E-A042D1FCF27D}" srcOrd="1" destOrd="0" parTransId="{AB33EAF5-DC48-5E4E-8A1E-3531BA330F43}" sibTransId="{B19DCA84-8606-2C4D-9DD3-9FB85EA9A18C}"/>
    <dgm:cxn modelId="{4F714F3B-A8D7-FC4B-BD3B-016927BB3974}" srcId="{2BDB75C6-370A-6B44-ADF2-00234FFC2BB5}" destId="{3A9E7A4E-CDC1-4940-BA15-C15F07A96CF0}" srcOrd="0" destOrd="0" parTransId="{D8D37A1B-841C-C547-8DB0-6AAF53BE5673}" sibTransId="{9491892F-A7E1-474D-B84E-05BA0D28E9EE}"/>
    <dgm:cxn modelId="{7A3FB5A0-A62B-534C-A7A3-048BC62996BE}" type="presParOf" srcId="{73537F16-CC3F-784A-9856-AE05B481E51F}" destId="{1A82C14B-7319-B74A-AE82-430DF22467E1}" srcOrd="0" destOrd="0" presId="urn:microsoft.com/office/officeart/2005/8/layout/hList1"/>
    <dgm:cxn modelId="{80E52843-298E-9B4C-8B5E-7D3A3DD2873D}" type="presParOf" srcId="{1A82C14B-7319-B74A-AE82-430DF22467E1}" destId="{224566A4-6ECB-EF46-AC89-28E34CF70F58}" srcOrd="0" destOrd="0" presId="urn:microsoft.com/office/officeart/2005/8/layout/hList1"/>
    <dgm:cxn modelId="{0CF2046A-63F4-3A42-89B4-437776F237AE}" type="presParOf" srcId="{1A82C14B-7319-B74A-AE82-430DF22467E1}" destId="{6DB3C269-3B45-5D4E-8107-9BA3C6C2D62A}" srcOrd="1" destOrd="0" presId="urn:microsoft.com/office/officeart/2005/8/layout/hList1"/>
    <dgm:cxn modelId="{71DCDD2F-66C4-C749-82A2-1B38144A33E7}" type="presParOf" srcId="{73537F16-CC3F-784A-9856-AE05B481E51F}" destId="{E92BC590-22A2-9F4A-9BF0-9656CEB64DE0}" srcOrd="1" destOrd="0" presId="urn:microsoft.com/office/officeart/2005/8/layout/hList1"/>
    <dgm:cxn modelId="{0D426DC8-594E-724E-96F8-58E2FD17619F}" type="presParOf" srcId="{73537F16-CC3F-784A-9856-AE05B481E51F}" destId="{D74E82CD-54EB-F841-9123-B6F20E6BEF0E}" srcOrd="2" destOrd="0" presId="urn:microsoft.com/office/officeart/2005/8/layout/hList1"/>
    <dgm:cxn modelId="{52510099-204B-B74E-87B3-09195DB31FD6}" type="presParOf" srcId="{D74E82CD-54EB-F841-9123-B6F20E6BEF0E}" destId="{01E591AC-F725-CC4E-901E-FDDF3DC036A0}" srcOrd="0" destOrd="0" presId="urn:microsoft.com/office/officeart/2005/8/layout/hList1"/>
    <dgm:cxn modelId="{9A6C8166-4E11-F045-B53B-B99DF13B48A0}" type="presParOf" srcId="{D74E82CD-54EB-F841-9123-B6F20E6BEF0E}" destId="{B66041C9-6CBF-E74C-837F-47F0291DAE40}" srcOrd="1" destOrd="0" presId="urn:microsoft.com/office/officeart/2005/8/layout/hList1"/>
    <dgm:cxn modelId="{BE60F8BB-CC00-C745-819A-7EDA8026DD27}" type="presParOf" srcId="{73537F16-CC3F-784A-9856-AE05B481E51F}" destId="{77B44CD6-2A6E-8844-ABCE-1A143A8DF0A6}" srcOrd="3" destOrd="0" presId="urn:microsoft.com/office/officeart/2005/8/layout/hList1"/>
    <dgm:cxn modelId="{200BCE32-4123-AE4F-8EA7-287D686660EB}" type="presParOf" srcId="{73537F16-CC3F-784A-9856-AE05B481E51F}" destId="{5D6C0F8A-B197-4244-B6B2-BB739A39B3E1}" srcOrd="4" destOrd="0" presId="urn:microsoft.com/office/officeart/2005/8/layout/hList1"/>
    <dgm:cxn modelId="{188A199E-97DE-294E-8D41-6800CB9C4E9A}" type="presParOf" srcId="{5D6C0F8A-B197-4244-B6B2-BB739A39B3E1}" destId="{D966A272-EBC0-D64A-B00D-379FC2CA9385}" srcOrd="0" destOrd="0" presId="urn:microsoft.com/office/officeart/2005/8/layout/hList1"/>
    <dgm:cxn modelId="{65E586D5-B90D-B243-B335-DA20A9BF868C}" type="presParOf" srcId="{5D6C0F8A-B197-4244-B6B2-BB739A39B3E1}" destId="{6F114F66-002D-214B-98B3-CCBD8231F56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9A33F8-F21D-B443-B29A-A9692A0D6CA2}" type="doc">
      <dgm:prSet loTypeId="urn:microsoft.com/office/officeart/2008/layout/PictureStrips" loCatId="" qsTypeId="urn:microsoft.com/office/officeart/2005/8/quickstyle/simple4" qsCatId="simple" csTypeId="urn:microsoft.com/office/officeart/2005/8/colors/accent1_2" csCatId="accent1" phldr="1"/>
      <dgm:spPr/>
      <dgm:t>
        <a:bodyPr/>
        <a:lstStyle/>
        <a:p>
          <a:endParaRPr lang="en-US"/>
        </a:p>
      </dgm:t>
    </dgm:pt>
    <dgm:pt modelId="{CC9E6252-CC98-7E49-955B-0B6C6E742650}">
      <dgm:prSet phldrT="[Text]" custT="1"/>
      <dgm:spPr/>
      <dgm:t>
        <a:bodyPr/>
        <a:lstStyle/>
        <a:p>
          <a:r>
            <a:rPr lang="en-US" sz="1700" b="1" dirty="0" smtClean="0"/>
            <a:t>Rhetorical strategies:  </a:t>
          </a:r>
          <a:endParaRPr lang="en-US" sz="1700" b="1" dirty="0"/>
        </a:p>
      </dgm:t>
    </dgm:pt>
    <dgm:pt modelId="{606C9532-CDEC-D042-A0B8-8A32761532B1}" type="parTrans" cxnId="{071EEF3E-69FF-C74F-8462-E3F9FE198F13}">
      <dgm:prSet/>
      <dgm:spPr/>
      <dgm:t>
        <a:bodyPr/>
        <a:lstStyle/>
        <a:p>
          <a:endParaRPr lang="en-US"/>
        </a:p>
      </dgm:t>
    </dgm:pt>
    <dgm:pt modelId="{B91C4241-1EFB-2340-92B3-934AF80DB6B3}" type="sibTrans" cxnId="{071EEF3E-69FF-C74F-8462-E3F9FE198F13}">
      <dgm:prSet/>
      <dgm:spPr/>
      <dgm:t>
        <a:bodyPr/>
        <a:lstStyle/>
        <a:p>
          <a:endParaRPr lang="en-US"/>
        </a:p>
      </dgm:t>
    </dgm:pt>
    <dgm:pt modelId="{38F7F35A-8E6F-8841-A371-BA5BC5569789}">
      <dgm:prSet phldrT="[Text]" custT="1"/>
      <dgm:spPr/>
      <dgm:t>
        <a:bodyPr/>
        <a:lstStyle/>
        <a:p>
          <a:r>
            <a:rPr lang="en-US" sz="1700" b="1" dirty="0" smtClean="0"/>
            <a:t>Meta-cognitive strategies:</a:t>
          </a:r>
          <a:endParaRPr lang="en-US" sz="1700" b="1" dirty="0"/>
        </a:p>
      </dgm:t>
    </dgm:pt>
    <dgm:pt modelId="{5B66B5E5-DB3E-934D-8ADC-B11453E48894}" type="parTrans" cxnId="{2B37B499-5BD9-764B-8044-7F84ED518366}">
      <dgm:prSet/>
      <dgm:spPr/>
      <dgm:t>
        <a:bodyPr/>
        <a:lstStyle/>
        <a:p>
          <a:endParaRPr lang="en-US"/>
        </a:p>
      </dgm:t>
    </dgm:pt>
    <dgm:pt modelId="{1727EED9-E14E-294E-9E4E-79581AA31A49}" type="sibTrans" cxnId="{2B37B499-5BD9-764B-8044-7F84ED518366}">
      <dgm:prSet/>
      <dgm:spPr/>
      <dgm:t>
        <a:bodyPr/>
        <a:lstStyle/>
        <a:p>
          <a:endParaRPr lang="en-US"/>
        </a:p>
      </dgm:t>
    </dgm:pt>
    <dgm:pt modelId="{E7DE461D-D487-C048-AE7F-1901C118A971}">
      <dgm:prSet phldrT="[Text]" custT="1"/>
      <dgm:spPr/>
      <dgm:t>
        <a:bodyPr/>
        <a:lstStyle/>
        <a:p>
          <a:r>
            <a:rPr lang="en-US" sz="1600" b="1" dirty="0" smtClean="0"/>
            <a:t>Cognitive strategies: </a:t>
          </a:r>
          <a:endParaRPr lang="en-US" sz="1600" b="1" dirty="0"/>
        </a:p>
      </dgm:t>
    </dgm:pt>
    <dgm:pt modelId="{AA4FB8A3-F37C-2044-968E-83F972D5FB64}" type="parTrans" cxnId="{3AB430C6-93E5-6B40-90F0-E9CF669AB775}">
      <dgm:prSet/>
      <dgm:spPr/>
      <dgm:t>
        <a:bodyPr/>
        <a:lstStyle/>
        <a:p>
          <a:endParaRPr lang="en-US"/>
        </a:p>
      </dgm:t>
    </dgm:pt>
    <dgm:pt modelId="{B834F902-7F5C-EB4B-9767-865E397400FB}" type="sibTrans" cxnId="{3AB430C6-93E5-6B40-90F0-E9CF669AB775}">
      <dgm:prSet/>
      <dgm:spPr/>
      <dgm:t>
        <a:bodyPr/>
        <a:lstStyle/>
        <a:p>
          <a:endParaRPr lang="en-US"/>
        </a:p>
      </dgm:t>
    </dgm:pt>
    <dgm:pt modelId="{D4F77960-0CE8-C74F-9E67-25D0BB1312D0}">
      <dgm:prSet phldrT="[Text]" custT="1"/>
      <dgm:spPr/>
      <dgm:t>
        <a:bodyPr/>
        <a:lstStyle/>
        <a:p>
          <a:r>
            <a:rPr lang="en-US" sz="1700" b="1" dirty="0" smtClean="0"/>
            <a:t>Social/affective strategies:  </a:t>
          </a:r>
          <a:endParaRPr lang="en-US" sz="1700" b="1" dirty="0"/>
        </a:p>
      </dgm:t>
    </dgm:pt>
    <dgm:pt modelId="{2467C81D-2E8A-A340-97D6-575DB596CDA1}" type="parTrans" cxnId="{E03D91CA-EEDD-664E-930C-D02830319FD5}">
      <dgm:prSet/>
      <dgm:spPr/>
      <dgm:t>
        <a:bodyPr/>
        <a:lstStyle/>
        <a:p>
          <a:endParaRPr lang="en-US"/>
        </a:p>
      </dgm:t>
    </dgm:pt>
    <dgm:pt modelId="{654921EB-0690-6545-84C2-00A336C492D2}" type="sibTrans" cxnId="{E03D91CA-EEDD-664E-930C-D02830319FD5}">
      <dgm:prSet/>
      <dgm:spPr/>
      <dgm:t>
        <a:bodyPr/>
        <a:lstStyle/>
        <a:p>
          <a:endParaRPr lang="en-US"/>
        </a:p>
      </dgm:t>
    </dgm:pt>
    <dgm:pt modelId="{F99440E7-F128-8444-9D75-62DE1F961531}">
      <dgm:prSet phldrT="[Text]" custT="1"/>
      <dgm:spPr/>
      <dgm:t>
        <a:bodyPr/>
        <a:lstStyle/>
        <a:p>
          <a:r>
            <a:rPr lang="en-US" sz="1700" b="0" dirty="0" smtClean="0"/>
            <a:t>Presenting the idea in writing convention </a:t>
          </a:r>
          <a:endParaRPr lang="en-US" sz="1700" b="0" dirty="0"/>
        </a:p>
      </dgm:t>
    </dgm:pt>
    <dgm:pt modelId="{BFA1E5E2-75A1-B14E-B8AE-43AAA132FE21}" type="parTrans" cxnId="{68BF9BDF-60FA-FB44-82BD-91C032723575}">
      <dgm:prSet/>
      <dgm:spPr/>
      <dgm:t>
        <a:bodyPr/>
        <a:lstStyle/>
        <a:p>
          <a:endParaRPr lang="en-US"/>
        </a:p>
      </dgm:t>
    </dgm:pt>
    <dgm:pt modelId="{58BE74B7-E6C4-BB46-9A5B-8010E5ACE612}" type="sibTrans" cxnId="{68BF9BDF-60FA-FB44-82BD-91C032723575}">
      <dgm:prSet/>
      <dgm:spPr/>
      <dgm:t>
        <a:bodyPr/>
        <a:lstStyle/>
        <a:p>
          <a:endParaRPr lang="en-US"/>
        </a:p>
      </dgm:t>
    </dgm:pt>
    <dgm:pt modelId="{EF21BBCE-ECDA-F649-8FC9-BB0DD5859F77}">
      <dgm:prSet phldrT="[Text]" custT="1"/>
      <dgm:spPr/>
      <dgm:t>
        <a:bodyPr/>
        <a:lstStyle/>
        <a:p>
          <a:r>
            <a:rPr lang="en-US" sz="1700" b="0" dirty="0" smtClean="0"/>
            <a:t>Controlling </a:t>
          </a:r>
          <a:r>
            <a:rPr lang="en-US" sz="1700" b="0" dirty="0" smtClean="0"/>
            <a:t>the writing process</a:t>
          </a:r>
          <a:endParaRPr lang="en-US" sz="1700" b="0" dirty="0"/>
        </a:p>
      </dgm:t>
    </dgm:pt>
    <dgm:pt modelId="{442ECEBE-21B2-1741-AD94-75A5E30D927C}" type="parTrans" cxnId="{AB86A2CF-3448-B844-BFA8-E0510240DB9C}">
      <dgm:prSet/>
      <dgm:spPr/>
      <dgm:t>
        <a:bodyPr/>
        <a:lstStyle/>
        <a:p>
          <a:endParaRPr lang="en-US"/>
        </a:p>
      </dgm:t>
    </dgm:pt>
    <dgm:pt modelId="{5D4E3A1E-953E-4448-8C58-EEB75F3654F2}" type="sibTrans" cxnId="{AB86A2CF-3448-B844-BFA8-E0510240DB9C}">
      <dgm:prSet/>
      <dgm:spPr/>
      <dgm:t>
        <a:bodyPr/>
        <a:lstStyle/>
        <a:p>
          <a:endParaRPr lang="en-US"/>
        </a:p>
      </dgm:t>
    </dgm:pt>
    <dgm:pt modelId="{EC7416A2-C992-194A-BCDF-016F7A58B9DF}">
      <dgm:prSet phldrT="[Text]" custT="1"/>
      <dgm:spPr/>
      <dgm:t>
        <a:bodyPr/>
        <a:lstStyle/>
        <a:p>
          <a:r>
            <a:rPr lang="en-US" sz="1600" b="0" dirty="0" smtClean="0"/>
            <a:t>Implementing the actual process of writing actions</a:t>
          </a:r>
          <a:endParaRPr lang="en-US" sz="1600" b="0" dirty="0"/>
        </a:p>
      </dgm:t>
    </dgm:pt>
    <dgm:pt modelId="{30291262-D2A8-5F45-9BB7-A28ADB6558EB}" type="parTrans" cxnId="{E29EE455-D008-4740-9A91-4FFE65C59B9F}">
      <dgm:prSet/>
      <dgm:spPr/>
      <dgm:t>
        <a:bodyPr/>
        <a:lstStyle/>
        <a:p>
          <a:endParaRPr lang="en-US"/>
        </a:p>
      </dgm:t>
    </dgm:pt>
    <dgm:pt modelId="{30AE5291-13C6-D346-BA0C-409EDD42A47C}" type="sibTrans" cxnId="{E29EE455-D008-4740-9A91-4FFE65C59B9F}">
      <dgm:prSet/>
      <dgm:spPr/>
      <dgm:t>
        <a:bodyPr/>
        <a:lstStyle/>
        <a:p>
          <a:endParaRPr lang="en-US"/>
        </a:p>
      </dgm:t>
    </dgm:pt>
    <dgm:pt modelId="{8B2168F8-F91D-9B48-960B-F02F4D73ABE2}">
      <dgm:prSet phldrT="[Text]" custT="1"/>
      <dgm:spPr/>
      <dgm:t>
        <a:bodyPr/>
        <a:lstStyle/>
        <a:p>
          <a:r>
            <a:rPr lang="en-US" sz="1700" b="0" dirty="0" smtClean="0"/>
            <a:t>Interacting with others for clarification, feedback, </a:t>
          </a:r>
          <a:r>
            <a:rPr lang="en-US" sz="1700" b="0" dirty="0" smtClean="0"/>
            <a:t>or motivation</a:t>
          </a:r>
          <a:endParaRPr lang="en-US" sz="1700" b="0" dirty="0"/>
        </a:p>
      </dgm:t>
    </dgm:pt>
    <dgm:pt modelId="{9EF7DA21-7A05-7349-B1CC-9DAD284802A2}" type="parTrans" cxnId="{382118C0-4187-B843-9828-B2FBB18E7F59}">
      <dgm:prSet/>
      <dgm:spPr/>
      <dgm:t>
        <a:bodyPr/>
        <a:lstStyle/>
        <a:p>
          <a:endParaRPr lang="en-US"/>
        </a:p>
      </dgm:t>
    </dgm:pt>
    <dgm:pt modelId="{BFD542A6-579A-B847-88A8-54B6B2E1740B}" type="sibTrans" cxnId="{382118C0-4187-B843-9828-B2FBB18E7F59}">
      <dgm:prSet/>
      <dgm:spPr/>
      <dgm:t>
        <a:bodyPr/>
        <a:lstStyle/>
        <a:p>
          <a:endParaRPr lang="en-US"/>
        </a:p>
      </dgm:t>
    </dgm:pt>
    <dgm:pt modelId="{4C3AA977-5530-E24B-96FC-662F226FAAFD}">
      <dgm:prSet phldrT="[Text]" custT="1"/>
      <dgm:spPr/>
      <dgm:t>
        <a:bodyPr/>
        <a:lstStyle/>
        <a:p>
          <a:r>
            <a:rPr lang="en-US" sz="1600" b="1" dirty="0" smtClean="0"/>
            <a:t>Communicative strategies: </a:t>
          </a:r>
          <a:endParaRPr lang="en-US" sz="1600" b="1" dirty="0"/>
        </a:p>
      </dgm:t>
    </dgm:pt>
    <dgm:pt modelId="{7C967ED6-3E2F-6741-9207-B516139EBDA4}" type="parTrans" cxnId="{8ED6E30E-F0D7-B24D-B118-FE7821EC64F7}">
      <dgm:prSet/>
      <dgm:spPr/>
      <dgm:t>
        <a:bodyPr/>
        <a:lstStyle/>
        <a:p>
          <a:endParaRPr lang="en-US"/>
        </a:p>
      </dgm:t>
    </dgm:pt>
    <dgm:pt modelId="{7D87739B-45E2-CE4E-8021-13D293C67026}" type="sibTrans" cxnId="{8ED6E30E-F0D7-B24D-B118-FE7821EC64F7}">
      <dgm:prSet/>
      <dgm:spPr/>
      <dgm:t>
        <a:bodyPr/>
        <a:lstStyle/>
        <a:p>
          <a:endParaRPr lang="en-US"/>
        </a:p>
      </dgm:t>
    </dgm:pt>
    <dgm:pt modelId="{651B59C6-6518-8046-9623-C933DCA4F0BC}">
      <dgm:prSet phldrT="[Text]" custT="1"/>
      <dgm:spPr/>
      <dgm:t>
        <a:bodyPr/>
        <a:lstStyle/>
        <a:p>
          <a:r>
            <a:rPr lang="en-US" sz="1600" b="0" dirty="0" smtClean="0"/>
            <a:t>﻿expressing ideas in a more effective way</a:t>
          </a:r>
          <a:endParaRPr lang="en-US" sz="1600" b="0" dirty="0"/>
        </a:p>
      </dgm:t>
    </dgm:pt>
    <dgm:pt modelId="{1664F26E-AED4-2E45-A036-9D7D414C4643}" type="parTrans" cxnId="{71005436-4C13-644D-B0E1-39369C5579A9}">
      <dgm:prSet/>
      <dgm:spPr/>
      <dgm:t>
        <a:bodyPr/>
        <a:lstStyle/>
        <a:p>
          <a:endParaRPr lang="en-US"/>
        </a:p>
      </dgm:t>
    </dgm:pt>
    <dgm:pt modelId="{0C3F3AED-4871-4948-B4C4-9A04A375364F}" type="sibTrans" cxnId="{71005436-4C13-644D-B0E1-39369C5579A9}">
      <dgm:prSet/>
      <dgm:spPr/>
      <dgm:t>
        <a:bodyPr/>
        <a:lstStyle/>
        <a:p>
          <a:endParaRPr lang="en-US"/>
        </a:p>
      </dgm:t>
    </dgm:pt>
    <dgm:pt modelId="{37ABEA74-122A-E648-8512-3C9E9FBDF6B8}" type="pres">
      <dgm:prSet presAssocID="{229A33F8-F21D-B443-B29A-A9692A0D6CA2}" presName="Name0" presStyleCnt="0">
        <dgm:presLayoutVars>
          <dgm:dir/>
          <dgm:resizeHandles val="exact"/>
        </dgm:presLayoutVars>
      </dgm:prSet>
      <dgm:spPr/>
      <dgm:t>
        <a:bodyPr/>
        <a:lstStyle/>
        <a:p>
          <a:endParaRPr lang="en-US"/>
        </a:p>
      </dgm:t>
    </dgm:pt>
    <dgm:pt modelId="{73E284BA-17BB-7D4A-8FDC-3442367427EE}" type="pres">
      <dgm:prSet presAssocID="{CC9E6252-CC98-7E49-955B-0B6C6E742650}" presName="composite" presStyleCnt="0"/>
      <dgm:spPr/>
    </dgm:pt>
    <dgm:pt modelId="{B52C1D20-5D60-B349-A7CD-A1C5DE7D52FE}" type="pres">
      <dgm:prSet presAssocID="{CC9E6252-CC98-7E49-955B-0B6C6E742650}" presName="rect1" presStyleLbl="trAlignAcc1" presStyleIdx="0" presStyleCnt="5">
        <dgm:presLayoutVars>
          <dgm:bulletEnabled val="1"/>
        </dgm:presLayoutVars>
      </dgm:prSet>
      <dgm:spPr/>
      <dgm:t>
        <a:bodyPr/>
        <a:lstStyle/>
        <a:p>
          <a:endParaRPr lang="en-US"/>
        </a:p>
      </dgm:t>
    </dgm:pt>
    <dgm:pt modelId="{672209C0-FBFB-0C46-A645-35AE84B3305C}" type="pres">
      <dgm:prSet presAssocID="{CC9E6252-CC98-7E49-955B-0B6C6E742650}" presName="rect2" presStyleLbl="fgImgPlace1" presStyleIdx="0" presStyleCnt="5"/>
      <dgm:spPr/>
    </dgm:pt>
    <dgm:pt modelId="{677B0A30-BFD1-5E41-B240-165763C87C47}" type="pres">
      <dgm:prSet presAssocID="{B91C4241-1EFB-2340-92B3-934AF80DB6B3}" presName="sibTrans" presStyleCnt="0"/>
      <dgm:spPr/>
    </dgm:pt>
    <dgm:pt modelId="{E3D86C9A-1AFF-D74F-8357-012DDA2FFBAC}" type="pres">
      <dgm:prSet presAssocID="{38F7F35A-8E6F-8841-A371-BA5BC5569789}" presName="composite" presStyleCnt="0"/>
      <dgm:spPr/>
    </dgm:pt>
    <dgm:pt modelId="{D5CC5DE1-7813-444F-82DE-8F007254B4C4}" type="pres">
      <dgm:prSet presAssocID="{38F7F35A-8E6F-8841-A371-BA5BC5569789}" presName="rect1" presStyleLbl="trAlignAcc1" presStyleIdx="1" presStyleCnt="5">
        <dgm:presLayoutVars>
          <dgm:bulletEnabled val="1"/>
        </dgm:presLayoutVars>
      </dgm:prSet>
      <dgm:spPr/>
      <dgm:t>
        <a:bodyPr/>
        <a:lstStyle/>
        <a:p>
          <a:endParaRPr lang="en-US"/>
        </a:p>
      </dgm:t>
    </dgm:pt>
    <dgm:pt modelId="{6AD7E4BD-DFB6-C447-96B5-796E8B763FDD}" type="pres">
      <dgm:prSet presAssocID="{38F7F35A-8E6F-8841-A371-BA5BC5569789}" presName="rect2" presStyleLbl="fgImgPlace1" presStyleIdx="1" presStyleCnt="5"/>
      <dgm:spPr/>
    </dgm:pt>
    <dgm:pt modelId="{7090F8B8-FA20-8D4F-B92F-806DEABB7D90}" type="pres">
      <dgm:prSet presAssocID="{1727EED9-E14E-294E-9E4E-79581AA31A49}" presName="sibTrans" presStyleCnt="0"/>
      <dgm:spPr/>
    </dgm:pt>
    <dgm:pt modelId="{B9B10812-8055-784D-BB0E-AFAF62AD3E6C}" type="pres">
      <dgm:prSet presAssocID="{E7DE461D-D487-C048-AE7F-1901C118A971}" presName="composite" presStyleCnt="0"/>
      <dgm:spPr/>
    </dgm:pt>
    <dgm:pt modelId="{6D6B2F87-CDD2-C743-AE7D-CEEB2D6568EE}" type="pres">
      <dgm:prSet presAssocID="{E7DE461D-D487-C048-AE7F-1901C118A971}" presName="rect1" presStyleLbl="trAlignAcc1" presStyleIdx="2" presStyleCnt="5">
        <dgm:presLayoutVars>
          <dgm:bulletEnabled val="1"/>
        </dgm:presLayoutVars>
      </dgm:prSet>
      <dgm:spPr/>
      <dgm:t>
        <a:bodyPr/>
        <a:lstStyle/>
        <a:p>
          <a:endParaRPr lang="en-US"/>
        </a:p>
      </dgm:t>
    </dgm:pt>
    <dgm:pt modelId="{2EBE52CF-E64D-B241-879B-955D6535FB5F}" type="pres">
      <dgm:prSet presAssocID="{E7DE461D-D487-C048-AE7F-1901C118A971}" presName="rect2" presStyleLbl="fgImgPlace1" presStyleIdx="2" presStyleCnt="5"/>
      <dgm:spPr/>
    </dgm:pt>
    <dgm:pt modelId="{F0F84251-244B-EE41-B906-0347C05F99B4}" type="pres">
      <dgm:prSet presAssocID="{B834F902-7F5C-EB4B-9767-865E397400FB}" presName="sibTrans" presStyleCnt="0"/>
      <dgm:spPr/>
    </dgm:pt>
    <dgm:pt modelId="{AC3816D8-9B5D-C645-8E74-66FBA7C51ED7}" type="pres">
      <dgm:prSet presAssocID="{4C3AA977-5530-E24B-96FC-662F226FAAFD}" presName="composite" presStyleCnt="0"/>
      <dgm:spPr/>
    </dgm:pt>
    <dgm:pt modelId="{7FD531D6-697B-514B-8F2E-5FD9B275F18F}" type="pres">
      <dgm:prSet presAssocID="{4C3AA977-5530-E24B-96FC-662F226FAAFD}" presName="rect1" presStyleLbl="trAlignAcc1" presStyleIdx="3" presStyleCnt="5">
        <dgm:presLayoutVars>
          <dgm:bulletEnabled val="1"/>
        </dgm:presLayoutVars>
      </dgm:prSet>
      <dgm:spPr/>
      <dgm:t>
        <a:bodyPr/>
        <a:lstStyle/>
        <a:p>
          <a:endParaRPr lang="en-US"/>
        </a:p>
      </dgm:t>
    </dgm:pt>
    <dgm:pt modelId="{DDF05D81-D752-8B4B-83D9-95EB8FEFD68D}" type="pres">
      <dgm:prSet presAssocID="{4C3AA977-5530-E24B-96FC-662F226FAAFD}" presName="rect2" presStyleLbl="fgImgPlace1" presStyleIdx="3" presStyleCnt="5"/>
      <dgm:spPr/>
    </dgm:pt>
    <dgm:pt modelId="{ABD748AA-CC53-8A46-BDA4-2018B3716EAC}" type="pres">
      <dgm:prSet presAssocID="{7D87739B-45E2-CE4E-8021-13D293C67026}" presName="sibTrans" presStyleCnt="0"/>
      <dgm:spPr/>
    </dgm:pt>
    <dgm:pt modelId="{4D6F40E9-61F6-B341-9C63-E54E2B70FA6D}" type="pres">
      <dgm:prSet presAssocID="{D4F77960-0CE8-C74F-9E67-25D0BB1312D0}" presName="composite" presStyleCnt="0"/>
      <dgm:spPr/>
    </dgm:pt>
    <dgm:pt modelId="{455DB79D-858B-8149-B209-E564A9EE34BB}" type="pres">
      <dgm:prSet presAssocID="{D4F77960-0CE8-C74F-9E67-25D0BB1312D0}" presName="rect1" presStyleLbl="trAlignAcc1" presStyleIdx="4" presStyleCnt="5" custScaleX="132625" custScaleY="127162">
        <dgm:presLayoutVars>
          <dgm:bulletEnabled val="1"/>
        </dgm:presLayoutVars>
      </dgm:prSet>
      <dgm:spPr/>
      <dgm:t>
        <a:bodyPr/>
        <a:lstStyle/>
        <a:p>
          <a:endParaRPr lang="en-US"/>
        </a:p>
      </dgm:t>
    </dgm:pt>
    <dgm:pt modelId="{3E4E88C6-C784-1C4A-9629-BF384F2C5ACC}" type="pres">
      <dgm:prSet presAssocID="{D4F77960-0CE8-C74F-9E67-25D0BB1312D0}" presName="rect2" presStyleLbl="fgImgPlace1" presStyleIdx="4" presStyleCnt="5" custLinFactNeighborX="-74406" custLinFactNeighborY="-3279"/>
      <dgm:spPr/>
    </dgm:pt>
  </dgm:ptLst>
  <dgm:cxnLst>
    <dgm:cxn modelId="{382118C0-4187-B843-9828-B2FBB18E7F59}" srcId="{D4F77960-0CE8-C74F-9E67-25D0BB1312D0}" destId="{8B2168F8-F91D-9B48-960B-F02F4D73ABE2}" srcOrd="0" destOrd="0" parTransId="{9EF7DA21-7A05-7349-B1CC-9DAD284802A2}" sibTransId="{BFD542A6-579A-B847-88A8-54B6B2E1740B}"/>
    <dgm:cxn modelId="{927BEECF-E552-C143-A427-86140331A408}" type="presOf" srcId="{38F7F35A-8E6F-8841-A371-BA5BC5569789}" destId="{D5CC5DE1-7813-444F-82DE-8F007254B4C4}" srcOrd="0" destOrd="0" presId="urn:microsoft.com/office/officeart/2008/layout/PictureStrips"/>
    <dgm:cxn modelId="{E29EE455-D008-4740-9A91-4FFE65C59B9F}" srcId="{E7DE461D-D487-C048-AE7F-1901C118A971}" destId="{EC7416A2-C992-194A-BCDF-016F7A58B9DF}" srcOrd="0" destOrd="0" parTransId="{30291262-D2A8-5F45-9BB7-A28ADB6558EB}" sibTransId="{30AE5291-13C6-D346-BA0C-409EDD42A47C}"/>
    <dgm:cxn modelId="{DBA01425-2EEB-0243-919A-9770CA3B3C6C}" type="presOf" srcId="{F99440E7-F128-8444-9D75-62DE1F961531}" destId="{B52C1D20-5D60-B349-A7CD-A1C5DE7D52FE}" srcOrd="0" destOrd="1" presId="urn:microsoft.com/office/officeart/2008/layout/PictureStrips"/>
    <dgm:cxn modelId="{39832D9C-5B47-EB47-BA8D-C5366D7D7A40}" type="presOf" srcId="{EC7416A2-C992-194A-BCDF-016F7A58B9DF}" destId="{6D6B2F87-CDD2-C743-AE7D-CEEB2D6568EE}" srcOrd="0" destOrd="1" presId="urn:microsoft.com/office/officeart/2008/layout/PictureStrips"/>
    <dgm:cxn modelId="{8ED6E30E-F0D7-B24D-B118-FE7821EC64F7}" srcId="{229A33F8-F21D-B443-B29A-A9692A0D6CA2}" destId="{4C3AA977-5530-E24B-96FC-662F226FAAFD}" srcOrd="3" destOrd="0" parTransId="{7C967ED6-3E2F-6741-9207-B516139EBDA4}" sibTransId="{7D87739B-45E2-CE4E-8021-13D293C67026}"/>
    <dgm:cxn modelId="{2B37B499-5BD9-764B-8044-7F84ED518366}" srcId="{229A33F8-F21D-B443-B29A-A9692A0D6CA2}" destId="{38F7F35A-8E6F-8841-A371-BA5BC5569789}" srcOrd="1" destOrd="0" parTransId="{5B66B5E5-DB3E-934D-8ADC-B11453E48894}" sibTransId="{1727EED9-E14E-294E-9E4E-79581AA31A49}"/>
    <dgm:cxn modelId="{3AB430C6-93E5-6B40-90F0-E9CF669AB775}" srcId="{229A33F8-F21D-B443-B29A-A9692A0D6CA2}" destId="{E7DE461D-D487-C048-AE7F-1901C118A971}" srcOrd="2" destOrd="0" parTransId="{AA4FB8A3-F37C-2044-968E-83F972D5FB64}" sibTransId="{B834F902-7F5C-EB4B-9767-865E397400FB}"/>
    <dgm:cxn modelId="{71005436-4C13-644D-B0E1-39369C5579A9}" srcId="{4C3AA977-5530-E24B-96FC-662F226FAAFD}" destId="{651B59C6-6518-8046-9623-C933DCA4F0BC}" srcOrd="0" destOrd="0" parTransId="{1664F26E-AED4-2E45-A036-9D7D414C4643}" sibTransId="{0C3F3AED-4871-4948-B4C4-9A04A375364F}"/>
    <dgm:cxn modelId="{2BE4E1F2-524A-E74B-B76C-CBDE8DC2218C}" type="presOf" srcId="{E7DE461D-D487-C048-AE7F-1901C118A971}" destId="{6D6B2F87-CDD2-C743-AE7D-CEEB2D6568EE}" srcOrd="0" destOrd="0" presId="urn:microsoft.com/office/officeart/2008/layout/PictureStrips"/>
    <dgm:cxn modelId="{68BF9BDF-60FA-FB44-82BD-91C032723575}" srcId="{CC9E6252-CC98-7E49-955B-0B6C6E742650}" destId="{F99440E7-F128-8444-9D75-62DE1F961531}" srcOrd="0" destOrd="0" parTransId="{BFA1E5E2-75A1-B14E-B8AE-43AAA132FE21}" sibTransId="{58BE74B7-E6C4-BB46-9A5B-8010E5ACE612}"/>
    <dgm:cxn modelId="{F919F09D-AC9F-BF4A-8A88-1EF23E505D10}" type="presOf" srcId="{229A33F8-F21D-B443-B29A-A9692A0D6CA2}" destId="{37ABEA74-122A-E648-8512-3C9E9FBDF6B8}" srcOrd="0" destOrd="0" presId="urn:microsoft.com/office/officeart/2008/layout/PictureStrips"/>
    <dgm:cxn modelId="{E352BBD6-B6A7-9440-8CF3-6922D7699929}" type="presOf" srcId="{651B59C6-6518-8046-9623-C933DCA4F0BC}" destId="{7FD531D6-697B-514B-8F2E-5FD9B275F18F}" srcOrd="0" destOrd="1" presId="urn:microsoft.com/office/officeart/2008/layout/PictureStrips"/>
    <dgm:cxn modelId="{0D752124-6DA4-054E-8747-25A28339189C}" type="presOf" srcId="{EF21BBCE-ECDA-F649-8FC9-BB0DD5859F77}" destId="{D5CC5DE1-7813-444F-82DE-8F007254B4C4}" srcOrd="0" destOrd="1" presId="urn:microsoft.com/office/officeart/2008/layout/PictureStrips"/>
    <dgm:cxn modelId="{1AB296D8-D7DB-624A-858C-87A74EF9BB0E}" type="presOf" srcId="{CC9E6252-CC98-7E49-955B-0B6C6E742650}" destId="{B52C1D20-5D60-B349-A7CD-A1C5DE7D52FE}" srcOrd="0" destOrd="0" presId="urn:microsoft.com/office/officeart/2008/layout/PictureStrips"/>
    <dgm:cxn modelId="{071EEF3E-69FF-C74F-8462-E3F9FE198F13}" srcId="{229A33F8-F21D-B443-B29A-A9692A0D6CA2}" destId="{CC9E6252-CC98-7E49-955B-0B6C6E742650}" srcOrd="0" destOrd="0" parTransId="{606C9532-CDEC-D042-A0B8-8A32761532B1}" sibTransId="{B91C4241-1EFB-2340-92B3-934AF80DB6B3}"/>
    <dgm:cxn modelId="{AFCC8A23-D8D0-CE43-9EAF-46EADE531C52}" type="presOf" srcId="{D4F77960-0CE8-C74F-9E67-25D0BB1312D0}" destId="{455DB79D-858B-8149-B209-E564A9EE34BB}" srcOrd="0" destOrd="0" presId="urn:microsoft.com/office/officeart/2008/layout/PictureStrips"/>
    <dgm:cxn modelId="{A0E303F4-DCA9-D04D-BDE5-B26CAB72FB82}" type="presOf" srcId="{4C3AA977-5530-E24B-96FC-662F226FAAFD}" destId="{7FD531D6-697B-514B-8F2E-5FD9B275F18F}" srcOrd="0" destOrd="0" presId="urn:microsoft.com/office/officeart/2008/layout/PictureStrips"/>
    <dgm:cxn modelId="{F71B204F-0BD7-E349-809C-A8961774B4DA}" type="presOf" srcId="{8B2168F8-F91D-9B48-960B-F02F4D73ABE2}" destId="{455DB79D-858B-8149-B209-E564A9EE34BB}" srcOrd="0" destOrd="1" presId="urn:microsoft.com/office/officeart/2008/layout/PictureStrips"/>
    <dgm:cxn modelId="{AB86A2CF-3448-B844-BFA8-E0510240DB9C}" srcId="{38F7F35A-8E6F-8841-A371-BA5BC5569789}" destId="{EF21BBCE-ECDA-F649-8FC9-BB0DD5859F77}" srcOrd="0" destOrd="0" parTransId="{442ECEBE-21B2-1741-AD94-75A5E30D927C}" sibTransId="{5D4E3A1E-953E-4448-8C58-EEB75F3654F2}"/>
    <dgm:cxn modelId="{E03D91CA-EEDD-664E-930C-D02830319FD5}" srcId="{229A33F8-F21D-B443-B29A-A9692A0D6CA2}" destId="{D4F77960-0CE8-C74F-9E67-25D0BB1312D0}" srcOrd="4" destOrd="0" parTransId="{2467C81D-2E8A-A340-97D6-575DB596CDA1}" sibTransId="{654921EB-0690-6545-84C2-00A336C492D2}"/>
    <dgm:cxn modelId="{74AF8DE7-D6AF-734C-81FC-BE9750F07717}" type="presParOf" srcId="{37ABEA74-122A-E648-8512-3C9E9FBDF6B8}" destId="{73E284BA-17BB-7D4A-8FDC-3442367427EE}" srcOrd="0" destOrd="0" presId="urn:microsoft.com/office/officeart/2008/layout/PictureStrips"/>
    <dgm:cxn modelId="{CB97B84B-91B4-BF4E-A2EB-CC8506951225}" type="presParOf" srcId="{73E284BA-17BB-7D4A-8FDC-3442367427EE}" destId="{B52C1D20-5D60-B349-A7CD-A1C5DE7D52FE}" srcOrd="0" destOrd="0" presId="urn:microsoft.com/office/officeart/2008/layout/PictureStrips"/>
    <dgm:cxn modelId="{DEF0D693-16ED-354A-843D-8DC31FA8DD1B}" type="presParOf" srcId="{73E284BA-17BB-7D4A-8FDC-3442367427EE}" destId="{672209C0-FBFB-0C46-A645-35AE84B3305C}" srcOrd="1" destOrd="0" presId="urn:microsoft.com/office/officeart/2008/layout/PictureStrips"/>
    <dgm:cxn modelId="{5E289271-9223-784C-B599-002BF1CEB84F}" type="presParOf" srcId="{37ABEA74-122A-E648-8512-3C9E9FBDF6B8}" destId="{677B0A30-BFD1-5E41-B240-165763C87C47}" srcOrd="1" destOrd="0" presId="urn:microsoft.com/office/officeart/2008/layout/PictureStrips"/>
    <dgm:cxn modelId="{7772FD75-EA5C-4044-A201-F302300B9192}" type="presParOf" srcId="{37ABEA74-122A-E648-8512-3C9E9FBDF6B8}" destId="{E3D86C9A-1AFF-D74F-8357-012DDA2FFBAC}" srcOrd="2" destOrd="0" presId="urn:microsoft.com/office/officeart/2008/layout/PictureStrips"/>
    <dgm:cxn modelId="{8AE9C956-6FAD-674E-B18A-F40FF59267C5}" type="presParOf" srcId="{E3D86C9A-1AFF-D74F-8357-012DDA2FFBAC}" destId="{D5CC5DE1-7813-444F-82DE-8F007254B4C4}" srcOrd="0" destOrd="0" presId="urn:microsoft.com/office/officeart/2008/layout/PictureStrips"/>
    <dgm:cxn modelId="{D8A5C5E2-9D2D-E04B-9B22-FE467F217B35}" type="presParOf" srcId="{E3D86C9A-1AFF-D74F-8357-012DDA2FFBAC}" destId="{6AD7E4BD-DFB6-C447-96B5-796E8B763FDD}" srcOrd="1" destOrd="0" presId="urn:microsoft.com/office/officeart/2008/layout/PictureStrips"/>
    <dgm:cxn modelId="{B48EE6B0-C92A-8441-90D0-7452E205DE69}" type="presParOf" srcId="{37ABEA74-122A-E648-8512-3C9E9FBDF6B8}" destId="{7090F8B8-FA20-8D4F-B92F-806DEABB7D90}" srcOrd="3" destOrd="0" presId="urn:microsoft.com/office/officeart/2008/layout/PictureStrips"/>
    <dgm:cxn modelId="{991B13C5-407F-904F-96C0-5B0FB5A4C3EB}" type="presParOf" srcId="{37ABEA74-122A-E648-8512-3C9E9FBDF6B8}" destId="{B9B10812-8055-784D-BB0E-AFAF62AD3E6C}" srcOrd="4" destOrd="0" presId="urn:microsoft.com/office/officeart/2008/layout/PictureStrips"/>
    <dgm:cxn modelId="{3DEB8C55-372E-D040-B119-43B2DB318B77}" type="presParOf" srcId="{B9B10812-8055-784D-BB0E-AFAF62AD3E6C}" destId="{6D6B2F87-CDD2-C743-AE7D-CEEB2D6568EE}" srcOrd="0" destOrd="0" presId="urn:microsoft.com/office/officeart/2008/layout/PictureStrips"/>
    <dgm:cxn modelId="{D4681932-4DBE-5748-BAA4-7B4509A1DA85}" type="presParOf" srcId="{B9B10812-8055-784D-BB0E-AFAF62AD3E6C}" destId="{2EBE52CF-E64D-B241-879B-955D6535FB5F}" srcOrd="1" destOrd="0" presId="urn:microsoft.com/office/officeart/2008/layout/PictureStrips"/>
    <dgm:cxn modelId="{A7FB7301-22B0-B147-A680-FF501E75A03B}" type="presParOf" srcId="{37ABEA74-122A-E648-8512-3C9E9FBDF6B8}" destId="{F0F84251-244B-EE41-B906-0347C05F99B4}" srcOrd="5" destOrd="0" presId="urn:microsoft.com/office/officeart/2008/layout/PictureStrips"/>
    <dgm:cxn modelId="{EC2595E9-7308-BE40-8B6F-5C06AF23F141}" type="presParOf" srcId="{37ABEA74-122A-E648-8512-3C9E9FBDF6B8}" destId="{AC3816D8-9B5D-C645-8E74-66FBA7C51ED7}" srcOrd="6" destOrd="0" presId="urn:microsoft.com/office/officeart/2008/layout/PictureStrips"/>
    <dgm:cxn modelId="{526CE7F7-42EC-9E4A-997F-49944371284B}" type="presParOf" srcId="{AC3816D8-9B5D-C645-8E74-66FBA7C51ED7}" destId="{7FD531D6-697B-514B-8F2E-5FD9B275F18F}" srcOrd="0" destOrd="0" presId="urn:microsoft.com/office/officeart/2008/layout/PictureStrips"/>
    <dgm:cxn modelId="{97432FCA-2E3D-2246-A3D1-361D324BB605}" type="presParOf" srcId="{AC3816D8-9B5D-C645-8E74-66FBA7C51ED7}" destId="{DDF05D81-D752-8B4B-83D9-95EB8FEFD68D}" srcOrd="1" destOrd="0" presId="urn:microsoft.com/office/officeart/2008/layout/PictureStrips"/>
    <dgm:cxn modelId="{0F8341B5-D458-834C-A7BF-29CFF894BEDB}" type="presParOf" srcId="{37ABEA74-122A-E648-8512-3C9E9FBDF6B8}" destId="{ABD748AA-CC53-8A46-BDA4-2018B3716EAC}" srcOrd="7" destOrd="0" presId="urn:microsoft.com/office/officeart/2008/layout/PictureStrips"/>
    <dgm:cxn modelId="{C9228731-23F4-C14E-9CEC-5CB6943A2C04}" type="presParOf" srcId="{37ABEA74-122A-E648-8512-3C9E9FBDF6B8}" destId="{4D6F40E9-61F6-B341-9C63-E54E2B70FA6D}" srcOrd="8" destOrd="0" presId="urn:microsoft.com/office/officeart/2008/layout/PictureStrips"/>
    <dgm:cxn modelId="{89A592DA-1811-704E-80C8-4467B6017C4E}" type="presParOf" srcId="{4D6F40E9-61F6-B341-9C63-E54E2B70FA6D}" destId="{455DB79D-858B-8149-B209-E564A9EE34BB}" srcOrd="0" destOrd="0" presId="urn:microsoft.com/office/officeart/2008/layout/PictureStrips"/>
    <dgm:cxn modelId="{340BEB49-8061-9841-B803-702F5190FD8B}" type="presParOf" srcId="{4D6F40E9-61F6-B341-9C63-E54E2B70FA6D}" destId="{3E4E88C6-C784-1C4A-9629-BF384F2C5ACC}"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FC0A9F-8488-014D-87E3-A12FD4DE56FD}" type="doc">
      <dgm:prSet loTypeId="urn:microsoft.com/office/officeart/2005/8/layout/bProcess3" loCatId="" qsTypeId="urn:microsoft.com/office/officeart/2005/8/quickstyle/simple4" qsCatId="simple" csTypeId="urn:microsoft.com/office/officeart/2005/8/colors/accent1_2" csCatId="accent1" phldr="1"/>
      <dgm:spPr/>
    </dgm:pt>
    <dgm:pt modelId="{CD43EF2B-EC1E-B348-8AD5-68B777C2C797}">
      <dgm:prSet phldrT="[Text]"/>
      <dgm:spPr/>
      <dgm:t>
        <a:bodyPr/>
        <a:lstStyle/>
        <a:p>
          <a:r>
            <a:rPr lang="en-US" dirty="0" smtClean="0"/>
            <a:t>Brainstorming</a:t>
          </a:r>
          <a:endParaRPr lang="en-US" dirty="0"/>
        </a:p>
      </dgm:t>
    </dgm:pt>
    <dgm:pt modelId="{5DFE4B77-89AD-0C41-BC1B-7934CE99A9EA}" type="parTrans" cxnId="{A01E5D78-886A-2745-AAE7-35D233E6392B}">
      <dgm:prSet/>
      <dgm:spPr/>
      <dgm:t>
        <a:bodyPr/>
        <a:lstStyle/>
        <a:p>
          <a:endParaRPr lang="en-US"/>
        </a:p>
      </dgm:t>
    </dgm:pt>
    <dgm:pt modelId="{FF1715F0-EFD4-7F41-B5A9-FDBD6B0D517B}" type="sibTrans" cxnId="{A01E5D78-886A-2745-AAE7-35D233E6392B}">
      <dgm:prSet/>
      <dgm:spPr/>
      <dgm:t>
        <a:bodyPr/>
        <a:lstStyle/>
        <a:p>
          <a:endParaRPr lang="en-US"/>
        </a:p>
      </dgm:t>
    </dgm:pt>
    <dgm:pt modelId="{6ACE6A9E-FFA0-7741-8BA2-9616A67ED8C5}">
      <dgm:prSet phldrT="[Text]"/>
      <dgm:spPr/>
      <dgm:t>
        <a:bodyPr/>
        <a:lstStyle/>
        <a:p>
          <a:r>
            <a:rPr lang="en-US" dirty="0" smtClean="0"/>
            <a:t>Developing enquiries</a:t>
          </a:r>
          <a:endParaRPr lang="en-US" dirty="0"/>
        </a:p>
      </dgm:t>
    </dgm:pt>
    <dgm:pt modelId="{AD6350B4-0E1F-0F4C-8313-28D363FF7A64}" type="parTrans" cxnId="{51BC75EB-CBD1-5644-BBA6-62B60CEE6159}">
      <dgm:prSet/>
      <dgm:spPr/>
      <dgm:t>
        <a:bodyPr/>
        <a:lstStyle/>
        <a:p>
          <a:endParaRPr lang="en-US"/>
        </a:p>
      </dgm:t>
    </dgm:pt>
    <dgm:pt modelId="{83D2B0E3-BECE-4F40-8E2F-D979DDCFDFDF}" type="sibTrans" cxnId="{51BC75EB-CBD1-5644-BBA6-62B60CEE6159}">
      <dgm:prSet/>
      <dgm:spPr/>
      <dgm:t>
        <a:bodyPr/>
        <a:lstStyle/>
        <a:p>
          <a:endParaRPr lang="en-US"/>
        </a:p>
      </dgm:t>
    </dgm:pt>
    <dgm:pt modelId="{8294DEDD-AC5F-1542-9260-B63CB60DA491}">
      <dgm:prSet phldrT="[Text]"/>
      <dgm:spPr/>
      <dgm:t>
        <a:bodyPr/>
        <a:lstStyle/>
        <a:p>
          <a:r>
            <a:rPr lang="en-US" dirty="0" smtClean="0"/>
            <a:t>Deciding on a format</a:t>
          </a:r>
          <a:endParaRPr lang="en-US" dirty="0"/>
        </a:p>
      </dgm:t>
    </dgm:pt>
    <dgm:pt modelId="{F59BAC5F-6113-1841-9B0F-54ECEE905F52}" type="parTrans" cxnId="{DDFCC290-24CD-1A4C-93CD-7BAA1982316C}">
      <dgm:prSet/>
      <dgm:spPr/>
      <dgm:t>
        <a:bodyPr/>
        <a:lstStyle/>
        <a:p>
          <a:endParaRPr lang="en-US"/>
        </a:p>
      </dgm:t>
    </dgm:pt>
    <dgm:pt modelId="{64771BC5-B484-DF4E-B65B-D78CF1CCB8DB}" type="sibTrans" cxnId="{DDFCC290-24CD-1A4C-93CD-7BAA1982316C}">
      <dgm:prSet/>
      <dgm:spPr/>
      <dgm:t>
        <a:bodyPr/>
        <a:lstStyle/>
        <a:p>
          <a:endParaRPr lang="en-US"/>
        </a:p>
      </dgm:t>
    </dgm:pt>
    <dgm:pt modelId="{C4F9A8EC-9369-B441-A31D-EBF1839FAF24}">
      <dgm:prSet phldrT="[Text]"/>
      <dgm:spPr/>
      <dgm:t>
        <a:bodyPr/>
        <a:lstStyle/>
        <a:p>
          <a:r>
            <a:rPr lang="en-US" dirty="0" smtClean="0"/>
            <a:t>Preparing interview questions</a:t>
          </a:r>
          <a:endParaRPr lang="en-US" dirty="0"/>
        </a:p>
      </dgm:t>
    </dgm:pt>
    <dgm:pt modelId="{6C32694A-5629-1E49-802C-87960649462B}" type="parTrans" cxnId="{67CA4F13-9CC8-404C-BC58-801F118C7C6C}">
      <dgm:prSet/>
      <dgm:spPr/>
      <dgm:t>
        <a:bodyPr/>
        <a:lstStyle/>
        <a:p>
          <a:endParaRPr lang="en-US"/>
        </a:p>
      </dgm:t>
    </dgm:pt>
    <dgm:pt modelId="{4BE65BD2-4062-6B4F-A9C3-55EDCA65C288}" type="sibTrans" cxnId="{67CA4F13-9CC8-404C-BC58-801F118C7C6C}">
      <dgm:prSet/>
      <dgm:spPr/>
      <dgm:t>
        <a:bodyPr/>
        <a:lstStyle/>
        <a:p>
          <a:endParaRPr lang="en-US"/>
        </a:p>
      </dgm:t>
    </dgm:pt>
    <dgm:pt modelId="{E67C808C-DE31-1348-9920-ACD30FB61EDA}">
      <dgm:prSet phldrT="[Text]"/>
      <dgm:spPr/>
      <dgm:t>
        <a:bodyPr/>
        <a:lstStyle/>
        <a:p>
          <a:r>
            <a:rPr lang="en-US" dirty="0" smtClean="0"/>
            <a:t>Drafting the interview</a:t>
          </a:r>
          <a:endParaRPr lang="en-US" dirty="0"/>
        </a:p>
      </dgm:t>
    </dgm:pt>
    <dgm:pt modelId="{3FD80913-387B-6E44-ABA3-19BD4F46ED91}" type="parTrans" cxnId="{81C03BDA-7B66-054B-8F3D-0A7F0F2F290D}">
      <dgm:prSet/>
      <dgm:spPr/>
      <dgm:t>
        <a:bodyPr/>
        <a:lstStyle/>
        <a:p>
          <a:endParaRPr lang="en-US"/>
        </a:p>
      </dgm:t>
    </dgm:pt>
    <dgm:pt modelId="{05C8715D-C694-AC4A-BC95-A6D9B5570A47}" type="sibTrans" cxnId="{81C03BDA-7B66-054B-8F3D-0A7F0F2F290D}">
      <dgm:prSet/>
      <dgm:spPr/>
      <dgm:t>
        <a:bodyPr/>
        <a:lstStyle/>
        <a:p>
          <a:endParaRPr lang="en-US"/>
        </a:p>
      </dgm:t>
    </dgm:pt>
    <dgm:pt modelId="{1128478F-5EB5-0145-87F4-57086317917B}">
      <dgm:prSet phldrT="[Text]"/>
      <dgm:spPr/>
      <dgm:t>
        <a:bodyPr/>
        <a:lstStyle/>
        <a:p>
          <a:r>
            <a:rPr lang="en-US" dirty="0" smtClean="0"/>
            <a:t>using probes or follow-up questions</a:t>
          </a:r>
          <a:endParaRPr lang="en-US" dirty="0"/>
        </a:p>
      </dgm:t>
    </dgm:pt>
    <dgm:pt modelId="{EFAF24F9-ED9C-EA4E-8207-5D646C92C44E}" type="parTrans" cxnId="{DCC9A0D6-AB0C-DE4C-A0C3-4463047B9603}">
      <dgm:prSet/>
      <dgm:spPr/>
      <dgm:t>
        <a:bodyPr/>
        <a:lstStyle/>
        <a:p>
          <a:endParaRPr lang="en-US"/>
        </a:p>
      </dgm:t>
    </dgm:pt>
    <dgm:pt modelId="{205D00F4-0E80-5E4D-8030-9E58FD9362AF}" type="sibTrans" cxnId="{DCC9A0D6-AB0C-DE4C-A0C3-4463047B9603}">
      <dgm:prSet/>
      <dgm:spPr/>
      <dgm:t>
        <a:bodyPr/>
        <a:lstStyle/>
        <a:p>
          <a:endParaRPr lang="en-US"/>
        </a:p>
      </dgm:t>
    </dgm:pt>
    <dgm:pt modelId="{C5EACFC9-3469-5746-8470-E1353150E7EE}">
      <dgm:prSet phldrT="[Text]"/>
      <dgm:spPr/>
      <dgm:t>
        <a:bodyPr/>
        <a:lstStyle/>
        <a:p>
          <a:r>
            <a:rPr lang="en-US" dirty="0" smtClean="0"/>
            <a:t>A note on structure </a:t>
          </a:r>
          <a:endParaRPr lang="en-US" dirty="0"/>
        </a:p>
      </dgm:t>
    </dgm:pt>
    <dgm:pt modelId="{0B6A1C62-1762-0549-9BD3-06E00C398D17}" type="parTrans" cxnId="{5466ED05-5321-6A4C-8497-3A89872FEC6D}">
      <dgm:prSet/>
      <dgm:spPr/>
      <dgm:t>
        <a:bodyPr/>
        <a:lstStyle/>
        <a:p>
          <a:endParaRPr lang="en-US"/>
        </a:p>
      </dgm:t>
    </dgm:pt>
    <dgm:pt modelId="{989A38B8-F191-BE45-A235-86EF44C8A3B0}" type="sibTrans" cxnId="{5466ED05-5321-6A4C-8497-3A89872FEC6D}">
      <dgm:prSet/>
      <dgm:spPr/>
      <dgm:t>
        <a:bodyPr/>
        <a:lstStyle/>
        <a:p>
          <a:endParaRPr lang="en-US"/>
        </a:p>
      </dgm:t>
    </dgm:pt>
    <dgm:pt modelId="{6BDCDFE9-3F70-DA4B-A7A7-01F01A427055}">
      <dgm:prSet phldrT="[Text]"/>
      <dgm:spPr/>
      <dgm:t>
        <a:bodyPr/>
        <a:lstStyle/>
        <a:p>
          <a:r>
            <a:rPr lang="en-US" dirty="0" smtClean="0"/>
            <a:t>Refining the interview format</a:t>
          </a:r>
          <a:endParaRPr lang="en-US" dirty="0"/>
        </a:p>
      </dgm:t>
    </dgm:pt>
    <dgm:pt modelId="{C9A0204B-3739-B54D-9D21-A3985DE5D729}" type="parTrans" cxnId="{6B85E2D0-453E-CE47-B358-65F439E090AA}">
      <dgm:prSet/>
      <dgm:spPr/>
      <dgm:t>
        <a:bodyPr/>
        <a:lstStyle/>
        <a:p>
          <a:endParaRPr lang="en-US"/>
        </a:p>
      </dgm:t>
    </dgm:pt>
    <dgm:pt modelId="{FA70CAC2-0525-214E-896A-F0EA966946AC}" type="sibTrans" cxnId="{6B85E2D0-453E-CE47-B358-65F439E090AA}">
      <dgm:prSet/>
      <dgm:spPr/>
      <dgm:t>
        <a:bodyPr/>
        <a:lstStyle/>
        <a:p>
          <a:endParaRPr lang="en-US"/>
        </a:p>
      </dgm:t>
    </dgm:pt>
    <dgm:pt modelId="{EC848E4E-6FCF-E14C-BA94-13EAE9167898}">
      <dgm:prSet phldrT="[Text]"/>
      <dgm:spPr/>
      <dgm:t>
        <a:bodyPr/>
        <a:lstStyle/>
        <a:p>
          <a:r>
            <a:rPr lang="en-US" dirty="0" smtClean="0"/>
            <a:t>Interview equipment</a:t>
          </a:r>
          <a:endParaRPr lang="en-US" dirty="0"/>
        </a:p>
      </dgm:t>
    </dgm:pt>
    <dgm:pt modelId="{C151599A-A5D3-5649-8291-8A77F8314B51}" type="parTrans" cxnId="{A2440599-08E8-1943-A1A9-879088C8C6C0}">
      <dgm:prSet/>
      <dgm:spPr/>
      <dgm:t>
        <a:bodyPr/>
        <a:lstStyle/>
        <a:p>
          <a:endParaRPr lang="en-US"/>
        </a:p>
      </dgm:t>
    </dgm:pt>
    <dgm:pt modelId="{70C88B22-59E4-2540-9EC7-3D088B9F50E0}" type="sibTrans" cxnId="{A2440599-08E8-1943-A1A9-879088C8C6C0}">
      <dgm:prSet/>
      <dgm:spPr/>
      <dgm:t>
        <a:bodyPr/>
        <a:lstStyle/>
        <a:p>
          <a:endParaRPr lang="en-US"/>
        </a:p>
      </dgm:t>
    </dgm:pt>
    <dgm:pt modelId="{11F5D32C-628E-CD46-8715-AB4E9C3AD929}">
      <dgm:prSet phldrT="[Text]"/>
      <dgm:spPr/>
      <dgm:t>
        <a:bodyPr/>
        <a:lstStyle/>
        <a:p>
          <a:r>
            <a:rPr lang="en-US" dirty="0" smtClean="0"/>
            <a:t>Conduction the interview</a:t>
          </a:r>
          <a:endParaRPr lang="en-US" dirty="0"/>
        </a:p>
      </dgm:t>
    </dgm:pt>
    <dgm:pt modelId="{73884C29-6F40-F64E-BABE-7CAB4AFBB4AD}" type="parTrans" cxnId="{206D2BE1-E67F-844D-9E55-E76BAA70A6AF}">
      <dgm:prSet/>
      <dgm:spPr/>
      <dgm:t>
        <a:bodyPr/>
        <a:lstStyle/>
        <a:p>
          <a:endParaRPr lang="en-US"/>
        </a:p>
      </dgm:t>
    </dgm:pt>
    <dgm:pt modelId="{921AB068-437A-7744-88BF-C0700B2E451A}" type="sibTrans" cxnId="{206D2BE1-E67F-844D-9E55-E76BAA70A6AF}">
      <dgm:prSet/>
      <dgm:spPr/>
      <dgm:t>
        <a:bodyPr/>
        <a:lstStyle/>
        <a:p>
          <a:endParaRPr lang="en-US"/>
        </a:p>
      </dgm:t>
    </dgm:pt>
    <dgm:pt modelId="{BCF2BF2D-680D-E84E-A062-ED50C651B053}" type="pres">
      <dgm:prSet presAssocID="{3FFC0A9F-8488-014D-87E3-A12FD4DE56FD}" presName="Name0" presStyleCnt="0">
        <dgm:presLayoutVars>
          <dgm:dir/>
          <dgm:resizeHandles val="exact"/>
        </dgm:presLayoutVars>
      </dgm:prSet>
      <dgm:spPr/>
    </dgm:pt>
    <dgm:pt modelId="{BC6D9AC4-070F-F741-9F17-A3CAD382F987}" type="pres">
      <dgm:prSet presAssocID="{CD43EF2B-EC1E-B348-8AD5-68B777C2C797}" presName="node" presStyleLbl="node1" presStyleIdx="0" presStyleCnt="10">
        <dgm:presLayoutVars>
          <dgm:bulletEnabled val="1"/>
        </dgm:presLayoutVars>
      </dgm:prSet>
      <dgm:spPr/>
      <dgm:t>
        <a:bodyPr/>
        <a:lstStyle/>
        <a:p>
          <a:endParaRPr lang="en-US"/>
        </a:p>
      </dgm:t>
    </dgm:pt>
    <dgm:pt modelId="{8B65C9EA-4966-ED4E-ABCF-9737EBAFEE5F}" type="pres">
      <dgm:prSet presAssocID="{FF1715F0-EFD4-7F41-B5A9-FDBD6B0D517B}" presName="sibTrans" presStyleLbl="sibTrans1D1" presStyleIdx="0" presStyleCnt="9"/>
      <dgm:spPr/>
      <dgm:t>
        <a:bodyPr/>
        <a:lstStyle/>
        <a:p>
          <a:endParaRPr lang="en-US"/>
        </a:p>
      </dgm:t>
    </dgm:pt>
    <dgm:pt modelId="{5EBD22A4-B240-B146-92BD-114FD1E169AF}" type="pres">
      <dgm:prSet presAssocID="{FF1715F0-EFD4-7F41-B5A9-FDBD6B0D517B}" presName="connectorText" presStyleLbl="sibTrans1D1" presStyleIdx="0" presStyleCnt="9"/>
      <dgm:spPr/>
      <dgm:t>
        <a:bodyPr/>
        <a:lstStyle/>
        <a:p>
          <a:endParaRPr lang="en-US"/>
        </a:p>
      </dgm:t>
    </dgm:pt>
    <dgm:pt modelId="{6EDA4DD6-F6BA-4D42-AEEB-7AD39AF761AD}" type="pres">
      <dgm:prSet presAssocID="{6ACE6A9E-FFA0-7741-8BA2-9616A67ED8C5}" presName="node" presStyleLbl="node1" presStyleIdx="1" presStyleCnt="10">
        <dgm:presLayoutVars>
          <dgm:bulletEnabled val="1"/>
        </dgm:presLayoutVars>
      </dgm:prSet>
      <dgm:spPr/>
      <dgm:t>
        <a:bodyPr/>
        <a:lstStyle/>
        <a:p>
          <a:endParaRPr lang="en-US"/>
        </a:p>
      </dgm:t>
    </dgm:pt>
    <dgm:pt modelId="{3878AE35-784D-184C-B7D1-E02A7B210924}" type="pres">
      <dgm:prSet presAssocID="{83D2B0E3-BECE-4F40-8E2F-D979DDCFDFDF}" presName="sibTrans" presStyleLbl="sibTrans1D1" presStyleIdx="1" presStyleCnt="9"/>
      <dgm:spPr/>
      <dgm:t>
        <a:bodyPr/>
        <a:lstStyle/>
        <a:p>
          <a:endParaRPr lang="en-US"/>
        </a:p>
      </dgm:t>
    </dgm:pt>
    <dgm:pt modelId="{A89300CB-0AD6-A24A-B3A8-7847B55897E9}" type="pres">
      <dgm:prSet presAssocID="{83D2B0E3-BECE-4F40-8E2F-D979DDCFDFDF}" presName="connectorText" presStyleLbl="sibTrans1D1" presStyleIdx="1" presStyleCnt="9"/>
      <dgm:spPr/>
      <dgm:t>
        <a:bodyPr/>
        <a:lstStyle/>
        <a:p>
          <a:endParaRPr lang="en-US"/>
        </a:p>
      </dgm:t>
    </dgm:pt>
    <dgm:pt modelId="{278AAD3E-B6CB-5440-95DE-463F3582AC59}" type="pres">
      <dgm:prSet presAssocID="{8294DEDD-AC5F-1542-9260-B63CB60DA491}" presName="node" presStyleLbl="node1" presStyleIdx="2" presStyleCnt="10">
        <dgm:presLayoutVars>
          <dgm:bulletEnabled val="1"/>
        </dgm:presLayoutVars>
      </dgm:prSet>
      <dgm:spPr/>
      <dgm:t>
        <a:bodyPr/>
        <a:lstStyle/>
        <a:p>
          <a:endParaRPr lang="en-US"/>
        </a:p>
      </dgm:t>
    </dgm:pt>
    <dgm:pt modelId="{5274ED49-7474-2D49-B035-345F0C52198A}" type="pres">
      <dgm:prSet presAssocID="{64771BC5-B484-DF4E-B65B-D78CF1CCB8DB}" presName="sibTrans" presStyleLbl="sibTrans1D1" presStyleIdx="2" presStyleCnt="9"/>
      <dgm:spPr/>
      <dgm:t>
        <a:bodyPr/>
        <a:lstStyle/>
        <a:p>
          <a:endParaRPr lang="en-US"/>
        </a:p>
      </dgm:t>
    </dgm:pt>
    <dgm:pt modelId="{521F9973-8B30-BF4A-BEA0-B380F12EAC5B}" type="pres">
      <dgm:prSet presAssocID="{64771BC5-B484-DF4E-B65B-D78CF1CCB8DB}" presName="connectorText" presStyleLbl="sibTrans1D1" presStyleIdx="2" presStyleCnt="9"/>
      <dgm:spPr/>
      <dgm:t>
        <a:bodyPr/>
        <a:lstStyle/>
        <a:p>
          <a:endParaRPr lang="en-US"/>
        </a:p>
      </dgm:t>
    </dgm:pt>
    <dgm:pt modelId="{E55003BB-F71D-6243-A131-A008E2D647A1}" type="pres">
      <dgm:prSet presAssocID="{C4F9A8EC-9369-B441-A31D-EBF1839FAF24}" presName="node" presStyleLbl="node1" presStyleIdx="3" presStyleCnt="10">
        <dgm:presLayoutVars>
          <dgm:bulletEnabled val="1"/>
        </dgm:presLayoutVars>
      </dgm:prSet>
      <dgm:spPr/>
      <dgm:t>
        <a:bodyPr/>
        <a:lstStyle/>
        <a:p>
          <a:endParaRPr lang="en-US"/>
        </a:p>
      </dgm:t>
    </dgm:pt>
    <dgm:pt modelId="{6C831010-9276-4A4D-A863-056DD8FDC115}" type="pres">
      <dgm:prSet presAssocID="{4BE65BD2-4062-6B4F-A9C3-55EDCA65C288}" presName="sibTrans" presStyleLbl="sibTrans1D1" presStyleIdx="3" presStyleCnt="9"/>
      <dgm:spPr/>
      <dgm:t>
        <a:bodyPr/>
        <a:lstStyle/>
        <a:p>
          <a:endParaRPr lang="en-US"/>
        </a:p>
      </dgm:t>
    </dgm:pt>
    <dgm:pt modelId="{A774AB56-1864-8940-8CC4-BF49A211483B}" type="pres">
      <dgm:prSet presAssocID="{4BE65BD2-4062-6B4F-A9C3-55EDCA65C288}" presName="connectorText" presStyleLbl="sibTrans1D1" presStyleIdx="3" presStyleCnt="9"/>
      <dgm:spPr/>
      <dgm:t>
        <a:bodyPr/>
        <a:lstStyle/>
        <a:p>
          <a:endParaRPr lang="en-US"/>
        </a:p>
      </dgm:t>
    </dgm:pt>
    <dgm:pt modelId="{AB919031-3A16-BF41-89F9-31465082F1F8}" type="pres">
      <dgm:prSet presAssocID="{E67C808C-DE31-1348-9920-ACD30FB61EDA}" presName="node" presStyleLbl="node1" presStyleIdx="4" presStyleCnt="10">
        <dgm:presLayoutVars>
          <dgm:bulletEnabled val="1"/>
        </dgm:presLayoutVars>
      </dgm:prSet>
      <dgm:spPr/>
      <dgm:t>
        <a:bodyPr/>
        <a:lstStyle/>
        <a:p>
          <a:endParaRPr lang="en-US"/>
        </a:p>
      </dgm:t>
    </dgm:pt>
    <dgm:pt modelId="{EDC3CA87-D4ED-044F-A7F4-90AE01312F3B}" type="pres">
      <dgm:prSet presAssocID="{05C8715D-C694-AC4A-BC95-A6D9B5570A47}" presName="sibTrans" presStyleLbl="sibTrans1D1" presStyleIdx="4" presStyleCnt="9"/>
      <dgm:spPr/>
      <dgm:t>
        <a:bodyPr/>
        <a:lstStyle/>
        <a:p>
          <a:endParaRPr lang="en-US"/>
        </a:p>
      </dgm:t>
    </dgm:pt>
    <dgm:pt modelId="{5126C11D-F343-2D40-87E0-7711F02A58D6}" type="pres">
      <dgm:prSet presAssocID="{05C8715D-C694-AC4A-BC95-A6D9B5570A47}" presName="connectorText" presStyleLbl="sibTrans1D1" presStyleIdx="4" presStyleCnt="9"/>
      <dgm:spPr/>
      <dgm:t>
        <a:bodyPr/>
        <a:lstStyle/>
        <a:p>
          <a:endParaRPr lang="en-US"/>
        </a:p>
      </dgm:t>
    </dgm:pt>
    <dgm:pt modelId="{1A150582-C77E-F748-989E-F5979F8FE7E4}" type="pres">
      <dgm:prSet presAssocID="{1128478F-5EB5-0145-87F4-57086317917B}" presName="node" presStyleLbl="node1" presStyleIdx="5" presStyleCnt="10">
        <dgm:presLayoutVars>
          <dgm:bulletEnabled val="1"/>
        </dgm:presLayoutVars>
      </dgm:prSet>
      <dgm:spPr/>
      <dgm:t>
        <a:bodyPr/>
        <a:lstStyle/>
        <a:p>
          <a:endParaRPr lang="en-US"/>
        </a:p>
      </dgm:t>
    </dgm:pt>
    <dgm:pt modelId="{FB2C28D8-1744-6D44-833F-F042C99B6B18}" type="pres">
      <dgm:prSet presAssocID="{205D00F4-0E80-5E4D-8030-9E58FD9362AF}" presName="sibTrans" presStyleLbl="sibTrans1D1" presStyleIdx="5" presStyleCnt="9"/>
      <dgm:spPr/>
      <dgm:t>
        <a:bodyPr/>
        <a:lstStyle/>
        <a:p>
          <a:endParaRPr lang="en-US"/>
        </a:p>
      </dgm:t>
    </dgm:pt>
    <dgm:pt modelId="{447C3C84-AAE0-1642-8630-BF4BD1D377B9}" type="pres">
      <dgm:prSet presAssocID="{205D00F4-0E80-5E4D-8030-9E58FD9362AF}" presName="connectorText" presStyleLbl="sibTrans1D1" presStyleIdx="5" presStyleCnt="9"/>
      <dgm:spPr/>
      <dgm:t>
        <a:bodyPr/>
        <a:lstStyle/>
        <a:p>
          <a:endParaRPr lang="en-US"/>
        </a:p>
      </dgm:t>
    </dgm:pt>
    <dgm:pt modelId="{DA6F9132-6D35-BB4D-9A10-05CB408E6530}" type="pres">
      <dgm:prSet presAssocID="{C5EACFC9-3469-5746-8470-E1353150E7EE}" presName="node" presStyleLbl="node1" presStyleIdx="6" presStyleCnt="10">
        <dgm:presLayoutVars>
          <dgm:bulletEnabled val="1"/>
        </dgm:presLayoutVars>
      </dgm:prSet>
      <dgm:spPr/>
      <dgm:t>
        <a:bodyPr/>
        <a:lstStyle/>
        <a:p>
          <a:endParaRPr lang="en-US"/>
        </a:p>
      </dgm:t>
    </dgm:pt>
    <dgm:pt modelId="{12976A6F-5E1E-6342-B909-4231614E7044}" type="pres">
      <dgm:prSet presAssocID="{989A38B8-F191-BE45-A235-86EF44C8A3B0}" presName="sibTrans" presStyleLbl="sibTrans1D1" presStyleIdx="6" presStyleCnt="9"/>
      <dgm:spPr/>
      <dgm:t>
        <a:bodyPr/>
        <a:lstStyle/>
        <a:p>
          <a:endParaRPr lang="en-US"/>
        </a:p>
      </dgm:t>
    </dgm:pt>
    <dgm:pt modelId="{FDACD3F4-0EE0-A24D-B872-02F8E771BDBF}" type="pres">
      <dgm:prSet presAssocID="{989A38B8-F191-BE45-A235-86EF44C8A3B0}" presName="connectorText" presStyleLbl="sibTrans1D1" presStyleIdx="6" presStyleCnt="9"/>
      <dgm:spPr/>
      <dgm:t>
        <a:bodyPr/>
        <a:lstStyle/>
        <a:p>
          <a:endParaRPr lang="en-US"/>
        </a:p>
      </dgm:t>
    </dgm:pt>
    <dgm:pt modelId="{3F76D521-7FD3-0146-B952-0BD20EF9D02A}" type="pres">
      <dgm:prSet presAssocID="{6BDCDFE9-3F70-DA4B-A7A7-01F01A427055}" presName="node" presStyleLbl="node1" presStyleIdx="7" presStyleCnt="10">
        <dgm:presLayoutVars>
          <dgm:bulletEnabled val="1"/>
        </dgm:presLayoutVars>
      </dgm:prSet>
      <dgm:spPr/>
      <dgm:t>
        <a:bodyPr/>
        <a:lstStyle/>
        <a:p>
          <a:endParaRPr lang="en-US"/>
        </a:p>
      </dgm:t>
    </dgm:pt>
    <dgm:pt modelId="{554090D3-DD98-8444-B180-1A82B14D9C3A}" type="pres">
      <dgm:prSet presAssocID="{FA70CAC2-0525-214E-896A-F0EA966946AC}" presName="sibTrans" presStyleLbl="sibTrans1D1" presStyleIdx="7" presStyleCnt="9"/>
      <dgm:spPr/>
      <dgm:t>
        <a:bodyPr/>
        <a:lstStyle/>
        <a:p>
          <a:endParaRPr lang="en-US"/>
        </a:p>
      </dgm:t>
    </dgm:pt>
    <dgm:pt modelId="{B7CB9E24-6A8F-0C4F-96DB-9DEB4FD785BF}" type="pres">
      <dgm:prSet presAssocID="{FA70CAC2-0525-214E-896A-F0EA966946AC}" presName="connectorText" presStyleLbl="sibTrans1D1" presStyleIdx="7" presStyleCnt="9"/>
      <dgm:spPr/>
      <dgm:t>
        <a:bodyPr/>
        <a:lstStyle/>
        <a:p>
          <a:endParaRPr lang="en-US"/>
        </a:p>
      </dgm:t>
    </dgm:pt>
    <dgm:pt modelId="{F497148D-75BD-2849-9FF7-8B43FA6B6C1F}" type="pres">
      <dgm:prSet presAssocID="{EC848E4E-6FCF-E14C-BA94-13EAE9167898}" presName="node" presStyleLbl="node1" presStyleIdx="8" presStyleCnt="10">
        <dgm:presLayoutVars>
          <dgm:bulletEnabled val="1"/>
        </dgm:presLayoutVars>
      </dgm:prSet>
      <dgm:spPr/>
      <dgm:t>
        <a:bodyPr/>
        <a:lstStyle/>
        <a:p>
          <a:endParaRPr lang="en-US"/>
        </a:p>
      </dgm:t>
    </dgm:pt>
    <dgm:pt modelId="{772C1C9A-02EA-E944-B524-E87766881E54}" type="pres">
      <dgm:prSet presAssocID="{70C88B22-59E4-2540-9EC7-3D088B9F50E0}" presName="sibTrans" presStyleLbl="sibTrans1D1" presStyleIdx="8" presStyleCnt="9"/>
      <dgm:spPr/>
      <dgm:t>
        <a:bodyPr/>
        <a:lstStyle/>
        <a:p>
          <a:endParaRPr lang="en-US"/>
        </a:p>
      </dgm:t>
    </dgm:pt>
    <dgm:pt modelId="{065CA673-847C-8C48-BE81-C6449373633A}" type="pres">
      <dgm:prSet presAssocID="{70C88B22-59E4-2540-9EC7-3D088B9F50E0}" presName="connectorText" presStyleLbl="sibTrans1D1" presStyleIdx="8" presStyleCnt="9"/>
      <dgm:spPr/>
      <dgm:t>
        <a:bodyPr/>
        <a:lstStyle/>
        <a:p>
          <a:endParaRPr lang="en-US"/>
        </a:p>
      </dgm:t>
    </dgm:pt>
    <dgm:pt modelId="{805E65E0-95B9-5348-BBD6-A4803427439C}" type="pres">
      <dgm:prSet presAssocID="{11F5D32C-628E-CD46-8715-AB4E9C3AD929}" presName="node" presStyleLbl="node1" presStyleIdx="9" presStyleCnt="10">
        <dgm:presLayoutVars>
          <dgm:bulletEnabled val="1"/>
        </dgm:presLayoutVars>
      </dgm:prSet>
      <dgm:spPr/>
      <dgm:t>
        <a:bodyPr/>
        <a:lstStyle/>
        <a:p>
          <a:endParaRPr lang="en-US"/>
        </a:p>
      </dgm:t>
    </dgm:pt>
  </dgm:ptLst>
  <dgm:cxnLst>
    <dgm:cxn modelId="{F82B4FE2-7777-7A4E-9B7A-20070DD81D63}" type="presOf" srcId="{3FFC0A9F-8488-014D-87E3-A12FD4DE56FD}" destId="{BCF2BF2D-680D-E84E-A062-ED50C651B053}" srcOrd="0" destOrd="0" presId="urn:microsoft.com/office/officeart/2005/8/layout/bProcess3"/>
    <dgm:cxn modelId="{A01E5D78-886A-2745-AAE7-35D233E6392B}" srcId="{3FFC0A9F-8488-014D-87E3-A12FD4DE56FD}" destId="{CD43EF2B-EC1E-B348-8AD5-68B777C2C797}" srcOrd="0" destOrd="0" parTransId="{5DFE4B77-89AD-0C41-BC1B-7934CE99A9EA}" sibTransId="{FF1715F0-EFD4-7F41-B5A9-FDBD6B0D517B}"/>
    <dgm:cxn modelId="{F3B75E1C-6A23-064A-9945-044077854993}" type="presOf" srcId="{83D2B0E3-BECE-4F40-8E2F-D979DDCFDFDF}" destId="{A89300CB-0AD6-A24A-B3A8-7847B55897E9}" srcOrd="1" destOrd="0" presId="urn:microsoft.com/office/officeart/2005/8/layout/bProcess3"/>
    <dgm:cxn modelId="{A2440599-08E8-1943-A1A9-879088C8C6C0}" srcId="{3FFC0A9F-8488-014D-87E3-A12FD4DE56FD}" destId="{EC848E4E-6FCF-E14C-BA94-13EAE9167898}" srcOrd="8" destOrd="0" parTransId="{C151599A-A5D3-5649-8291-8A77F8314B51}" sibTransId="{70C88B22-59E4-2540-9EC7-3D088B9F50E0}"/>
    <dgm:cxn modelId="{9C8562C3-1773-E942-9217-B85394206EBA}" type="presOf" srcId="{6ACE6A9E-FFA0-7741-8BA2-9616A67ED8C5}" destId="{6EDA4DD6-F6BA-4D42-AEEB-7AD39AF761AD}" srcOrd="0" destOrd="0" presId="urn:microsoft.com/office/officeart/2005/8/layout/bProcess3"/>
    <dgm:cxn modelId="{E81FF960-3CCD-954C-BA82-847B03E3A21A}" type="presOf" srcId="{FF1715F0-EFD4-7F41-B5A9-FDBD6B0D517B}" destId="{8B65C9EA-4966-ED4E-ABCF-9737EBAFEE5F}" srcOrd="0" destOrd="0" presId="urn:microsoft.com/office/officeart/2005/8/layout/bProcess3"/>
    <dgm:cxn modelId="{206D2BE1-E67F-844D-9E55-E76BAA70A6AF}" srcId="{3FFC0A9F-8488-014D-87E3-A12FD4DE56FD}" destId="{11F5D32C-628E-CD46-8715-AB4E9C3AD929}" srcOrd="9" destOrd="0" parTransId="{73884C29-6F40-F64E-BABE-7CAB4AFBB4AD}" sibTransId="{921AB068-437A-7744-88BF-C0700B2E451A}"/>
    <dgm:cxn modelId="{4835A141-8B39-5F40-9CB3-38A35008021D}" type="presOf" srcId="{FF1715F0-EFD4-7F41-B5A9-FDBD6B0D517B}" destId="{5EBD22A4-B240-B146-92BD-114FD1E169AF}" srcOrd="1" destOrd="0" presId="urn:microsoft.com/office/officeart/2005/8/layout/bProcess3"/>
    <dgm:cxn modelId="{5466ED05-5321-6A4C-8497-3A89872FEC6D}" srcId="{3FFC0A9F-8488-014D-87E3-A12FD4DE56FD}" destId="{C5EACFC9-3469-5746-8470-E1353150E7EE}" srcOrd="6" destOrd="0" parTransId="{0B6A1C62-1762-0549-9BD3-06E00C398D17}" sibTransId="{989A38B8-F191-BE45-A235-86EF44C8A3B0}"/>
    <dgm:cxn modelId="{3C86CD02-ED63-884C-94A5-39F86240F800}" type="presOf" srcId="{4BE65BD2-4062-6B4F-A9C3-55EDCA65C288}" destId="{A774AB56-1864-8940-8CC4-BF49A211483B}" srcOrd="1" destOrd="0" presId="urn:microsoft.com/office/officeart/2005/8/layout/bProcess3"/>
    <dgm:cxn modelId="{FA04067F-E583-EA4E-9A72-26560FC072C1}" type="presOf" srcId="{05C8715D-C694-AC4A-BC95-A6D9B5570A47}" destId="{5126C11D-F343-2D40-87E0-7711F02A58D6}" srcOrd="1" destOrd="0" presId="urn:microsoft.com/office/officeart/2005/8/layout/bProcess3"/>
    <dgm:cxn modelId="{6B85E2D0-453E-CE47-B358-65F439E090AA}" srcId="{3FFC0A9F-8488-014D-87E3-A12FD4DE56FD}" destId="{6BDCDFE9-3F70-DA4B-A7A7-01F01A427055}" srcOrd="7" destOrd="0" parTransId="{C9A0204B-3739-B54D-9D21-A3985DE5D729}" sibTransId="{FA70CAC2-0525-214E-896A-F0EA966946AC}"/>
    <dgm:cxn modelId="{8B4A232F-FF6D-1A42-AAC2-5AD72A35265B}" type="presOf" srcId="{64771BC5-B484-DF4E-B65B-D78CF1CCB8DB}" destId="{5274ED49-7474-2D49-B035-345F0C52198A}" srcOrd="0" destOrd="0" presId="urn:microsoft.com/office/officeart/2005/8/layout/bProcess3"/>
    <dgm:cxn modelId="{4CADEB52-CC13-EC43-87E4-517D9BE69B41}" type="presOf" srcId="{8294DEDD-AC5F-1542-9260-B63CB60DA491}" destId="{278AAD3E-B6CB-5440-95DE-463F3582AC59}" srcOrd="0" destOrd="0" presId="urn:microsoft.com/office/officeart/2005/8/layout/bProcess3"/>
    <dgm:cxn modelId="{27DF343A-D759-C147-BCED-11BB907F5E35}" type="presOf" srcId="{70C88B22-59E4-2540-9EC7-3D088B9F50E0}" destId="{772C1C9A-02EA-E944-B524-E87766881E54}" srcOrd="0" destOrd="0" presId="urn:microsoft.com/office/officeart/2005/8/layout/bProcess3"/>
    <dgm:cxn modelId="{45C41822-A835-4D4D-A34F-4132B15C69C6}" type="presOf" srcId="{E67C808C-DE31-1348-9920-ACD30FB61EDA}" destId="{AB919031-3A16-BF41-89F9-31465082F1F8}" srcOrd="0" destOrd="0" presId="urn:microsoft.com/office/officeart/2005/8/layout/bProcess3"/>
    <dgm:cxn modelId="{4E8E5926-0279-9B42-812F-E2FD1866D977}" type="presOf" srcId="{989A38B8-F191-BE45-A235-86EF44C8A3B0}" destId="{12976A6F-5E1E-6342-B909-4231614E7044}" srcOrd="0" destOrd="0" presId="urn:microsoft.com/office/officeart/2005/8/layout/bProcess3"/>
    <dgm:cxn modelId="{5D9D4E17-F5AE-0144-B5E4-7092703E0894}" type="presOf" srcId="{EC848E4E-6FCF-E14C-BA94-13EAE9167898}" destId="{F497148D-75BD-2849-9FF7-8B43FA6B6C1F}" srcOrd="0" destOrd="0" presId="urn:microsoft.com/office/officeart/2005/8/layout/bProcess3"/>
    <dgm:cxn modelId="{15401885-EF63-5D4D-B99E-D1093A80AE49}" type="presOf" srcId="{6BDCDFE9-3F70-DA4B-A7A7-01F01A427055}" destId="{3F76D521-7FD3-0146-B952-0BD20EF9D02A}" srcOrd="0" destOrd="0" presId="urn:microsoft.com/office/officeart/2005/8/layout/bProcess3"/>
    <dgm:cxn modelId="{C9E294C4-DF4E-6E45-9795-B2C65A79A28D}" type="presOf" srcId="{70C88B22-59E4-2540-9EC7-3D088B9F50E0}" destId="{065CA673-847C-8C48-BE81-C6449373633A}" srcOrd="1" destOrd="0" presId="urn:microsoft.com/office/officeart/2005/8/layout/bProcess3"/>
    <dgm:cxn modelId="{F7843207-BB57-DE46-B552-D11E1D356E9A}" type="presOf" srcId="{1128478F-5EB5-0145-87F4-57086317917B}" destId="{1A150582-C77E-F748-989E-F5979F8FE7E4}" srcOrd="0" destOrd="0" presId="urn:microsoft.com/office/officeart/2005/8/layout/bProcess3"/>
    <dgm:cxn modelId="{D81407E8-052E-D34E-8AF3-5212871B3AD7}" type="presOf" srcId="{205D00F4-0E80-5E4D-8030-9E58FD9362AF}" destId="{447C3C84-AAE0-1642-8630-BF4BD1D377B9}" srcOrd="1" destOrd="0" presId="urn:microsoft.com/office/officeart/2005/8/layout/bProcess3"/>
    <dgm:cxn modelId="{88F0AAED-98DB-BA49-A131-C75D7544418B}" type="presOf" srcId="{4BE65BD2-4062-6B4F-A9C3-55EDCA65C288}" destId="{6C831010-9276-4A4D-A863-056DD8FDC115}" srcOrd="0" destOrd="0" presId="urn:microsoft.com/office/officeart/2005/8/layout/bProcess3"/>
    <dgm:cxn modelId="{70E4039E-152C-0545-948E-AD8ABCF12D09}" type="presOf" srcId="{11F5D32C-628E-CD46-8715-AB4E9C3AD929}" destId="{805E65E0-95B9-5348-BBD6-A4803427439C}" srcOrd="0" destOrd="0" presId="urn:microsoft.com/office/officeart/2005/8/layout/bProcess3"/>
    <dgm:cxn modelId="{81DABDFA-0A40-E34F-BF34-54A85AB04224}" type="presOf" srcId="{989A38B8-F191-BE45-A235-86EF44C8A3B0}" destId="{FDACD3F4-0EE0-A24D-B872-02F8E771BDBF}" srcOrd="1" destOrd="0" presId="urn:microsoft.com/office/officeart/2005/8/layout/bProcess3"/>
    <dgm:cxn modelId="{1A1574E1-99D7-3643-9AB8-5ADF2254F5E6}" type="presOf" srcId="{64771BC5-B484-DF4E-B65B-D78CF1CCB8DB}" destId="{521F9973-8B30-BF4A-BEA0-B380F12EAC5B}" srcOrd="1" destOrd="0" presId="urn:microsoft.com/office/officeart/2005/8/layout/bProcess3"/>
    <dgm:cxn modelId="{C230879B-02D4-1F46-87DB-3376951DC681}" type="presOf" srcId="{C5EACFC9-3469-5746-8470-E1353150E7EE}" destId="{DA6F9132-6D35-BB4D-9A10-05CB408E6530}" srcOrd="0" destOrd="0" presId="urn:microsoft.com/office/officeart/2005/8/layout/bProcess3"/>
    <dgm:cxn modelId="{81C03BDA-7B66-054B-8F3D-0A7F0F2F290D}" srcId="{3FFC0A9F-8488-014D-87E3-A12FD4DE56FD}" destId="{E67C808C-DE31-1348-9920-ACD30FB61EDA}" srcOrd="4" destOrd="0" parTransId="{3FD80913-387B-6E44-ABA3-19BD4F46ED91}" sibTransId="{05C8715D-C694-AC4A-BC95-A6D9B5570A47}"/>
    <dgm:cxn modelId="{46604790-F900-F245-B087-DF3458452A0A}" type="presOf" srcId="{FA70CAC2-0525-214E-896A-F0EA966946AC}" destId="{554090D3-DD98-8444-B180-1A82B14D9C3A}" srcOrd="0" destOrd="0" presId="urn:microsoft.com/office/officeart/2005/8/layout/bProcess3"/>
    <dgm:cxn modelId="{F3DF47A1-3561-4943-93F9-8CA8ACA225F8}" type="presOf" srcId="{205D00F4-0E80-5E4D-8030-9E58FD9362AF}" destId="{FB2C28D8-1744-6D44-833F-F042C99B6B18}" srcOrd="0" destOrd="0" presId="urn:microsoft.com/office/officeart/2005/8/layout/bProcess3"/>
    <dgm:cxn modelId="{67CA4F13-9CC8-404C-BC58-801F118C7C6C}" srcId="{3FFC0A9F-8488-014D-87E3-A12FD4DE56FD}" destId="{C4F9A8EC-9369-B441-A31D-EBF1839FAF24}" srcOrd="3" destOrd="0" parTransId="{6C32694A-5629-1E49-802C-87960649462B}" sibTransId="{4BE65BD2-4062-6B4F-A9C3-55EDCA65C288}"/>
    <dgm:cxn modelId="{E76E5561-C2CE-484A-861C-BFF3DD70EA51}" type="presOf" srcId="{C4F9A8EC-9369-B441-A31D-EBF1839FAF24}" destId="{E55003BB-F71D-6243-A131-A008E2D647A1}" srcOrd="0" destOrd="0" presId="urn:microsoft.com/office/officeart/2005/8/layout/bProcess3"/>
    <dgm:cxn modelId="{659489A7-1197-094C-A168-BAE185BC8892}" type="presOf" srcId="{FA70CAC2-0525-214E-896A-F0EA966946AC}" destId="{B7CB9E24-6A8F-0C4F-96DB-9DEB4FD785BF}" srcOrd="1" destOrd="0" presId="urn:microsoft.com/office/officeart/2005/8/layout/bProcess3"/>
    <dgm:cxn modelId="{51BC75EB-CBD1-5644-BBA6-62B60CEE6159}" srcId="{3FFC0A9F-8488-014D-87E3-A12FD4DE56FD}" destId="{6ACE6A9E-FFA0-7741-8BA2-9616A67ED8C5}" srcOrd="1" destOrd="0" parTransId="{AD6350B4-0E1F-0F4C-8313-28D363FF7A64}" sibTransId="{83D2B0E3-BECE-4F40-8E2F-D979DDCFDFDF}"/>
    <dgm:cxn modelId="{E2810F21-2C34-1141-B304-943E0F3FFB57}" type="presOf" srcId="{CD43EF2B-EC1E-B348-8AD5-68B777C2C797}" destId="{BC6D9AC4-070F-F741-9F17-A3CAD382F987}" srcOrd="0" destOrd="0" presId="urn:microsoft.com/office/officeart/2005/8/layout/bProcess3"/>
    <dgm:cxn modelId="{DDFCC290-24CD-1A4C-93CD-7BAA1982316C}" srcId="{3FFC0A9F-8488-014D-87E3-A12FD4DE56FD}" destId="{8294DEDD-AC5F-1542-9260-B63CB60DA491}" srcOrd="2" destOrd="0" parTransId="{F59BAC5F-6113-1841-9B0F-54ECEE905F52}" sibTransId="{64771BC5-B484-DF4E-B65B-D78CF1CCB8DB}"/>
    <dgm:cxn modelId="{8402FA3C-3FA9-C346-9486-32C31F7E1284}" type="presOf" srcId="{05C8715D-C694-AC4A-BC95-A6D9B5570A47}" destId="{EDC3CA87-D4ED-044F-A7F4-90AE01312F3B}" srcOrd="0" destOrd="0" presId="urn:microsoft.com/office/officeart/2005/8/layout/bProcess3"/>
    <dgm:cxn modelId="{DCC9A0D6-AB0C-DE4C-A0C3-4463047B9603}" srcId="{3FFC0A9F-8488-014D-87E3-A12FD4DE56FD}" destId="{1128478F-5EB5-0145-87F4-57086317917B}" srcOrd="5" destOrd="0" parTransId="{EFAF24F9-ED9C-EA4E-8207-5D646C92C44E}" sibTransId="{205D00F4-0E80-5E4D-8030-9E58FD9362AF}"/>
    <dgm:cxn modelId="{967563A8-BE1D-5948-B5F7-B6C1EFB44412}" type="presOf" srcId="{83D2B0E3-BECE-4F40-8E2F-D979DDCFDFDF}" destId="{3878AE35-784D-184C-B7D1-E02A7B210924}" srcOrd="0" destOrd="0" presId="urn:microsoft.com/office/officeart/2005/8/layout/bProcess3"/>
    <dgm:cxn modelId="{DEA8AD06-BC78-F145-9DF5-841CCEAEC81A}" type="presParOf" srcId="{BCF2BF2D-680D-E84E-A062-ED50C651B053}" destId="{BC6D9AC4-070F-F741-9F17-A3CAD382F987}" srcOrd="0" destOrd="0" presId="urn:microsoft.com/office/officeart/2005/8/layout/bProcess3"/>
    <dgm:cxn modelId="{08181FF9-222A-D947-B03E-BCC5AB7C9E1D}" type="presParOf" srcId="{BCF2BF2D-680D-E84E-A062-ED50C651B053}" destId="{8B65C9EA-4966-ED4E-ABCF-9737EBAFEE5F}" srcOrd="1" destOrd="0" presId="urn:microsoft.com/office/officeart/2005/8/layout/bProcess3"/>
    <dgm:cxn modelId="{56052B98-5025-5944-8D85-CEC6BD97DA12}" type="presParOf" srcId="{8B65C9EA-4966-ED4E-ABCF-9737EBAFEE5F}" destId="{5EBD22A4-B240-B146-92BD-114FD1E169AF}" srcOrd="0" destOrd="0" presId="urn:microsoft.com/office/officeart/2005/8/layout/bProcess3"/>
    <dgm:cxn modelId="{E8D88224-55D3-BF45-9B1E-57FAC68A0E07}" type="presParOf" srcId="{BCF2BF2D-680D-E84E-A062-ED50C651B053}" destId="{6EDA4DD6-F6BA-4D42-AEEB-7AD39AF761AD}" srcOrd="2" destOrd="0" presId="urn:microsoft.com/office/officeart/2005/8/layout/bProcess3"/>
    <dgm:cxn modelId="{88A34C77-6C00-B04F-94C9-5B9CC4CF8A66}" type="presParOf" srcId="{BCF2BF2D-680D-E84E-A062-ED50C651B053}" destId="{3878AE35-784D-184C-B7D1-E02A7B210924}" srcOrd="3" destOrd="0" presId="urn:microsoft.com/office/officeart/2005/8/layout/bProcess3"/>
    <dgm:cxn modelId="{7BAAC10E-68AA-A548-B422-5E67805452CA}" type="presParOf" srcId="{3878AE35-784D-184C-B7D1-E02A7B210924}" destId="{A89300CB-0AD6-A24A-B3A8-7847B55897E9}" srcOrd="0" destOrd="0" presId="urn:microsoft.com/office/officeart/2005/8/layout/bProcess3"/>
    <dgm:cxn modelId="{FF000D98-E525-4548-B5E1-D919067ED215}" type="presParOf" srcId="{BCF2BF2D-680D-E84E-A062-ED50C651B053}" destId="{278AAD3E-B6CB-5440-95DE-463F3582AC59}" srcOrd="4" destOrd="0" presId="urn:microsoft.com/office/officeart/2005/8/layout/bProcess3"/>
    <dgm:cxn modelId="{59852F0B-EF2C-494F-A21E-B2A4744778D4}" type="presParOf" srcId="{BCF2BF2D-680D-E84E-A062-ED50C651B053}" destId="{5274ED49-7474-2D49-B035-345F0C52198A}" srcOrd="5" destOrd="0" presId="urn:microsoft.com/office/officeart/2005/8/layout/bProcess3"/>
    <dgm:cxn modelId="{82E83460-E67F-E84F-AE4E-8FF3B9FA3609}" type="presParOf" srcId="{5274ED49-7474-2D49-B035-345F0C52198A}" destId="{521F9973-8B30-BF4A-BEA0-B380F12EAC5B}" srcOrd="0" destOrd="0" presId="urn:microsoft.com/office/officeart/2005/8/layout/bProcess3"/>
    <dgm:cxn modelId="{3F121F7C-9C89-2D4B-A997-7177C7C40122}" type="presParOf" srcId="{BCF2BF2D-680D-E84E-A062-ED50C651B053}" destId="{E55003BB-F71D-6243-A131-A008E2D647A1}" srcOrd="6" destOrd="0" presId="urn:microsoft.com/office/officeart/2005/8/layout/bProcess3"/>
    <dgm:cxn modelId="{D0181F79-42DC-664D-8E3E-2552B72A74F9}" type="presParOf" srcId="{BCF2BF2D-680D-E84E-A062-ED50C651B053}" destId="{6C831010-9276-4A4D-A863-056DD8FDC115}" srcOrd="7" destOrd="0" presId="urn:microsoft.com/office/officeart/2005/8/layout/bProcess3"/>
    <dgm:cxn modelId="{FD3305B4-7A90-C04B-9F92-A248F6EF9E52}" type="presParOf" srcId="{6C831010-9276-4A4D-A863-056DD8FDC115}" destId="{A774AB56-1864-8940-8CC4-BF49A211483B}" srcOrd="0" destOrd="0" presId="urn:microsoft.com/office/officeart/2005/8/layout/bProcess3"/>
    <dgm:cxn modelId="{171317A7-7EBC-B049-95B8-4BEF4D732CE9}" type="presParOf" srcId="{BCF2BF2D-680D-E84E-A062-ED50C651B053}" destId="{AB919031-3A16-BF41-89F9-31465082F1F8}" srcOrd="8" destOrd="0" presId="urn:microsoft.com/office/officeart/2005/8/layout/bProcess3"/>
    <dgm:cxn modelId="{5E9CD278-5B5B-B14E-9618-60BEC401319C}" type="presParOf" srcId="{BCF2BF2D-680D-E84E-A062-ED50C651B053}" destId="{EDC3CA87-D4ED-044F-A7F4-90AE01312F3B}" srcOrd="9" destOrd="0" presId="urn:microsoft.com/office/officeart/2005/8/layout/bProcess3"/>
    <dgm:cxn modelId="{FCD8564C-BFF3-704C-AA4C-DDB040C3B381}" type="presParOf" srcId="{EDC3CA87-D4ED-044F-A7F4-90AE01312F3B}" destId="{5126C11D-F343-2D40-87E0-7711F02A58D6}" srcOrd="0" destOrd="0" presId="urn:microsoft.com/office/officeart/2005/8/layout/bProcess3"/>
    <dgm:cxn modelId="{43766EF8-82D8-6448-AA08-D5EADB30E36B}" type="presParOf" srcId="{BCF2BF2D-680D-E84E-A062-ED50C651B053}" destId="{1A150582-C77E-F748-989E-F5979F8FE7E4}" srcOrd="10" destOrd="0" presId="urn:microsoft.com/office/officeart/2005/8/layout/bProcess3"/>
    <dgm:cxn modelId="{1D457393-1D7E-814A-A160-B9A4AEFEC8FC}" type="presParOf" srcId="{BCF2BF2D-680D-E84E-A062-ED50C651B053}" destId="{FB2C28D8-1744-6D44-833F-F042C99B6B18}" srcOrd="11" destOrd="0" presId="urn:microsoft.com/office/officeart/2005/8/layout/bProcess3"/>
    <dgm:cxn modelId="{F7DE3BE7-0295-E34D-9070-FC71EEA21715}" type="presParOf" srcId="{FB2C28D8-1744-6D44-833F-F042C99B6B18}" destId="{447C3C84-AAE0-1642-8630-BF4BD1D377B9}" srcOrd="0" destOrd="0" presId="urn:microsoft.com/office/officeart/2005/8/layout/bProcess3"/>
    <dgm:cxn modelId="{0122C092-1A6E-8F4E-B98F-C853AF9105DD}" type="presParOf" srcId="{BCF2BF2D-680D-E84E-A062-ED50C651B053}" destId="{DA6F9132-6D35-BB4D-9A10-05CB408E6530}" srcOrd="12" destOrd="0" presId="urn:microsoft.com/office/officeart/2005/8/layout/bProcess3"/>
    <dgm:cxn modelId="{A0AE1F09-DB5B-474B-9751-430F1017BE0B}" type="presParOf" srcId="{BCF2BF2D-680D-E84E-A062-ED50C651B053}" destId="{12976A6F-5E1E-6342-B909-4231614E7044}" srcOrd="13" destOrd="0" presId="urn:microsoft.com/office/officeart/2005/8/layout/bProcess3"/>
    <dgm:cxn modelId="{E42EAAAB-2F09-344A-949A-95353EE8E246}" type="presParOf" srcId="{12976A6F-5E1E-6342-B909-4231614E7044}" destId="{FDACD3F4-0EE0-A24D-B872-02F8E771BDBF}" srcOrd="0" destOrd="0" presId="urn:microsoft.com/office/officeart/2005/8/layout/bProcess3"/>
    <dgm:cxn modelId="{8492A30C-2DED-9947-AB93-23BC9B3E7BA6}" type="presParOf" srcId="{BCF2BF2D-680D-E84E-A062-ED50C651B053}" destId="{3F76D521-7FD3-0146-B952-0BD20EF9D02A}" srcOrd="14" destOrd="0" presId="urn:microsoft.com/office/officeart/2005/8/layout/bProcess3"/>
    <dgm:cxn modelId="{2E9F598A-3054-FC47-81C8-643282A02D89}" type="presParOf" srcId="{BCF2BF2D-680D-E84E-A062-ED50C651B053}" destId="{554090D3-DD98-8444-B180-1A82B14D9C3A}" srcOrd="15" destOrd="0" presId="urn:microsoft.com/office/officeart/2005/8/layout/bProcess3"/>
    <dgm:cxn modelId="{0E4649F6-1F7E-1C42-89FD-095DC0DA4309}" type="presParOf" srcId="{554090D3-DD98-8444-B180-1A82B14D9C3A}" destId="{B7CB9E24-6A8F-0C4F-96DB-9DEB4FD785BF}" srcOrd="0" destOrd="0" presId="urn:microsoft.com/office/officeart/2005/8/layout/bProcess3"/>
    <dgm:cxn modelId="{AC4E9BFC-3C50-F246-9D14-C03AA03BA5F7}" type="presParOf" srcId="{BCF2BF2D-680D-E84E-A062-ED50C651B053}" destId="{F497148D-75BD-2849-9FF7-8B43FA6B6C1F}" srcOrd="16" destOrd="0" presId="urn:microsoft.com/office/officeart/2005/8/layout/bProcess3"/>
    <dgm:cxn modelId="{9C26503A-451E-E849-9A15-4B1D1C4CEFFA}" type="presParOf" srcId="{BCF2BF2D-680D-E84E-A062-ED50C651B053}" destId="{772C1C9A-02EA-E944-B524-E87766881E54}" srcOrd="17" destOrd="0" presId="urn:microsoft.com/office/officeart/2005/8/layout/bProcess3"/>
    <dgm:cxn modelId="{41E6C4FB-28BA-5345-8431-421028D3CA1A}" type="presParOf" srcId="{772C1C9A-02EA-E944-B524-E87766881E54}" destId="{065CA673-847C-8C48-BE81-C6449373633A}" srcOrd="0" destOrd="0" presId="urn:microsoft.com/office/officeart/2005/8/layout/bProcess3"/>
    <dgm:cxn modelId="{66CD58AA-7724-E34C-80F1-2EF14FE9EE35}" type="presParOf" srcId="{BCF2BF2D-680D-E84E-A062-ED50C651B053}" destId="{805E65E0-95B9-5348-BBD6-A4803427439C}" srcOrd="1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9B57BE-7C29-3D4D-B086-F6D744A28436}" type="doc">
      <dgm:prSet loTypeId="urn:microsoft.com/office/officeart/2005/8/layout/hProcess4" loCatId="" qsTypeId="urn:microsoft.com/office/officeart/2005/8/quickstyle/simple4" qsCatId="simple" csTypeId="urn:microsoft.com/office/officeart/2005/8/colors/accent1_2" csCatId="accent1" phldr="1"/>
      <dgm:spPr/>
    </dgm:pt>
    <dgm:pt modelId="{F756B512-7C46-0243-8527-12344F4B7976}">
      <dgm:prSet phldrT="[Text]" custT="1"/>
      <dgm:spPr/>
      <dgm:t>
        <a:bodyPr/>
        <a:lstStyle/>
        <a:p>
          <a:r>
            <a:rPr lang="en-US" sz="1500" dirty="0" smtClean="0"/>
            <a:t>Interview checklist consultation with the supervisor</a:t>
          </a:r>
          <a:endParaRPr lang="en-US" sz="1500" dirty="0"/>
        </a:p>
      </dgm:t>
    </dgm:pt>
    <dgm:pt modelId="{6FEC5B1C-F998-144C-ADDC-345B3F7E71AB}" type="parTrans" cxnId="{7F43D29B-6E7B-3A43-8F40-E82652AFBB58}">
      <dgm:prSet/>
      <dgm:spPr/>
      <dgm:t>
        <a:bodyPr/>
        <a:lstStyle/>
        <a:p>
          <a:endParaRPr lang="en-US" sz="1500"/>
        </a:p>
      </dgm:t>
    </dgm:pt>
    <dgm:pt modelId="{8138FD32-3A65-5F4D-B820-640884A9122A}" type="sibTrans" cxnId="{7F43D29B-6E7B-3A43-8F40-E82652AFBB58}">
      <dgm:prSet/>
      <dgm:spPr/>
      <dgm:t>
        <a:bodyPr/>
        <a:lstStyle/>
        <a:p>
          <a:endParaRPr lang="en-US" sz="1500"/>
        </a:p>
      </dgm:t>
    </dgm:pt>
    <dgm:pt modelId="{41F869EB-5E86-144E-BF54-81A9131459B9}">
      <dgm:prSet phldrT="[Text]" custT="1"/>
      <dgm:spPr/>
      <dgm:t>
        <a:bodyPr/>
        <a:lstStyle/>
        <a:p>
          <a:r>
            <a:rPr lang="en-US" sz="1500" dirty="0" smtClean="0"/>
            <a:t>The interview checklist revision </a:t>
          </a:r>
          <a:endParaRPr lang="en-US" sz="1500" dirty="0"/>
        </a:p>
      </dgm:t>
    </dgm:pt>
    <dgm:pt modelId="{75EF05BC-3518-594C-87FF-475BB2B899E1}" type="parTrans" cxnId="{0B1098D7-5D43-B243-981C-5C3F47E23421}">
      <dgm:prSet/>
      <dgm:spPr/>
      <dgm:t>
        <a:bodyPr/>
        <a:lstStyle/>
        <a:p>
          <a:endParaRPr lang="en-US" sz="1500"/>
        </a:p>
      </dgm:t>
    </dgm:pt>
    <dgm:pt modelId="{5AEAA352-DF3F-5447-9B20-FF95C8DD9AD5}" type="sibTrans" cxnId="{0B1098D7-5D43-B243-981C-5C3F47E23421}">
      <dgm:prSet/>
      <dgm:spPr/>
      <dgm:t>
        <a:bodyPr/>
        <a:lstStyle/>
        <a:p>
          <a:endParaRPr lang="en-US" sz="1500"/>
        </a:p>
      </dgm:t>
    </dgm:pt>
    <dgm:pt modelId="{AE8723FE-4A90-CA4F-87A3-571B4675E28F}">
      <dgm:prSet phldrT="[Text]" custT="1"/>
      <dgm:spPr/>
      <dgm:t>
        <a:bodyPr/>
        <a:lstStyle/>
        <a:p>
          <a:r>
            <a:rPr lang="en-US" sz="1500" dirty="0" smtClean="0"/>
            <a:t>Initial sampling plans</a:t>
          </a:r>
          <a:endParaRPr lang="en-US" sz="1500" dirty="0"/>
        </a:p>
      </dgm:t>
    </dgm:pt>
    <dgm:pt modelId="{2703191B-1876-2B40-8264-406212F14FF5}" type="parTrans" cxnId="{F3D023EF-00E2-D449-AF31-F5979AC0ED26}">
      <dgm:prSet/>
      <dgm:spPr/>
      <dgm:t>
        <a:bodyPr/>
        <a:lstStyle/>
        <a:p>
          <a:endParaRPr lang="en-US" sz="1500"/>
        </a:p>
      </dgm:t>
    </dgm:pt>
    <dgm:pt modelId="{BAA91447-3508-0547-92A4-0A60E01EEF04}" type="sibTrans" cxnId="{F3D023EF-00E2-D449-AF31-F5979AC0ED26}">
      <dgm:prSet/>
      <dgm:spPr/>
      <dgm:t>
        <a:bodyPr/>
        <a:lstStyle/>
        <a:p>
          <a:endParaRPr lang="en-US" sz="1500"/>
        </a:p>
      </dgm:t>
    </dgm:pt>
    <dgm:pt modelId="{5ED723BC-3BA8-624D-989C-7C89B0DA0D7B}">
      <dgm:prSet phldrT="[Text]" custT="1"/>
      <dgm:spPr/>
      <dgm:t>
        <a:bodyPr/>
        <a:lstStyle/>
        <a:p>
          <a:r>
            <a:rPr lang="en-US" sz="1500" dirty="0" smtClean="0"/>
            <a:t>Conducting the pilot Interview </a:t>
          </a:r>
          <a:endParaRPr lang="en-US" sz="1500" dirty="0"/>
        </a:p>
      </dgm:t>
    </dgm:pt>
    <dgm:pt modelId="{75C0CEB5-D348-A246-8CF3-A53DEA7312A5}" type="parTrans" cxnId="{536EE2CB-7219-8743-BF79-A02C84AB9EEA}">
      <dgm:prSet/>
      <dgm:spPr/>
      <dgm:t>
        <a:bodyPr/>
        <a:lstStyle/>
        <a:p>
          <a:endParaRPr lang="en-US" sz="1500"/>
        </a:p>
      </dgm:t>
    </dgm:pt>
    <dgm:pt modelId="{B2DC936F-5544-3041-A93C-8E6A225EA888}" type="sibTrans" cxnId="{536EE2CB-7219-8743-BF79-A02C84AB9EEA}">
      <dgm:prSet/>
      <dgm:spPr/>
      <dgm:t>
        <a:bodyPr/>
        <a:lstStyle/>
        <a:p>
          <a:endParaRPr lang="en-US" sz="1500"/>
        </a:p>
      </dgm:t>
    </dgm:pt>
    <dgm:pt modelId="{F1EC40BE-E54E-1D47-8C39-16B364FAA6CE}">
      <dgm:prSet phldrT="[Text]" custT="1"/>
      <dgm:spPr/>
      <dgm:t>
        <a:bodyPr/>
        <a:lstStyle/>
        <a:p>
          <a:r>
            <a:rPr lang="en-US" sz="1500" dirty="0" smtClean="0"/>
            <a:t>Refining the interview format and the content</a:t>
          </a:r>
          <a:endParaRPr lang="en-US" sz="1500" dirty="0"/>
        </a:p>
      </dgm:t>
    </dgm:pt>
    <dgm:pt modelId="{DA45B4FF-229C-944F-B7D4-1A14C87C2389}" type="parTrans" cxnId="{45F0CE33-B598-8B4E-A00D-FBF38E0D1D56}">
      <dgm:prSet/>
      <dgm:spPr/>
      <dgm:t>
        <a:bodyPr/>
        <a:lstStyle/>
        <a:p>
          <a:endParaRPr lang="en-US"/>
        </a:p>
      </dgm:t>
    </dgm:pt>
    <dgm:pt modelId="{02F4A32E-6DA2-8145-A014-D8280CD47D1C}" type="sibTrans" cxnId="{45F0CE33-B598-8B4E-A00D-FBF38E0D1D56}">
      <dgm:prSet/>
      <dgm:spPr/>
      <dgm:t>
        <a:bodyPr/>
        <a:lstStyle/>
        <a:p>
          <a:endParaRPr lang="en-US"/>
        </a:p>
      </dgm:t>
    </dgm:pt>
    <dgm:pt modelId="{42E7B4FF-6B16-A044-9891-9A69841E04D5}">
      <dgm:prSet phldrT="[Text]" custT="1"/>
      <dgm:spPr/>
      <dgm:t>
        <a:bodyPr/>
        <a:lstStyle/>
        <a:p>
          <a:r>
            <a:rPr lang="en-US" sz="1500" dirty="0" smtClean="0"/>
            <a:t>Reading literature</a:t>
          </a:r>
          <a:endParaRPr lang="en-US" sz="1500" dirty="0"/>
        </a:p>
      </dgm:t>
    </dgm:pt>
    <dgm:pt modelId="{0C91B93B-0100-9C42-93C0-1ED807998DBF}" type="parTrans" cxnId="{4E08A0AA-1A5E-C447-AAE4-8A0BB241C9DC}">
      <dgm:prSet/>
      <dgm:spPr/>
      <dgm:t>
        <a:bodyPr/>
        <a:lstStyle/>
        <a:p>
          <a:endParaRPr lang="en-US"/>
        </a:p>
      </dgm:t>
    </dgm:pt>
    <dgm:pt modelId="{9EA2E6F3-85F0-AB42-B3E3-AD73F9899F59}" type="sibTrans" cxnId="{4E08A0AA-1A5E-C447-AAE4-8A0BB241C9DC}">
      <dgm:prSet/>
      <dgm:spPr/>
      <dgm:t>
        <a:bodyPr/>
        <a:lstStyle/>
        <a:p>
          <a:endParaRPr lang="en-US"/>
        </a:p>
      </dgm:t>
    </dgm:pt>
    <dgm:pt modelId="{F4BF0563-A7FC-6247-902D-2B50E80FDAD1}" type="pres">
      <dgm:prSet presAssocID="{EE9B57BE-7C29-3D4D-B086-F6D744A28436}" presName="Name0" presStyleCnt="0">
        <dgm:presLayoutVars>
          <dgm:dir/>
          <dgm:animLvl val="lvl"/>
          <dgm:resizeHandles val="exact"/>
        </dgm:presLayoutVars>
      </dgm:prSet>
      <dgm:spPr/>
    </dgm:pt>
    <dgm:pt modelId="{DCCDF393-5E84-0F4B-88E8-9D1E598A0449}" type="pres">
      <dgm:prSet presAssocID="{EE9B57BE-7C29-3D4D-B086-F6D744A28436}" presName="tSp" presStyleCnt="0"/>
      <dgm:spPr/>
    </dgm:pt>
    <dgm:pt modelId="{7B3EC842-6070-DE40-A03B-36994C946121}" type="pres">
      <dgm:prSet presAssocID="{EE9B57BE-7C29-3D4D-B086-F6D744A28436}" presName="bSp" presStyleCnt="0"/>
      <dgm:spPr/>
    </dgm:pt>
    <dgm:pt modelId="{F6CC9F23-5B1B-D24F-98A4-68F9F92684B2}" type="pres">
      <dgm:prSet presAssocID="{EE9B57BE-7C29-3D4D-B086-F6D744A28436}" presName="process" presStyleCnt="0"/>
      <dgm:spPr/>
    </dgm:pt>
    <dgm:pt modelId="{3F92F065-E07B-8843-A5F9-545716F633CC}" type="pres">
      <dgm:prSet presAssocID="{42E7B4FF-6B16-A044-9891-9A69841E04D5}" presName="composite1" presStyleCnt="0"/>
      <dgm:spPr/>
    </dgm:pt>
    <dgm:pt modelId="{7442C3C9-5871-E84F-B49D-148D07850E60}" type="pres">
      <dgm:prSet presAssocID="{42E7B4FF-6B16-A044-9891-9A69841E04D5}" presName="dummyNode1" presStyleLbl="node1" presStyleIdx="0" presStyleCnt="6"/>
      <dgm:spPr/>
    </dgm:pt>
    <dgm:pt modelId="{E6242025-AD73-8F41-9A1C-32A001158676}" type="pres">
      <dgm:prSet presAssocID="{42E7B4FF-6B16-A044-9891-9A69841E04D5}" presName="childNode1" presStyleLbl="bgAcc1" presStyleIdx="0" presStyleCnt="6">
        <dgm:presLayoutVars>
          <dgm:bulletEnabled val="1"/>
        </dgm:presLayoutVars>
      </dgm:prSet>
      <dgm:spPr/>
    </dgm:pt>
    <dgm:pt modelId="{B37E4E95-489C-9A45-AD25-D6406DCF07EE}" type="pres">
      <dgm:prSet presAssocID="{42E7B4FF-6B16-A044-9891-9A69841E04D5}" presName="childNode1tx" presStyleLbl="bgAcc1" presStyleIdx="0" presStyleCnt="6">
        <dgm:presLayoutVars>
          <dgm:bulletEnabled val="1"/>
        </dgm:presLayoutVars>
      </dgm:prSet>
      <dgm:spPr/>
    </dgm:pt>
    <dgm:pt modelId="{5C18F257-EDEF-8049-BB1D-18FBF5EFCB48}" type="pres">
      <dgm:prSet presAssocID="{42E7B4FF-6B16-A044-9891-9A69841E04D5}" presName="parentNode1" presStyleLbl="node1" presStyleIdx="0" presStyleCnt="6" custScaleY="177156" custLinFactNeighborX="-11848">
        <dgm:presLayoutVars>
          <dgm:chMax val="1"/>
          <dgm:bulletEnabled val="1"/>
        </dgm:presLayoutVars>
      </dgm:prSet>
      <dgm:spPr/>
      <dgm:t>
        <a:bodyPr/>
        <a:lstStyle/>
        <a:p>
          <a:endParaRPr lang="en-US"/>
        </a:p>
      </dgm:t>
    </dgm:pt>
    <dgm:pt modelId="{0C2FE8EF-373A-7141-8083-0BBB3DBBF014}" type="pres">
      <dgm:prSet presAssocID="{42E7B4FF-6B16-A044-9891-9A69841E04D5}" presName="connSite1" presStyleCnt="0"/>
      <dgm:spPr/>
    </dgm:pt>
    <dgm:pt modelId="{A7D22C8B-6232-BD41-B7A2-95EC01ED5717}" type="pres">
      <dgm:prSet presAssocID="{9EA2E6F3-85F0-AB42-B3E3-AD73F9899F59}" presName="Name9" presStyleLbl="sibTrans2D1" presStyleIdx="0" presStyleCnt="5"/>
      <dgm:spPr/>
      <dgm:t>
        <a:bodyPr/>
        <a:lstStyle/>
        <a:p>
          <a:endParaRPr lang="en-US"/>
        </a:p>
      </dgm:t>
    </dgm:pt>
    <dgm:pt modelId="{46847456-FDCD-F645-9385-A681AA3E6515}" type="pres">
      <dgm:prSet presAssocID="{F756B512-7C46-0243-8527-12344F4B7976}" presName="composite2" presStyleCnt="0"/>
      <dgm:spPr/>
    </dgm:pt>
    <dgm:pt modelId="{258C4234-2B4A-D34C-8799-94F338DAB808}" type="pres">
      <dgm:prSet presAssocID="{F756B512-7C46-0243-8527-12344F4B7976}" presName="dummyNode2" presStyleLbl="node1" presStyleIdx="0" presStyleCnt="6"/>
      <dgm:spPr/>
    </dgm:pt>
    <dgm:pt modelId="{E13BB09E-7C0E-3844-BF8E-796DFE723CF7}" type="pres">
      <dgm:prSet presAssocID="{F756B512-7C46-0243-8527-12344F4B7976}" presName="childNode2" presStyleLbl="bgAcc1" presStyleIdx="1" presStyleCnt="6">
        <dgm:presLayoutVars>
          <dgm:bulletEnabled val="1"/>
        </dgm:presLayoutVars>
      </dgm:prSet>
      <dgm:spPr/>
    </dgm:pt>
    <dgm:pt modelId="{9E7B9E4D-FDF8-C84E-80AD-283A1A29D92C}" type="pres">
      <dgm:prSet presAssocID="{F756B512-7C46-0243-8527-12344F4B7976}" presName="childNode2tx" presStyleLbl="bgAcc1" presStyleIdx="1" presStyleCnt="6">
        <dgm:presLayoutVars>
          <dgm:bulletEnabled val="1"/>
        </dgm:presLayoutVars>
      </dgm:prSet>
      <dgm:spPr/>
    </dgm:pt>
    <dgm:pt modelId="{B37BEA50-BF64-0A46-9709-30345B46AE17}" type="pres">
      <dgm:prSet presAssocID="{F756B512-7C46-0243-8527-12344F4B7976}" presName="parentNode2" presStyleLbl="node1" presStyleIdx="1" presStyleCnt="6" custScaleX="133101" custScaleY="313842" custLinFactNeighborX="-6433" custLinFactNeighborY="-36169">
        <dgm:presLayoutVars>
          <dgm:chMax val="0"/>
          <dgm:bulletEnabled val="1"/>
        </dgm:presLayoutVars>
      </dgm:prSet>
      <dgm:spPr/>
      <dgm:t>
        <a:bodyPr/>
        <a:lstStyle/>
        <a:p>
          <a:endParaRPr lang="en-US"/>
        </a:p>
      </dgm:t>
    </dgm:pt>
    <dgm:pt modelId="{6A1C7B19-D8D7-264B-9A7B-F656D107CB49}" type="pres">
      <dgm:prSet presAssocID="{F756B512-7C46-0243-8527-12344F4B7976}" presName="connSite2" presStyleCnt="0"/>
      <dgm:spPr/>
    </dgm:pt>
    <dgm:pt modelId="{BB19CA44-C419-0C4F-A8F7-BA7DCC271593}" type="pres">
      <dgm:prSet presAssocID="{8138FD32-3A65-5F4D-B820-640884A9122A}" presName="Name18" presStyleLbl="sibTrans2D1" presStyleIdx="1" presStyleCnt="5"/>
      <dgm:spPr/>
      <dgm:t>
        <a:bodyPr/>
        <a:lstStyle/>
        <a:p>
          <a:endParaRPr lang="en-US"/>
        </a:p>
      </dgm:t>
    </dgm:pt>
    <dgm:pt modelId="{341A51B3-B380-A240-B7D5-7D2B640D8592}" type="pres">
      <dgm:prSet presAssocID="{41F869EB-5E86-144E-BF54-81A9131459B9}" presName="composite1" presStyleCnt="0"/>
      <dgm:spPr/>
    </dgm:pt>
    <dgm:pt modelId="{0501B52B-FE89-4A4E-B17D-A1B17024186D}" type="pres">
      <dgm:prSet presAssocID="{41F869EB-5E86-144E-BF54-81A9131459B9}" presName="dummyNode1" presStyleLbl="node1" presStyleIdx="1" presStyleCnt="6"/>
      <dgm:spPr/>
    </dgm:pt>
    <dgm:pt modelId="{297C84B5-6C79-6349-9479-7C974005EE68}" type="pres">
      <dgm:prSet presAssocID="{41F869EB-5E86-144E-BF54-81A9131459B9}" presName="childNode1" presStyleLbl="bgAcc1" presStyleIdx="2" presStyleCnt="6" custLinFactNeighborY="-8225">
        <dgm:presLayoutVars>
          <dgm:bulletEnabled val="1"/>
        </dgm:presLayoutVars>
      </dgm:prSet>
      <dgm:spPr/>
    </dgm:pt>
    <dgm:pt modelId="{39DFA3CB-4DA6-F948-B51B-8FFEFF9EFB8D}" type="pres">
      <dgm:prSet presAssocID="{41F869EB-5E86-144E-BF54-81A9131459B9}" presName="childNode1tx" presStyleLbl="bgAcc1" presStyleIdx="2" presStyleCnt="6">
        <dgm:presLayoutVars>
          <dgm:bulletEnabled val="1"/>
        </dgm:presLayoutVars>
      </dgm:prSet>
      <dgm:spPr/>
    </dgm:pt>
    <dgm:pt modelId="{496DB2FF-856D-2546-BF34-389714E3D58E}" type="pres">
      <dgm:prSet presAssocID="{41F869EB-5E86-144E-BF54-81A9131459B9}" presName="parentNode1" presStyleLbl="node1" presStyleIdx="2" presStyleCnt="6" custScaleX="100001" custScaleY="235795" custLinFactNeighborX="-6108" custLinFactNeighborY="-38390">
        <dgm:presLayoutVars>
          <dgm:chMax val="1"/>
          <dgm:bulletEnabled val="1"/>
        </dgm:presLayoutVars>
      </dgm:prSet>
      <dgm:spPr/>
      <dgm:t>
        <a:bodyPr/>
        <a:lstStyle/>
        <a:p>
          <a:endParaRPr lang="en-US"/>
        </a:p>
      </dgm:t>
    </dgm:pt>
    <dgm:pt modelId="{9A9C2865-144B-2142-B466-9EC8F6406E2C}" type="pres">
      <dgm:prSet presAssocID="{41F869EB-5E86-144E-BF54-81A9131459B9}" presName="connSite1" presStyleCnt="0"/>
      <dgm:spPr/>
    </dgm:pt>
    <dgm:pt modelId="{7B27211F-83CE-DF4E-B124-2512A8B81381}" type="pres">
      <dgm:prSet presAssocID="{5AEAA352-DF3F-5447-9B20-FF95C8DD9AD5}" presName="Name9" presStyleLbl="sibTrans2D1" presStyleIdx="2" presStyleCnt="5"/>
      <dgm:spPr/>
      <dgm:t>
        <a:bodyPr/>
        <a:lstStyle/>
        <a:p>
          <a:endParaRPr lang="en-US"/>
        </a:p>
      </dgm:t>
    </dgm:pt>
    <dgm:pt modelId="{C3355F75-63BF-2843-BE77-B5C7CCE18C37}" type="pres">
      <dgm:prSet presAssocID="{AE8723FE-4A90-CA4F-87A3-571B4675E28F}" presName="composite2" presStyleCnt="0"/>
      <dgm:spPr/>
    </dgm:pt>
    <dgm:pt modelId="{A3CE5EA4-DCFC-4E48-954F-065EB1900BF9}" type="pres">
      <dgm:prSet presAssocID="{AE8723FE-4A90-CA4F-87A3-571B4675E28F}" presName="dummyNode2" presStyleLbl="node1" presStyleIdx="2" presStyleCnt="6"/>
      <dgm:spPr/>
    </dgm:pt>
    <dgm:pt modelId="{E9D9BFA1-CC62-E841-A0EB-A575A41825FD}" type="pres">
      <dgm:prSet presAssocID="{AE8723FE-4A90-CA4F-87A3-571B4675E28F}" presName="childNode2" presStyleLbl="bgAcc1" presStyleIdx="3" presStyleCnt="6">
        <dgm:presLayoutVars>
          <dgm:bulletEnabled val="1"/>
        </dgm:presLayoutVars>
      </dgm:prSet>
      <dgm:spPr/>
    </dgm:pt>
    <dgm:pt modelId="{1CB73381-5AA9-D445-8434-121853BC7EE2}" type="pres">
      <dgm:prSet presAssocID="{AE8723FE-4A90-CA4F-87A3-571B4675E28F}" presName="childNode2tx" presStyleLbl="bgAcc1" presStyleIdx="3" presStyleCnt="6">
        <dgm:presLayoutVars>
          <dgm:bulletEnabled val="1"/>
        </dgm:presLayoutVars>
      </dgm:prSet>
      <dgm:spPr/>
    </dgm:pt>
    <dgm:pt modelId="{136653DC-E019-0D4C-B669-9884C73A9F70}" type="pres">
      <dgm:prSet presAssocID="{AE8723FE-4A90-CA4F-87A3-571B4675E28F}" presName="parentNode2" presStyleLbl="node1" presStyleIdx="3" presStyleCnt="6" custScaleY="259374" custLinFactNeighborY="42229">
        <dgm:presLayoutVars>
          <dgm:chMax val="0"/>
          <dgm:bulletEnabled val="1"/>
        </dgm:presLayoutVars>
      </dgm:prSet>
      <dgm:spPr/>
      <dgm:t>
        <a:bodyPr/>
        <a:lstStyle/>
        <a:p>
          <a:endParaRPr lang="en-US"/>
        </a:p>
      </dgm:t>
    </dgm:pt>
    <dgm:pt modelId="{DFD42A6D-496C-B642-B305-CAAAC2BC6308}" type="pres">
      <dgm:prSet presAssocID="{AE8723FE-4A90-CA4F-87A3-571B4675E28F}" presName="connSite2" presStyleCnt="0"/>
      <dgm:spPr/>
    </dgm:pt>
    <dgm:pt modelId="{065FF604-4815-7B45-B9E0-AF6E3CF02CA4}" type="pres">
      <dgm:prSet presAssocID="{BAA91447-3508-0547-92A4-0A60E01EEF04}" presName="Name18" presStyleLbl="sibTrans2D1" presStyleIdx="3" presStyleCnt="5"/>
      <dgm:spPr/>
      <dgm:t>
        <a:bodyPr/>
        <a:lstStyle/>
        <a:p>
          <a:endParaRPr lang="en-US"/>
        </a:p>
      </dgm:t>
    </dgm:pt>
    <dgm:pt modelId="{CF7DA8FE-D73E-5744-A86F-A7F4D7AA7D77}" type="pres">
      <dgm:prSet presAssocID="{5ED723BC-3BA8-624D-989C-7C89B0DA0D7B}" presName="composite1" presStyleCnt="0"/>
      <dgm:spPr/>
    </dgm:pt>
    <dgm:pt modelId="{F51D1A6B-F368-0B4B-89E9-24FC91585BCF}" type="pres">
      <dgm:prSet presAssocID="{5ED723BC-3BA8-624D-989C-7C89B0DA0D7B}" presName="dummyNode1" presStyleLbl="node1" presStyleIdx="3" presStyleCnt="6"/>
      <dgm:spPr/>
    </dgm:pt>
    <dgm:pt modelId="{0C2D7109-B462-BA4A-AFF1-4EE698465AF5}" type="pres">
      <dgm:prSet presAssocID="{5ED723BC-3BA8-624D-989C-7C89B0DA0D7B}" presName="childNode1" presStyleLbl="bgAcc1" presStyleIdx="4" presStyleCnt="6">
        <dgm:presLayoutVars>
          <dgm:bulletEnabled val="1"/>
        </dgm:presLayoutVars>
      </dgm:prSet>
      <dgm:spPr/>
    </dgm:pt>
    <dgm:pt modelId="{94120CE8-ECDF-DA4A-BAD0-BE25A42D3622}" type="pres">
      <dgm:prSet presAssocID="{5ED723BC-3BA8-624D-989C-7C89B0DA0D7B}" presName="childNode1tx" presStyleLbl="bgAcc1" presStyleIdx="4" presStyleCnt="6">
        <dgm:presLayoutVars>
          <dgm:bulletEnabled val="1"/>
        </dgm:presLayoutVars>
      </dgm:prSet>
      <dgm:spPr/>
    </dgm:pt>
    <dgm:pt modelId="{E8F68524-051F-2D40-8E07-1BC3758EEC2E}" type="pres">
      <dgm:prSet presAssocID="{5ED723BC-3BA8-624D-989C-7C89B0DA0D7B}" presName="parentNode1" presStyleLbl="node1" presStyleIdx="4" presStyleCnt="6" custScaleX="110000" custScaleY="214359" custLinFactNeighborX="3957" custLinFactNeighborY="-11991">
        <dgm:presLayoutVars>
          <dgm:chMax val="1"/>
          <dgm:bulletEnabled val="1"/>
        </dgm:presLayoutVars>
      </dgm:prSet>
      <dgm:spPr/>
      <dgm:t>
        <a:bodyPr/>
        <a:lstStyle/>
        <a:p>
          <a:endParaRPr lang="en-US"/>
        </a:p>
      </dgm:t>
    </dgm:pt>
    <dgm:pt modelId="{B3899694-2D42-C24E-BE3F-D1E590C43F29}" type="pres">
      <dgm:prSet presAssocID="{5ED723BC-3BA8-624D-989C-7C89B0DA0D7B}" presName="connSite1" presStyleCnt="0"/>
      <dgm:spPr/>
    </dgm:pt>
    <dgm:pt modelId="{BE4482B4-B9AB-6846-926A-0343E1C3E852}" type="pres">
      <dgm:prSet presAssocID="{B2DC936F-5544-3041-A93C-8E6A225EA888}" presName="Name9" presStyleLbl="sibTrans2D1" presStyleIdx="4" presStyleCnt="5"/>
      <dgm:spPr/>
      <dgm:t>
        <a:bodyPr/>
        <a:lstStyle/>
        <a:p>
          <a:endParaRPr lang="en-US"/>
        </a:p>
      </dgm:t>
    </dgm:pt>
    <dgm:pt modelId="{F88F0EBA-6215-B34C-AF30-1607D8BA77C5}" type="pres">
      <dgm:prSet presAssocID="{F1EC40BE-E54E-1D47-8C39-16B364FAA6CE}" presName="composite2" presStyleCnt="0"/>
      <dgm:spPr/>
    </dgm:pt>
    <dgm:pt modelId="{4133991D-53C8-7242-B616-855E9DF40E9D}" type="pres">
      <dgm:prSet presAssocID="{F1EC40BE-E54E-1D47-8C39-16B364FAA6CE}" presName="dummyNode2" presStyleLbl="node1" presStyleIdx="4" presStyleCnt="6"/>
      <dgm:spPr/>
    </dgm:pt>
    <dgm:pt modelId="{98CE59A5-575E-9E45-B1C9-9B334B1C1895}" type="pres">
      <dgm:prSet presAssocID="{F1EC40BE-E54E-1D47-8C39-16B364FAA6CE}" presName="childNode2" presStyleLbl="bgAcc1" presStyleIdx="5" presStyleCnt="6">
        <dgm:presLayoutVars>
          <dgm:bulletEnabled val="1"/>
        </dgm:presLayoutVars>
      </dgm:prSet>
      <dgm:spPr/>
    </dgm:pt>
    <dgm:pt modelId="{2AA8C74A-AAF7-5043-8A2A-13E356B21EF1}" type="pres">
      <dgm:prSet presAssocID="{F1EC40BE-E54E-1D47-8C39-16B364FAA6CE}" presName="childNode2tx" presStyleLbl="bgAcc1" presStyleIdx="5" presStyleCnt="6">
        <dgm:presLayoutVars>
          <dgm:bulletEnabled val="1"/>
        </dgm:presLayoutVars>
      </dgm:prSet>
      <dgm:spPr/>
    </dgm:pt>
    <dgm:pt modelId="{184BA515-4D41-D240-8C62-9D9E2542EF14}" type="pres">
      <dgm:prSet presAssocID="{F1EC40BE-E54E-1D47-8C39-16B364FAA6CE}" presName="parentNode2" presStyleLbl="node1" presStyleIdx="5" presStyleCnt="6" custScaleX="110001" custScaleY="285311" custLinFactNeighborX="-5320" custLinFactNeighborY="-4660">
        <dgm:presLayoutVars>
          <dgm:chMax val="0"/>
          <dgm:bulletEnabled val="1"/>
        </dgm:presLayoutVars>
      </dgm:prSet>
      <dgm:spPr/>
      <dgm:t>
        <a:bodyPr/>
        <a:lstStyle/>
        <a:p>
          <a:endParaRPr lang="en-US"/>
        </a:p>
      </dgm:t>
    </dgm:pt>
    <dgm:pt modelId="{C694F077-BE64-BA47-87C5-5AC2E4028A2F}" type="pres">
      <dgm:prSet presAssocID="{F1EC40BE-E54E-1D47-8C39-16B364FAA6CE}" presName="connSite2" presStyleCnt="0"/>
      <dgm:spPr/>
    </dgm:pt>
  </dgm:ptLst>
  <dgm:cxnLst>
    <dgm:cxn modelId="{3A742253-B0D7-9646-8F1B-B8E05381FF83}" type="presOf" srcId="{8138FD32-3A65-5F4D-B820-640884A9122A}" destId="{BB19CA44-C419-0C4F-A8F7-BA7DCC271593}" srcOrd="0" destOrd="0" presId="urn:microsoft.com/office/officeart/2005/8/layout/hProcess4"/>
    <dgm:cxn modelId="{536EE2CB-7219-8743-BF79-A02C84AB9EEA}" srcId="{EE9B57BE-7C29-3D4D-B086-F6D744A28436}" destId="{5ED723BC-3BA8-624D-989C-7C89B0DA0D7B}" srcOrd="4" destOrd="0" parTransId="{75C0CEB5-D348-A246-8CF3-A53DEA7312A5}" sibTransId="{B2DC936F-5544-3041-A93C-8E6A225EA888}"/>
    <dgm:cxn modelId="{E5466780-1542-CF42-AE30-849AF52D8072}" type="presOf" srcId="{42E7B4FF-6B16-A044-9891-9A69841E04D5}" destId="{5C18F257-EDEF-8049-BB1D-18FBF5EFCB48}" srcOrd="0" destOrd="0" presId="urn:microsoft.com/office/officeart/2005/8/layout/hProcess4"/>
    <dgm:cxn modelId="{53165738-356D-664D-85E5-6C2614E45717}" type="presOf" srcId="{5AEAA352-DF3F-5447-9B20-FF95C8DD9AD5}" destId="{7B27211F-83CE-DF4E-B124-2512A8B81381}" srcOrd="0" destOrd="0" presId="urn:microsoft.com/office/officeart/2005/8/layout/hProcess4"/>
    <dgm:cxn modelId="{4E08A0AA-1A5E-C447-AAE4-8A0BB241C9DC}" srcId="{EE9B57BE-7C29-3D4D-B086-F6D744A28436}" destId="{42E7B4FF-6B16-A044-9891-9A69841E04D5}" srcOrd="0" destOrd="0" parTransId="{0C91B93B-0100-9C42-93C0-1ED807998DBF}" sibTransId="{9EA2E6F3-85F0-AB42-B3E3-AD73F9899F59}"/>
    <dgm:cxn modelId="{38F87B2D-D91B-6F47-9E50-9333CCF41AEA}" type="presOf" srcId="{AE8723FE-4A90-CA4F-87A3-571B4675E28F}" destId="{136653DC-E019-0D4C-B669-9884C73A9F70}" srcOrd="0" destOrd="0" presId="urn:microsoft.com/office/officeart/2005/8/layout/hProcess4"/>
    <dgm:cxn modelId="{80F93821-9425-A14D-8068-4115D8AED566}" type="presOf" srcId="{BAA91447-3508-0547-92A4-0A60E01EEF04}" destId="{065FF604-4815-7B45-B9E0-AF6E3CF02CA4}" srcOrd="0" destOrd="0" presId="urn:microsoft.com/office/officeart/2005/8/layout/hProcess4"/>
    <dgm:cxn modelId="{22E5B5F2-D967-7446-82A1-9CB038250CB4}" type="presOf" srcId="{B2DC936F-5544-3041-A93C-8E6A225EA888}" destId="{BE4482B4-B9AB-6846-926A-0343E1C3E852}" srcOrd="0" destOrd="0" presId="urn:microsoft.com/office/officeart/2005/8/layout/hProcess4"/>
    <dgm:cxn modelId="{32E6EA5A-5F38-064A-8496-C193667E8284}" type="presOf" srcId="{EE9B57BE-7C29-3D4D-B086-F6D744A28436}" destId="{F4BF0563-A7FC-6247-902D-2B50E80FDAD1}" srcOrd="0" destOrd="0" presId="urn:microsoft.com/office/officeart/2005/8/layout/hProcess4"/>
    <dgm:cxn modelId="{F565C65E-5A76-0D4A-83DB-A7E920CA2D22}" type="presOf" srcId="{5ED723BC-3BA8-624D-989C-7C89B0DA0D7B}" destId="{E8F68524-051F-2D40-8E07-1BC3758EEC2E}" srcOrd="0" destOrd="0" presId="urn:microsoft.com/office/officeart/2005/8/layout/hProcess4"/>
    <dgm:cxn modelId="{DEBAF66B-ED89-474E-965B-2636A4D111E0}" type="presOf" srcId="{41F869EB-5E86-144E-BF54-81A9131459B9}" destId="{496DB2FF-856D-2546-BF34-389714E3D58E}" srcOrd="0" destOrd="0" presId="urn:microsoft.com/office/officeart/2005/8/layout/hProcess4"/>
    <dgm:cxn modelId="{0B1098D7-5D43-B243-981C-5C3F47E23421}" srcId="{EE9B57BE-7C29-3D4D-B086-F6D744A28436}" destId="{41F869EB-5E86-144E-BF54-81A9131459B9}" srcOrd="2" destOrd="0" parTransId="{75EF05BC-3518-594C-87FF-475BB2B899E1}" sibTransId="{5AEAA352-DF3F-5447-9B20-FF95C8DD9AD5}"/>
    <dgm:cxn modelId="{AD2E5B1F-D88D-CE42-A7FE-C65376866A7D}" type="presOf" srcId="{9EA2E6F3-85F0-AB42-B3E3-AD73F9899F59}" destId="{A7D22C8B-6232-BD41-B7A2-95EC01ED5717}" srcOrd="0" destOrd="0" presId="urn:microsoft.com/office/officeart/2005/8/layout/hProcess4"/>
    <dgm:cxn modelId="{70A3E270-56B7-774F-9DDA-4F0478D76973}" type="presOf" srcId="{F756B512-7C46-0243-8527-12344F4B7976}" destId="{B37BEA50-BF64-0A46-9709-30345B46AE17}" srcOrd="0" destOrd="0" presId="urn:microsoft.com/office/officeart/2005/8/layout/hProcess4"/>
    <dgm:cxn modelId="{F3D023EF-00E2-D449-AF31-F5979AC0ED26}" srcId="{EE9B57BE-7C29-3D4D-B086-F6D744A28436}" destId="{AE8723FE-4A90-CA4F-87A3-571B4675E28F}" srcOrd="3" destOrd="0" parTransId="{2703191B-1876-2B40-8264-406212F14FF5}" sibTransId="{BAA91447-3508-0547-92A4-0A60E01EEF04}"/>
    <dgm:cxn modelId="{C5457E36-AF31-9C4E-95A6-B4D0F7A13E68}" type="presOf" srcId="{F1EC40BE-E54E-1D47-8C39-16B364FAA6CE}" destId="{184BA515-4D41-D240-8C62-9D9E2542EF14}" srcOrd="0" destOrd="0" presId="urn:microsoft.com/office/officeart/2005/8/layout/hProcess4"/>
    <dgm:cxn modelId="{7F43D29B-6E7B-3A43-8F40-E82652AFBB58}" srcId="{EE9B57BE-7C29-3D4D-B086-F6D744A28436}" destId="{F756B512-7C46-0243-8527-12344F4B7976}" srcOrd="1" destOrd="0" parTransId="{6FEC5B1C-F998-144C-ADDC-345B3F7E71AB}" sibTransId="{8138FD32-3A65-5F4D-B820-640884A9122A}"/>
    <dgm:cxn modelId="{45F0CE33-B598-8B4E-A00D-FBF38E0D1D56}" srcId="{EE9B57BE-7C29-3D4D-B086-F6D744A28436}" destId="{F1EC40BE-E54E-1D47-8C39-16B364FAA6CE}" srcOrd="5" destOrd="0" parTransId="{DA45B4FF-229C-944F-B7D4-1A14C87C2389}" sibTransId="{02F4A32E-6DA2-8145-A014-D8280CD47D1C}"/>
    <dgm:cxn modelId="{7B06BD51-23FD-BB49-A5B9-3ACC9F75DB44}" type="presParOf" srcId="{F4BF0563-A7FC-6247-902D-2B50E80FDAD1}" destId="{DCCDF393-5E84-0F4B-88E8-9D1E598A0449}" srcOrd="0" destOrd="0" presId="urn:microsoft.com/office/officeart/2005/8/layout/hProcess4"/>
    <dgm:cxn modelId="{F637130E-568F-304A-9BC6-EEC7348A646C}" type="presParOf" srcId="{F4BF0563-A7FC-6247-902D-2B50E80FDAD1}" destId="{7B3EC842-6070-DE40-A03B-36994C946121}" srcOrd="1" destOrd="0" presId="urn:microsoft.com/office/officeart/2005/8/layout/hProcess4"/>
    <dgm:cxn modelId="{EF22CE90-9A8C-8747-AE8F-7D2B001F7F36}" type="presParOf" srcId="{F4BF0563-A7FC-6247-902D-2B50E80FDAD1}" destId="{F6CC9F23-5B1B-D24F-98A4-68F9F92684B2}" srcOrd="2" destOrd="0" presId="urn:microsoft.com/office/officeart/2005/8/layout/hProcess4"/>
    <dgm:cxn modelId="{43EFC33C-B69E-034C-849A-60BDEBAC30EC}" type="presParOf" srcId="{F6CC9F23-5B1B-D24F-98A4-68F9F92684B2}" destId="{3F92F065-E07B-8843-A5F9-545716F633CC}" srcOrd="0" destOrd="0" presId="urn:microsoft.com/office/officeart/2005/8/layout/hProcess4"/>
    <dgm:cxn modelId="{1E308B5E-CFA4-D741-85F5-C084AF399096}" type="presParOf" srcId="{3F92F065-E07B-8843-A5F9-545716F633CC}" destId="{7442C3C9-5871-E84F-B49D-148D07850E60}" srcOrd="0" destOrd="0" presId="urn:microsoft.com/office/officeart/2005/8/layout/hProcess4"/>
    <dgm:cxn modelId="{B4887B80-29CF-B041-BD39-3C475AD5C59A}" type="presParOf" srcId="{3F92F065-E07B-8843-A5F9-545716F633CC}" destId="{E6242025-AD73-8F41-9A1C-32A001158676}" srcOrd="1" destOrd="0" presId="urn:microsoft.com/office/officeart/2005/8/layout/hProcess4"/>
    <dgm:cxn modelId="{9ED4C666-D652-1E48-9353-BB44394B0E62}" type="presParOf" srcId="{3F92F065-E07B-8843-A5F9-545716F633CC}" destId="{B37E4E95-489C-9A45-AD25-D6406DCF07EE}" srcOrd="2" destOrd="0" presId="urn:microsoft.com/office/officeart/2005/8/layout/hProcess4"/>
    <dgm:cxn modelId="{18126304-6725-7D41-A823-FA88CD6CF74C}" type="presParOf" srcId="{3F92F065-E07B-8843-A5F9-545716F633CC}" destId="{5C18F257-EDEF-8049-BB1D-18FBF5EFCB48}" srcOrd="3" destOrd="0" presId="urn:microsoft.com/office/officeart/2005/8/layout/hProcess4"/>
    <dgm:cxn modelId="{40E98FC1-50AD-0D4F-B4DF-8C9A367BFAF8}" type="presParOf" srcId="{3F92F065-E07B-8843-A5F9-545716F633CC}" destId="{0C2FE8EF-373A-7141-8083-0BBB3DBBF014}" srcOrd="4" destOrd="0" presId="urn:microsoft.com/office/officeart/2005/8/layout/hProcess4"/>
    <dgm:cxn modelId="{C466BB7C-BDA2-1342-91FE-87DACED840F5}" type="presParOf" srcId="{F6CC9F23-5B1B-D24F-98A4-68F9F92684B2}" destId="{A7D22C8B-6232-BD41-B7A2-95EC01ED5717}" srcOrd="1" destOrd="0" presId="urn:microsoft.com/office/officeart/2005/8/layout/hProcess4"/>
    <dgm:cxn modelId="{89E99BCA-3FC3-1847-8229-023A3E654776}" type="presParOf" srcId="{F6CC9F23-5B1B-D24F-98A4-68F9F92684B2}" destId="{46847456-FDCD-F645-9385-A681AA3E6515}" srcOrd="2" destOrd="0" presId="urn:microsoft.com/office/officeart/2005/8/layout/hProcess4"/>
    <dgm:cxn modelId="{303516B2-BF4F-1F4F-BF16-B0050249653C}" type="presParOf" srcId="{46847456-FDCD-F645-9385-A681AA3E6515}" destId="{258C4234-2B4A-D34C-8799-94F338DAB808}" srcOrd="0" destOrd="0" presId="urn:microsoft.com/office/officeart/2005/8/layout/hProcess4"/>
    <dgm:cxn modelId="{0C403156-D310-D84F-8D03-4572DBAFF535}" type="presParOf" srcId="{46847456-FDCD-F645-9385-A681AA3E6515}" destId="{E13BB09E-7C0E-3844-BF8E-796DFE723CF7}" srcOrd="1" destOrd="0" presId="urn:microsoft.com/office/officeart/2005/8/layout/hProcess4"/>
    <dgm:cxn modelId="{38DDB414-B17E-A142-B7CF-C814638744DF}" type="presParOf" srcId="{46847456-FDCD-F645-9385-A681AA3E6515}" destId="{9E7B9E4D-FDF8-C84E-80AD-283A1A29D92C}" srcOrd="2" destOrd="0" presId="urn:microsoft.com/office/officeart/2005/8/layout/hProcess4"/>
    <dgm:cxn modelId="{E7B33E15-4FE6-B848-896D-8974DE57658B}" type="presParOf" srcId="{46847456-FDCD-F645-9385-A681AA3E6515}" destId="{B37BEA50-BF64-0A46-9709-30345B46AE17}" srcOrd="3" destOrd="0" presId="urn:microsoft.com/office/officeart/2005/8/layout/hProcess4"/>
    <dgm:cxn modelId="{57FFE393-60E6-104A-817D-F09550DBDFDB}" type="presParOf" srcId="{46847456-FDCD-F645-9385-A681AA3E6515}" destId="{6A1C7B19-D8D7-264B-9A7B-F656D107CB49}" srcOrd="4" destOrd="0" presId="urn:microsoft.com/office/officeart/2005/8/layout/hProcess4"/>
    <dgm:cxn modelId="{28D84E21-0059-A046-92FC-2B522CFC05DA}" type="presParOf" srcId="{F6CC9F23-5B1B-D24F-98A4-68F9F92684B2}" destId="{BB19CA44-C419-0C4F-A8F7-BA7DCC271593}" srcOrd="3" destOrd="0" presId="urn:microsoft.com/office/officeart/2005/8/layout/hProcess4"/>
    <dgm:cxn modelId="{4F7490E1-73B4-B843-9D31-B16257FB15E4}" type="presParOf" srcId="{F6CC9F23-5B1B-D24F-98A4-68F9F92684B2}" destId="{341A51B3-B380-A240-B7D5-7D2B640D8592}" srcOrd="4" destOrd="0" presId="urn:microsoft.com/office/officeart/2005/8/layout/hProcess4"/>
    <dgm:cxn modelId="{D662C7E4-FA4F-934D-A429-2F54FC89BA97}" type="presParOf" srcId="{341A51B3-B380-A240-B7D5-7D2B640D8592}" destId="{0501B52B-FE89-4A4E-B17D-A1B17024186D}" srcOrd="0" destOrd="0" presId="urn:microsoft.com/office/officeart/2005/8/layout/hProcess4"/>
    <dgm:cxn modelId="{A2E7C55A-E1E6-D048-B151-5FA3A837DD9F}" type="presParOf" srcId="{341A51B3-B380-A240-B7D5-7D2B640D8592}" destId="{297C84B5-6C79-6349-9479-7C974005EE68}" srcOrd="1" destOrd="0" presId="urn:microsoft.com/office/officeart/2005/8/layout/hProcess4"/>
    <dgm:cxn modelId="{554F1571-8DED-984F-8796-E62009993D82}" type="presParOf" srcId="{341A51B3-B380-A240-B7D5-7D2B640D8592}" destId="{39DFA3CB-4DA6-F948-B51B-8FFEFF9EFB8D}" srcOrd="2" destOrd="0" presId="urn:microsoft.com/office/officeart/2005/8/layout/hProcess4"/>
    <dgm:cxn modelId="{CC59E695-9C7E-FF44-AED6-061595E75127}" type="presParOf" srcId="{341A51B3-B380-A240-B7D5-7D2B640D8592}" destId="{496DB2FF-856D-2546-BF34-389714E3D58E}" srcOrd="3" destOrd="0" presId="urn:microsoft.com/office/officeart/2005/8/layout/hProcess4"/>
    <dgm:cxn modelId="{DBB40202-3198-D143-BEEA-A136B19CDDC7}" type="presParOf" srcId="{341A51B3-B380-A240-B7D5-7D2B640D8592}" destId="{9A9C2865-144B-2142-B466-9EC8F6406E2C}" srcOrd="4" destOrd="0" presId="urn:microsoft.com/office/officeart/2005/8/layout/hProcess4"/>
    <dgm:cxn modelId="{7B3D34A2-6A35-804B-BE29-EF62729E346B}" type="presParOf" srcId="{F6CC9F23-5B1B-D24F-98A4-68F9F92684B2}" destId="{7B27211F-83CE-DF4E-B124-2512A8B81381}" srcOrd="5" destOrd="0" presId="urn:microsoft.com/office/officeart/2005/8/layout/hProcess4"/>
    <dgm:cxn modelId="{F6E60FB6-59FB-5F4F-9AF6-B23AFD62B72B}" type="presParOf" srcId="{F6CC9F23-5B1B-D24F-98A4-68F9F92684B2}" destId="{C3355F75-63BF-2843-BE77-B5C7CCE18C37}" srcOrd="6" destOrd="0" presId="urn:microsoft.com/office/officeart/2005/8/layout/hProcess4"/>
    <dgm:cxn modelId="{8F8613B9-7C7E-494E-A272-D9920DFFF27C}" type="presParOf" srcId="{C3355F75-63BF-2843-BE77-B5C7CCE18C37}" destId="{A3CE5EA4-DCFC-4E48-954F-065EB1900BF9}" srcOrd="0" destOrd="0" presId="urn:microsoft.com/office/officeart/2005/8/layout/hProcess4"/>
    <dgm:cxn modelId="{8D2D2B1A-FD84-BE4C-8497-1898D0A603C6}" type="presParOf" srcId="{C3355F75-63BF-2843-BE77-B5C7CCE18C37}" destId="{E9D9BFA1-CC62-E841-A0EB-A575A41825FD}" srcOrd="1" destOrd="0" presId="urn:microsoft.com/office/officeart/2005/8/layout/hProcess4"/>
    <dgm:cxn modelId="{18BBB45A-4182-C341-BA6C-17363AAD64DF}" type="presParOf" srcId="{C3355F75-63BF-2843-BE77-B5C7CCE18C37}" destId="{1CB73381-5AA9-D445-8434-121853BC7EE2}" srcOrd="2" destOrd="0" presId="urn:microsoft.com/office/officeart/2005/8/layout/hProcess4"/>
    <dgm:cxn modelId="{86162A87-4177-3849-853D-19D87208906E}" type="presParOf" srcId="{C3355F75-63BF-2843-BE77-B5C7CCE18C37}" destId="{136653DC-E019-0D4C-B669-9884C73A9F70}" srcOrd="3" destOrd="0" presId="urn:microsoft.com/office/officeart/2005/8/layout/hProcess4"/>
    <dgm:cxn modelId="{0C6E5BD7-C6EA-5541-8CDC-B7D7DD5310FC}" type="presParOf" srcId="{C3355F75-63BF-2843-BE77-B5C7CCE18C37}" destId="{DFD42A6D-496C-B642-B305-CAAAC2BC6308}" srcOrd="4" destOrd="0" presId="urn:microsoft.com/office/officeart/2005/8/layout/hProcess4"/>
    <dgm:cxn modelId="{9F6E45E0-2B8C-B648-AC8B-D0A22113FF32}" type="presParOf" srcId="{F6CC9F23-5B1B-D24F-98A4-68F9F92684B2}" destId="{065FF604-4815-7B45-B9E0-AF6E3CF02CA4}" srcOrd="7" destOrd="0" presId="urn:microsoft.com/office/officeart/2005/8/layout/hProcess4"/>
    <dgm:cxn modelId="{CD3523ED-CFB5-104C-8318-883404F25A4E}" type="presParOf" srcId="{F6CC9F23-5B1B-D24F-98A4-68F9F92684B2}" destId="{CF7DA8FE-D73E-5744-A86F-A7F4D7AA7D77}" srcOrd="8" destOrd="0" presId="urn:microsoft.com/office/officeart/2005/8/layout/hProcess4"/>
    <dgm:cxn modelId="{D1C7419E-1B3B-5F4A-9C07-BD4B6BFB99A5}" type="presParOf" srcId="{CF7DA8FE-D73E-5744-A86F-A7F4D7AA7D77}" destId="{F51D1A6B-F368-0B4B-89E9-24FC91585BCF}" srcOrd="0" destOrd="0" presId="urn:microsoft.com/office/officeart/2005/8/layout/hProcess4"/>
    <dgm:cxn modelId="{E31A5B40-1851-E14E-B309-7E37155F516A}" type="presParOf" srcId="{CF7DA8FE-D73E-5744-A86F-A7F4D7AA7D77}" destId="{0C2D7109-B462-BA4A-AFF1-4EE698465AF5}" srcOrd="1" destOrd="0" presId="urn:microsoft.com/office/officeart/2005/8/layout/hProcess4"/>
    <dgm:cxn modelId="{A548D237-6D81-E844-8AF0-64E2F4FCAF30}" type="presParOf" srcId="{CF7DA8FE-D73E-5744-A86F-A7F4D7AA7D77}" destId="{94120CE8-ECDF-DA4A-BAD0-BE25A42D3622}" srcOrd="2" destOrd="0" presId="urn:microsoft.com/office/officeart/2005/8/layout/hProcess4"/>
    <dgm:cxn modelId="{6DA06BC4-B648-804B-879C-4FD7A047EFEE}" type="presParOf" srcId="{CF7DA8FE-D73E-5744-A86F-A7F4D7AA7D77}" destId="{E8F68524-051F-2D40-8E07-1BC3758EEC2E}" srcOrd="3" destOrd="0" presId="urn:microsoft.com/office/officeart/2005/8/layout/hProcess4"/>
    <dgm:cxn modelId="{71EB3E66-DD92-EF4B-8955-FFC98A598F61}" type="presParOf" srcId="{CF7DA8FE-D73E-5744-A86F-A7F4D7AA7D77}" destId="{B3899694-2D42-C24E-BE3F-D1E590C43F29}" srcOrd="4" destOrd="0" presId="urn:microsoft.com/office/officeart/2005/8/layout/hProcess4"/>
    <dgm:cxn modelId="{C7129060-7A49-7F42-BAC7-B266511D3E3E}" type="presParOf" srcId="{F6CC9F23-5B1B-D24F-98A4-68F9F92684B2}" destId="{BE4482B4-B9AB-6846-926A-0343E1C3E852}" srcOrd="9" destOrd="0" presId="urn:microsoft.com/office/officeart/2005/8/layout/hProcess4"/>
    <dgm:cxn modelId="{506B461C-B752-EE4F-A79C-ADDFCE0005D4}" type="presParOf" srcId="{F6CC9F23-5B1B-D24F-98A4-68F9F92684B2}" destId="{F88F0EBA-6215-B34C-AF30-1607D8BA77C5}" srcOrd="10" destOrd="0" presId="urn:microsoft.com/office/officeart/2005/8/layout/hProcess4"/>
    <dgm:cxn modelId="{3B4D1A8A-A80A-8F4A-B104-8486BB37A9CE}" type="presParOf" srcId="{F88F0EBA-6215-B34C-AF30-1607D8BA77C5}" destId="{4133991D-53C8-7242-B616-855E9DF40E9D}" srcOrd="0" destOrd="0" presId="urn:microsoft.com/office/officeart/2005/8/layout/hProcess4"/>
    <dgm:cxn modelId="{00E09CE6-7424-BD4A-94F1-ED39C300E09A}" type="presParOf" srcId="{F88F0EBA-6215-B34C-AF30-1607D8BA77C5}" destId="{98CE59A5-575E-9E45-B1C9-9B334B1C1895}" srcOrd="1" destOrd="0" presId="urn:microsoft.com/office/officeart/2005/8/layout/hProcess4"/>
    <dgm:cxn modelId="{71E6A703-33D4-3D4C-8F50-4D21FD947D0E}" type="presParOf" srcId="{F88F0EBA-6215-B34C-AF30-1607D8BA77C5}" destId="{2AA8C74A-AAF7-5043-8A2A-13E356B21EF1}" srcOrd="2" destOrd="0" presId="urn:microsoft.com/office/officeart/2005/8/layout/hProcess4"/>
    <dgm:cxn modelId="{35ADAAF7-72DC-F841-96F6-6DC7E8B8EE54}" type="presParOf" srcId="{F88F0EBA-6215-B34C-AF30-1607D8BA77C5}" destId="{184BA515-4D41-D240-8C62-9D9E2542EF14}" srcOrd="3" destOrd="0" presId="urn:microsoft.com/office/officeart/2005/8/layout/hProcess4"/>
    <dgm:cxn modelId="{FADBC893-A31E-EE4B-878E-98C525621DC7}" type="presParOf" srcId="{F88F0EBA-6215-B34C-AF30-1607D8BA77C5}" destId="{C694F077-BE64-BA47-87C5-5AC2E4028A2F}"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88B074-4251-954B-8044-FE895E287CD9}" type="doc">
      <dgm:prSet loTypeId="urn:microsoft.com/office/officeart/2005/8/layout/matrix2" loCatId="" qsTypeId="urn:microsoft.com/office/officeart/2005/8/quickstyle/simple1" qsCatId="simple" csTypeId="urn:microsoft.com/office/officeart/2005/8/colors/accent1_2" csCatId="accent1" phldr="1"/>
      <dgm:spPr/>
      <dgm:t>
        <a:bodyPr/>
        <a:lstStyle/>
        <a:p>
          <a:endParaRPr lang="en-US"/>
        </a:p>
      </dgm:t>
    </dgm:pt>
    <dgm:pt modelId="{9486EAA7-0A0A-8542-9E5E-1AD27125574D}">
      <dgm:prSet phldrT="[Text]" custT="1"/>
      <dgm:spPr/>
      <dgm:t>
        <a:bodyPr/>
        <a:lstStyle/>
        <a:p>
          <a:r>
            <a:rPr lang="en-US" sz="1700" b="1" dirty="0" smtClean="0"/>
            <a:t> Time-consuming process  : </a:t>
          </a:r>
          <a:endParaRPr lang="en-US" sz="1700" b="1" dirty="0"/>
        </a:p>
      </dgm:t>
    </dgm:pt>
    <dgm:pt modelId="{1981C001-743F-CA4B-83C0-C533D56A6676}" type="parTrans" cxnId="{1F8FE445-6EFD-A44E-B2C7-546005B19535}">
      <dgm:prSet/>
      <dgm:spPr/>
      <dgm:t>
        <a:bodyPr/>
        <a:lstStyle/>
        <a:p>
          <a:endParaRPr lang="en-US"/>
        </a:p>
      </dgm:t>
    </dgm:pt>
    <dgm:pt modelId="{A4E8302B-6D95-4F40-BA2D-7343F4AEEEAC}" type="sibTrans" cxnId="{1F8FE445-6EFD-A44E-B2C7-546005B19535}">
      <dgm:prSet/>
      <dgm:spPr/>
      <dgm:t>
        <a:bodyPr/>
        <a:lstStyle/>
        <a:p>
          <a:endParaRPr lang="en-US"/>
        </a:p>
      </dgm:t>
    </dgm:pt>
    <dgm:pt modelId="{25A2BDE2-A4E5-0C44-8FA2-D073B3A208B1}">
      <dgm:prSet phldrT="[Text]" custT="1"/>
      <dgm:spPr/>
      <dgm:t>
        <a:bodyPr/>
        <a:lstStyle/>
        <a:p>
          <a:r>
            <a:rPr lang="en-US" sz="1700" b="1" dirty="0" smtClean="0"/>
            <a:t>Interview organization: </a:t>
          </a:r>
        </a:p>
      </dgm:t>
    </dgm:pt>
    <dgm:pt modelId="{135FFADC-5B0F-3D48-879C-8AD07BAA288A}" type="parTrans" cxnId="{63B75CC0-76FD-BB4A-8BE9-22BA7B6FC7C1}">
      <dgm:prSet/>
      <dgm:spPr/>
      <dgm:t>
        <a:bodyPr/>
        <a:lstStyle/>
        <a:p>
          <a:endParaRPr lang="en-US"/>
        </a:p>
      </dgm:t>
    </dgm:pt>
    <dgm:pt modelId="{2515A2CE-111F-AC49-9E32-A69A9EE1F4A1}" type="sibTrans" cxnId="{63B75CC0-76FD-BB4A-8BE9-22BA7B6FC7C1}">
      <dgm:prSet/>
      <dgm:spPr/>
      <dgm:t>
        <a:bodyPr/>
        <a:lstStyle/>
        <a:p>
          <a:endParaRPr lang="en-US"/>
        </a:p>
      </dgm:t>
    </dgm:pt>
    <dgm:pt modelId="{1E9958F4-EAEC-3146-9CBF-8051AD985A64}">
      <dgm:prSet phldrT="[Text]" custT="1"/>
      <dgm:spPr/>
      <dgm:t>
        <a:bodyPr/>
        <a:lstStyle/>
        <a:p>
          <a:pPr algn="l"/>
          <a:r>
            <a:rPr lang="en-US" sz="1700" b="1" dirty="0" smtClean="0"/>
            <a:t>Language: </a:t>
          </a:r>
        </a:p>
      </dgm:t>
    </dgm:pt>
    <dgm:pt modelId="{5CF7F422-B17B-0C45-B632-95EC9664FF8B}" type="parTrans" cxnId="{F25E6ADE-C944-6F4E-A19B-72F6233D3278}">
      <dgm:prSet/>
      <dgm:spPr/>
      <dgm:t>
        <a:bodyPr/>
        <a:lstStyle/>
        <a:p>
          <a:endParaRPr lang="en-US"/>
        </a:p>
      </dgm:t>
    </dgm:pt>
    <dgm:pt modelId="{72FEF8A4-D297-8647-80D3-03A2CB3150C1}" type="sibTrans" cxnId="{F25E6ADE-C944-6F4E-A19B-72F6233D3278}">
      <dgm:prSet/>
      <dgm:spPr/>
      <dgm:t>
        <a:bodyPr/>
        <a:lstStyle/>
        <a:p>
          <a:endParaRPr lang="en-US"/>
        </a:p>
      </dgm:t>
    </dgm:pt>
    <dgm:pt modelId="{1293791D-3137-DD41-8277-6CEE9C149E89}">
      <dgm:prSet phldrT="[Text]" custT="1"/>
      <dgm:spPr/>
      <dgm:t>
        <a:bodyPr/>
        <a:lstStyle/>
        <a:p>
          <a:r>
            <a:rPr lang="en-US" sz="1500" dirty="0" smtClean="0"/>
            <a:t>Literature</a:t>
          </a:r>
          <a:endParaRPr lang="en-US" sz="1500" dirty="0"/>
        </a:p>
      </dgm:t>
    </dgm:pt>
    <dgm:pt modelId="{933C4303-E47F-194C-8321-F48FECE96FBA}" type="parTrans" cxnId="{B82AEB0E-FA31-DF45-BF84-E5AEABBA3672}">
      <dgm:prSet/>
      <dgm:spPr/>
      <dgm:t>
        <a:bodyPr/>
        <a:lstStyle/>
        <a:p>
          <a:endParaRPr lang="en-US"/>
        </a:p>
      </dgm:t>
    </dgm:pt>
    <dgm:pt modelId="{0D15B9E1-188B-6441-B9B8-92D529FC461C}" type="sibTrans" cxnId="{B82AEB0E-FA31-DF45-BF84-E5AEABBA3672}">
      <dgm:prSet/>
      <dgm:spPr/>
      <dgm:t>
        <a:bodyPr/>
        <a:lstStyle/>
        <a:p>
          <a:endParaRPr lang="en-US"/>
        </a:p>
      </dgm:t>
    </dgm:pt>
    <dgm:pt modelId="{B0EF965D-62D6-4A4F-B3C1-DC8DF90B55C0}">
      <dgm:prSet phldrT="[Text]" custT="1"/>
      <dgm:spPr/>
      <dgm:t>
        <a:bodyPr/>
        <a:lstStyle/>
        <a:p>
          <a:r>
            <a:rPr lang="en-US" sz="1500" dirty="0" smtClean="0"/>
            <a:t>Designing instrument</a:t>
          </a:r>
          <a:endParaRPr lang="en-US" sz="1500" dirty="0"/>
        </a:p>
      </dgm:t>
    </dgm:pt>
    <dgm:pt modelId="{15BB2201-66CB-F843-84E0-7C54DD14E0FC}" type="parTrans" cxnId="{57704008-C874-CA47-B79F-B14EC171C4D6}">
      <dgm:prSet/>
      <dgm:spPr/>
      <dgm:t>
        <a:bodyPr/>
        <a:lstStyle/>
        <a:p>
          <a:endParaRPr lang="en-US"/>
        </a:p>
      </dgm:t>
    </dgm:pt>
    <dgm:pt modelId="{1165411F-C698-9E42-8CDA-F503B03AD179}" type="sibTrans" cxnId="{57704008-C874-CA47-B79F-B14EC171C4D6}">
      <dgm:prSet/>
      <dgm:spPr/>
      <dgm:t>
        <a:bodyPr/>
        <a:lstStyle/>
        <a:p>
          <a:endParaRPr lang="en-US"/>
        </a:p>
      </dgm:t>
    </dgm:pt>
    <dgm:pt modelId="{5F05258F-0346-6645-BC46-C63DFA367CE1}">
      <dgm:prSet phldrT="[Text]" custT="1"/>
      <dgm:spPr/>
      <dgm:t>
        <a:bodyPr/>
        <a:lstStyle/>
        <a:p>
          <a:r>
            <a:rPr lang="en-US" sz="1500" dirty="0" smtClean="0"/>
            <a:t>Inappropriate interview structure</a:t>
          </a:r>
        </a:p>
      </dgm:t>
    </dgm:pt>
    <dgm:pt modelId="{D3D0C58A-F483-354B-A1A8-40C7C0824AFF}" type="parTrans" cxnId="{1261C0A7-742F-164E-A284-C4F7F7EFFBFA}">
      <dgm:prSet/>
      <dgm:spPr/>
      <dgm:t>
        <a:bodyPr/>
        <a:lstStyle/>
        <a:p>
          <a:endParaRPr lang="en-US"/>
        </a:p>
      </dgm:t>
    </dgm:pt>
    <dgm:pt modelId="{9E9C1AF6-8285-7141-8298-E7818B9F8977}" type="sibTrans" cxnId="{1261C0A7-742F-164E-A284-C4F7F7EFFBFA}">
      <dgm:prSet/>
      <dgm:spPr/>
      <dgm:t>
        <a:bodyPr/>
        <a:lstStyle/>
        <a:p>
          <a:endParaRPr lang="en-US"/>
        </a:p>
      </dgm:t>
    </dgm:pt>
    <dgm:pt modelId="{CC5D28FA-850A-A64E-ACEA-B20DA0262E5E}">
      <dgm:prSet phldrT="[Text]" custT="1"/>
      <dgm:spPr/>
      <dgm:t>
        <a:bodyPr/>
        <a:lstStyle/>
        <a:p>
          <a:r>
            <a:rPr lang="en-US" sz="1500" dirty="0" smtClean="0"/>
            <a:t> Essay</a:t>
          </a:r>
          <a:endParaRPr lang="en-US" sz="1500" dirty="0"/>
        </a:p>
      </dgm:t>
    </dgm:pt>
    <dgm:pt modelId="{273B3CF0-3BE6-394A-B3FA-FB773816B5B5}" type="parTrans" cxnId="{6062C909-9855-BF4E-A7EE-36807CC9EDAB}">
      <dgm:prSet/>
      <dgm:spPr/>
      <dgm:t>
        <a:bodyPr/>
        <a:lstStyle/>
        <a:p>
          <a:endParaRPr lang="en-US"/>
        </a:p>
      </dgm:t>
    </dgm:pt>
    <dgm:pt modelId="{C692776E-BB78-1444-B622-C54561F4F4E7}" type="sibTrans" cxnId="{6062C909-9855-BF4E-A7EE-36807CC9EDAB}">
      <dgm:prSet/>
      <dgm:spPr/>
      <dgm:t>
        <a:bodyPr/>
        <a:lstStyle/>
        <a:p>
          <a:endParaRPr lang="en-US"/>
        </a:p>
      </dgm:t>
    </dgm:pt>
    <dgm:pt modelId="{DAEDF835-367A-6849-903D-F5C57DFD90D2}">
      <dgm:prSet phldrT="[Text]" custT="1"/>
      <dgm:spPr/>
      <dgm:t>
        <a:bodyPr/>
        <a:lstStyle/>
        <a:p>
          <a:endParaRPr lang="en-US" sz="1500" dirty="0"/>
        </a:p>
      </dgm:t>
    </dgm:pt>
    <dgm:pt modelId="{622D0D43-1915-C34F-B578-F618DDB98637}" type="parTrans" cxnId="{70EA5A24-E9BD-4F47-B86A-93413AFDA1F0}">
      <dgm:prSet/>
      <dgm:spPr/>
      <dgm:t>
        <a:bodyPr/>
        <a:lstStyle/>
        <a:p>
          <a:endParaRPr lang="en-US"/>
        </a:p>
      </dgm:t>
    </dgm:pt>
    <dgm:pt modelId="{8EC20B3C-149A-3F45-9A6E-1F6EACA186EC}" type="sibTrans" cxnId="{70EA5A24-E9BD-4F47-B86A-93413AFDA1F0}">
      <dgm:prSet/>
      <dgm:spPr/>
      <dgm:t>
        <a:bodyPr/>
        <a:lstStyle/>
        <a:p>
          <a:endParaRPr lang="en-US"/>
        </a:p>
      </dgm:t>
    </dgm:pt>
    <dgm:pt modelId="{2A6E3478-5C27-084A-B210-FA7C488C588B}">
      <dgm:prSet phldrT="[Text]" custT="1"/>
      <dgm:spPr/>
      <dgm:t>
        <a:bodyPr/>
        <a:lstStyle/>
        <a:p>
          <a:r>
            <a:rPr lang="en-US" sz="1500" dirty="0" smtClean="0"/>
            <a:t> An interview guide</a:t>
          </a:r>
          <a:endParaRPr lang="en-US" sz="1500" dirty="0"/>
        </a:p>
      </dgm:t>
    </dgm:pt>
    <dgm:pt modelId="{BE065AB5-1BD8-6545-A58B-3F4E58BF54B3}" type="parTrans" cxnId="{BAAE647D-9900-0544-97C5-0D76D81FDC5C}">
      <dgm:prSet/>
      <dgm:spPr/>
      <dgm:t>
        <a:bodyPr/>
        <a:lstStyle/>
        <a:p>
          <a:endParaRPr lang="en-US"/>
        </a:p>
      </dgm:t>
    </dgm:pt>
    <dgm:pt modelId="{619737EC-4A23-4741-ACD6-821ED751C0B5}" type="sibTrans" cxnId="{BAAE647D-9900-0544-97C5-0D76D81FDC5C}">
      <dgm:prSet/>
      <dgm:spPr/>
      <dgm:t>
        <a:bodyPr/>
        <a:lstStyle/>
        <a:p>
          <a:endParaRPr lang="en-US"/>
        </a:p>
      </dgm:t>
    </dgm:pt>
    <dgm:pt modelId="{DB8E962F-F242-024B-958E-052E9051AC1A}">
      <dgm:prSet phldrT="[Text]" custT="1"/>
      <dgm:spPr/>
      <dgm:t>
        <a:bodyPr/>
        <a:lstStyle/>
        <a:p>
          <a:pPr algn="l"/>
          <a:r>
            <a:rPr lang="en-US" sz="1700" b="1" dirty="0" smtClean="0"/>
            <a:t>Documentation:</a:t>
          </a:r>
        </a:p>
      </dgm:t>
    </dgm:pt>
    <dgm:pt modelId="{D26D132E-389E-9344-88C5-615F57782E5A}" type="parTrans" cxnId="{73E75182-C46A-564E-BBCC-4A389916626D}">
      <dgm:prSet/>
      <dgm:spPr/>
      <dgm:t>
        <a:bodyPr/>
        <a:lstStyle/>
        <a:p>
          <a:endParaRPr lang="en-US"/>
        </a:p>
      </dgm:t>
    </dgm:pt>
    <dgm:pt modelId="{0F9EDD3D-1AF2-3642-87F3-C426C3A5D3A3}" type="sibTrans" cxnId="{73E75182-C46A-564E-BBCC-4A389916626D}">
      <dgm:prSet/>
      <dgm:spPr/>
      <dgm:t>
        <a:bodyPr/>
        <a:lstStyle/>
        <a:p>
          <a:endParaRPr lang="en-US"/>
        </a:p>
      </dgm:t>
    </dgm:pt>
    <dgm:pt modelId="{D85F02B8-9336-054E-96DA-7DFCB12C44E0}">
      <dgm:prSet phldrT="[Text]" custScaleX="214360" custScaleY="110000" custT="1" custLinFactX="74265" custLinFactNeighborX="100000" custLinFactNeighborY="-1226"/>
      <dgm:spPr/>
      <dgm:t>
        <a:bodyPr/>
        <a:lstStyle/>
        <a:p>
          <a:pPr algn="l"/>
          <a:r>
            <a:rPr lang="en-US" sz="1700" b="0" dirty="0" smtClean="0"/>
            <a:t>L2 to L1</a:t>
          </a:r>
        </a:p>
      </dgm:t>
    </dgm:pt>
    <dgm:pt modelId="{E26C7B28-F8C9-4847-9C48-05BF64735D8D}" type="parTrans" cxnId="{DB6F7F92-AF14-904C-B8A6-055219ADB82B}">
      <dgm:prSet/>
      <dgm:spPr/>
      <dgm:t>
        <a:bodyPr/>
        <a:lstStyle/>
        <a:p>
          <a:endParaRPr lang="en-US"/>
        </a:p>
      </dgm:t>
    </dgm:pt>
    <dgm:pt modelId="{45BFD1FD-AAE0-F941-AEB5-27AD9F528037}" type="sibTrans" cxnId="{DB6F7F92-AF14-904C-B8A6-055219ADB82B}">
      <dgm:prSet/>
      <dgm:spPr/>
      <dgm:t>
        <a:bodyPr/>
        <a:lstStyle/>
        <a:p>
          <a:endParaRPr lang="en-US"/>
        </a:p>
      </dgm:t>
    </dgm:pt>
    <dgm:pt modelId="{CC7D31AA-2B66-3144-AAEA-FC84078BC50C}" type="pres">
      <dgm:prSet presAssocID="{9A88B074-4251-954B-8044-FE895E287CD9}" presName="matrix" presStyleCnt="0">
        <dgm:presLayoutVars>
          <dgm:chMax val="1"/>
          <dgm:dir/>
          <dgm:resizeHandles val="exact"/>
        </dgm:presLayoutVars>
      </dgm:prSet>
      <dgm:spPr/>
      <dgm:t>
        <a:bodyPr/>
        <a:lstStyle/>
        <a:p>
          <a:endParaRPr lang="en-US"/>
        </a:p>
      </dgm:t>
    </dgm:pt>
    <dgm:pt modelId="{19640757-B5D9-1648-970F-4AEE3FEC1898}" type="pres">
      <dgm:prSet presAssocID="{9A88B074-4251-954B-8044-FE895E287CD9}" presName="axisShape" presStyleLbl="bgShp" presStyleIdx="0" presStyleCnt="1"/>
      <dgm:spPr/>
    </dgm:pt>
    <dgm:pt modelId="{9F4CF365-32AC-4A4B-BC7B-15B3213BEAED}" type="pres">
      <dgm:prSet presAssocID="{9A88B074-4251-954B-8044-FE895E287CD9}" presName="rect1" presStyleLbl="node1" presStyleIdx="0" presStyleCnt="4" custScaleX="201275" custScaleY="110000" custLinFactNeighborX="-48260" custLinFactNeighborY="-4642">
        <dgm:presLayoutVars>
          <dgm:chMax val="0"/>
          <dgm:chPref val="0"/>
          <dgm:bulletEnabled val="1"/>
        </dgm:presLayoutVars>
      </dgm:prSet>
      <dgm:spPr/>
      <dgm:t>
        <a:bodyPr/>
        <a:lstStyle/>
        <a:p>
          <a:endParaRPr lang="en-US"/>
        </a:p>
      </dgm:t>
    </dgm:pt>
    <dgm:pt modelId="{A183A06D-7395-A345-A331-0DD1D3206505}" type="pres">
      <dgm:prSet presAssocID="{9A88B074-4251-954B-8044-FE895E287CD9}" presName="rect2" presStyleLbl="node1" presStyleIdx="1" presStyleCnt="4" custScaleX="214972" custScaleY="110000" custLinFactNeighborX="54468" custLinFactNeighborY="-4893">
        <dgm:presLayoutVars>
          <dgm:chMax val="0"/>
          <dgm:chPref val="0"/>
          <dgm:bulletEnabled val="1"/>
        </dgm:presLayoutVars>
      </dgm:prSet>
      <dgm:spPr/>
      <dgm:t>
        <a:bodyPr/>
        <a:lstStyle/>
        <a:p>
          <a:endParaRPr lang="en-US"/>
        </a:p>
      </dgm:t>
    </dgm:pt>
    <dgm:pt modelId="{1CFB9422-F507-EA44-B7BC-DAF5650F356F}" type="pres">
      <dgm:prSet presAssocID="{9A88B074-4251-954B-8044-FE895E287CD9}" presName="rect3" presStyleLbl="node1" presStyleIdx="2" presStyleCnt="4" custScaleX="214360" custScaleY="110000" custLinFactX="74265" custLinFactNeighborX="100000" custLinFactNeighborY="-1226">
        <dgm:presLayoutVars>
          <dgm:chMax val="0"/>
          <dgm:chPref val="0"/>
          <dgm:bulletEnabled val="1"/>
        </dgm:presLayoutVars>
      </dgm:prSet>
      <dgm:spPr/>
      <dgm:t>
        <a:bodyPr/>
        <a:lstStyle/>
        <a:p>
          <a:endParaRPr lang="en-US"/>
        </a:p>
      </dgm:t>
    </dgm:pt>
    <dgm:pt modelId="{CAD64869-1947-FE4B-A474-217431505213}" type="pres">
      <dgm:prSet presAssocID="{9A88B074-4251-954B-8044-FE895E287CD9}" presName="rect4" presStyleLbl="node1" presStyleIdx="3" presStyleCnt="4" custScaleX="194872" custScaleY="110000" custLinFactX="-62032" custLinFactNeighborX="-100000" custLinFactNeighborY="-57">
        <dgm:presLayoutVars>
          <dgm:chMax val="0"/>
          <dgm:chPref val="0"/>
          <dgm:bulletEnabled val="1"/>
        </dgm:presLayoutVars>
      </dgm:prSet>
      <dgm:spPr/>
      <dgm:t>
        <a:bodyPr/>
        <a:lstStyle/>
        <a:p>
          <a:endParaRPr lang="en-US"/>
        </a:p>
      </dgm:t>
    </dgm:pt>
  </dgm:ptLst>
  <dgm:cxnLst>
    <dgm:cxn modelId="{B9946DA2-30D2-334B-AD17-4670CC8BA8F9}" type="presOf" srcId="{2A6E3478-5C27-084A-B210-FA7C488C588B}" destId="{CAD64869-1947-FE4B-A474-217431505213}" srcOrd="0" destOrd="2" presId="urn:microsoft.com/office/officeart/2005/8/layout/matrix2"/>
    <dgm:cxn modelId="{B82AEB0E-FA31-DF45-BF84-E5AEABBA3672}" srcId="{9486EAA7-0A0A-8542-9E5E-1AD27125574D}" destId="{1293791D-3137-DD41-8277-6CEE9C149E89}" srcOrd="0" destOrd="0" parTransId="{933C4303-E47F-194C-8321-F48FECE96FBA}" sibTransId="{0D15B9E1-188B-6441-B9B8-92D529FC461C}"/>
    <dgm:cxn modelId="{DB6F7F92-AF14-904C-B8A6-055219ADB82B}" srcId="{1E9958F4-EAEC-3146-9CBF-8051AD985A64}" destId="{D85F02B8-9336-054E-96DA-7DFCB12C44E0}" srcOrd="0" destOrd="0" parTransId="{E26C7B28-F8C9-4847-9C48-05BF64735D8D}" sibTransId="{45BFD1FD-AAE0-F941-AEB5-27AD9F528037}"/>
    <dgm:cxn modelId="{6062C909-9855-BF4E-A7EE-36807CC9EDAB}" srcId="{DB8E962F-F242-024B-958E-052E9051AC1A}" destId="{CC5D28FA-850A-A64E-ACEA-B20DA0262E5E}" srcOrd="0" destOrd="0" parTransId="{273B3CF0-3BE6-394A-B3FA-FB773816B5B5}" sibTransId="{C692776E-BB78-1444-B622-C54561F4F4E7}"/>
    <dgm:cxn modelId="{964B0D72-8925-AB45-BE77-A2DBB5329A46}" type="presOf" srcId="{9A88B074-4251-954B-8044-FE895E287CD9}" destId="{CC7D31AA-2B66-3144-AAEA-FC84078BC50C}" srcOrd="0" destOrd="0" presId="urn:microsoft.com/office/officeart/2005/8/layout/matrix2"/>
    <dgm:cxn modelId="{36B6843D-5727-104C-A929-D2C9517C4C07}" type="presOf" srcId="{1293791D-3137-DD41-8277-6CEE9C149E89}" destId="{9F4CF365-32AC-4A4B-BC7B-15B3213BEAED}" srcOrd="0" destOrd="1" presId="urn:microsoft.com/office/officeart/2005/8/layout/matrix2"/>
    <dgm:cxn modelId="{73E75182-C46A-564E-BBCC-4A389916626D}" srcId="{9A88B074-4251-954B-8044-FE895E287CD9}" destId="{DB8E962F-F242-024B-958E-052E9051AC1A}" srcOrd="3" destOrd="0" parTransId="{D26D132E-389E-9344-88C5-615F57782E5A}" sibTransId="{0F9EDD3D-1AF2-3642-87F3-C426C3A5D3A3}"/>
    <dgm:cxn modelId="{57704008-C874-CA47-B79F-B14EC171C4D6}" srcId="{9486EAA7-0A0A-8542-9E5E-1AD27125574D}" destId="{B0EF965D-62D6-4A4F-B3C1-DC8DF90B55C0}" srcOrd="1" destOrd="0" parTransId="{15BB2201-66CB-F843-84E0-7C54DD14E0FC}" sibTransId="{1165411F-C698-9E42-8CDA-F503B03AD179}"/>
    <dgm:cxn modelId="{1F8FE445-6EFD-A44E-B2C7-546005B19535}" srcId="{9A88B074-4251-954B-8044-FE895E287CD9}" destId="{9486EAA7-0A0A-8542-9E5E-1AD27125574D}" srcOrd="0" destOrd="0" parTransId="{1981C001-743F-CA4B-83C0-C533D56A6676}" sibTransId="{A4E8302B-6D95-4F40-BA2D-7343F4AEEEAC}"/>
    <dgm:cxn modelId="{70EA5A24-E9BD-4F47-B86A-93413AFDA1F0}" srcId="{DB8E962F-F242-024B-958E-052E9051AC1A}" destId="{DAEDF835-367A-6849-903D-F5C57DFD90D2}" srcOrd="2" destOrd="0" parTransId="{622D0D43-1915-C34F-B578-F618DDB98637}" sibTransId="{8EC20B3C-149A-3F45-9A6E-1F6EACA186EC}"/>
    <dgm:cxn modelId="{E9D72BAA-F840-1642-909C-3FEA4079257F}" type="presOf" srcId="{DB8E962F-F242-024B-958E-052E9051AC1A}" destId="{CAD64869-1947-FE4B-A474-217431505213}" srcOrd="0" destOrd="0" presId="urn:microsoft.com/office/officeart/2005/8/layout/matrix2"/>
    <dgm:cxn modelId="{1261C0A7-742F-164E-A284-C4F7F7EFFBFA}" srcId="{25A2BDE2-A4E5-0C44-8FA2-D073B3A208B1}" destId="{5F05258F-0346-6645-BC46-C63DFA367CE1}" srcOrd="0" destOrd="0" parTransId="{D3D0C58A-F483-354B-A1A8-40C7C0824AFF}" sibTransId="{9E9C1AF6-8285-7141-8298-E7818B9F8977}"/>
    <dgm:cxn modelId="{0BDBC91C-337C-6941-B689-02E5F771149E}" type="presOf" srcId="{B0EF965D-62D6-4A4F-B3C1-DC8DF90B55C0}" destId="{9F4CF365-32AC-4A4B-BC7B-15B3213BEAED}" srcOrd="0" destOrd="2" presId="urn:microsoft.com/office/officeart/2005/8/layout/matrix2"/>
    <dgm:cxn modelId="{FFC09609-667E-314B-8073-48C006A5FE86}" type="presOf" srcId="{1E9958F4-EAEC-3146-9CBF-8051AD985A64}" destId="{1CFB9422-F507-EA44-B7BC-DAF5650F356F}" srcOrd="0" destOrd="0" presId="urn:microsoft.com/office/officeart/2005/8/layout/matrix2"/>
    <dgm:cxn modelId="{1F5876F6-DA7E-C44C-B302-233884CE5C63}" type="presOf" srcId="{9486EAA7-0A0A-8542-9E5E-1AD27125574D}" destId="{9F4CF365-32AC-4A4B-BC7B-15B3213BEAED}" srcOrd="0" destOrd="0" presId="urn:microsoft.com/office/officeart/2005/8/layout/matrix2"/>
    <dgm:cxn modelId="{70A00BE1-9D04-DB49-97E3-75A18D433ECD}" type="presOf" srcId="{D85F02B8-9336-054E-96DA-7DFCB12C44E0}" destId="{1CFB9422-F507-EA44-B7BC-DAF5650F356F}" srcOrd="0" destOrd="1" presId="urn:microsoft.com/office/officeart/2005/8/layout/matrix2"/>
    <dgm:cxn modelId="{63B75CC0-76FD-BB4A-8BE9-22BA7B6FC7C1}" srcId="{9A88B074-4251-954B-8044-FE895E287CD9}" destId="{25A2BDE2-A4E5-0C44-8FA2-D073B3A208B1}" srcOrd="1" destOrd="0" parTransId="{135FFADC-5B0F-3D48-879C-8AD07BAA288A}" sibTransId="{2515A2CE-111F-AC49-9E32-A69A9EE1F4A1}"/>
    <dgm:cxn modelId="{0342F71F-86CD-6342-A003-F82DACB3927B}" type="presOf" srcId="{25A2BDE2-A4E5-0C44-8FA2-D073B3A208B1}" destId="{A183A06D-7395-A345-A331-0DD1D3206505}" srcOrd="0" destOrd="0" presId="urn:microsoft.com/office/officeart/2005/8/layout/matrix2"/>
    <dgm:cxn modelId="{BAAE647D-9900-0544-97C5-0D76D81FDC5C}" srcId="{DB8E962F-F242-024B-958E-052E9051AC1A}" destId="{2A6E3478-5C27-084A-B210-FA7C488C588B}" srcOrd="1" destOrd="0" parTransId="{BE065AB5-1BD8-6545-A58B-3F4E58BF54B3}" sibTransId="{619737EC-4A23-4741-ACD6-821ED751C0B5}"/>
    <dgm:cxn modelId="{F466FC41-6B89-4F43-AFCE-FC5BA637699F}" type="presOf" srcId="{CC5D28FA-850A-A64E-ACEA-B20DA0262E5E}" destId="{CAD64869-1947-FE4B-A474-217431505213}" srcOrd="0" destOrd="1" presId="urn:microsoft.com/office/officeart/2005/8/layout/matrix2"/>
    <dgm:cxn modelId="{F25E6ADE-C944-6F4E-A19B-72F6233D3278}" srcId="{9A88B074-4251-954B-8044-FE895E287CD9}" destId="{1E9958F4-EAEC-3146-9CBF-8051AD985A64}" srcOrd="2" destOrd="0" parTransId="{5CF7F422-B17B-0C45-B632-95EC9664FF8B}" sibTransId="{72FEF8A4-D297-8647-80D3-03A2CB3150C1}"/>
    <dgm:cxn modelId="{F0E4C039-9500-4048-A500-202B3634756D}" type="presOf" srcId="{DAEDF835-367A-6849-903D-F5C57DFD90D2}" destId="{CAD64869-1947-FE4B-A474-217431505213}" srcOrd="0" destOrd="3" presId="urn:microsoft.com/office/officeart/2005/8/layout/matrix2"/>
    <dgm:cxn modelId="{227DD167-19E1-214F-A05E-CBF9858D98DA}" type="presOf" srcId="{5F05258F-0346-6645-BC46-C63DFA367CE1}" destId="{A183A06D-7395-A345-A331-0DD1D3206505}" srcOrd="0" destOrd="1" presId="urn:microsoft.com/office/officeart/2005/8/layout/matrix2"/>
    <dgm:cxn modelId="{5BE02A27-862D-3944-84C2-606F7C3FACE2}" type="presParOf" srcId="{CC7D31AA-2B66-3144-AAEA-FC84078BC50C}" destId="{19640757-B5D9-1648-970F-4AEE3FEC1898}" srcOrd="0" destOrd="0" presId="urn:microsoft.com/office/officeart/2005/8/layout/matrix2"/>
    <dgm:cxn modelId="{7895041B-7CD4-CC4F-889E-12E69C02A6CD}" type="presParOf" srcId="{CC7D31AA-2B66-3144-AAEA-FC84078BC50C}" destId="{9F4CF365-32AC-4A4B-BC7B-15B3213BEAED}" srcOrd="1" destOrd="0" presId="urn:microsoft.com/office/officeart/2005/8/layout/matrix2"/>
    <dgm:cxn modelId="{B9EC29AA-07D3-774A-9839-E54066465DE7}" type="presParOf" srcId="{CC7D31AA-2B66-3144-AAEA-FC84078BC50C}" destId="{A183A06D-7395-A345-A331-0DD1D3206505}" srcOrd="2" destOrd="0" presId="urn:microsoft.com/office/officeart/2005/8/layout/matrix2"/>
    <dgm:cxn modelId="{9D6743E0-89AC-8647-8538-33969924AAAB}" type="presParOf" srcId="{CC7D31AA-2B66-3144-AAEA-FC84078BC50C}" destId="{1CFB9422-F507-EA44-B7BC-DAF5650F356F}" srcOrd="3" destOrd="0" presId="urn:microsoft.com/office/officeart/2005/8/layout/matrix2"/>
    <dgm:cxn modelId="{B3C78BA5-FD3E-3045-8484-D3A570505CC2}" type="presParOf" srcId="{CC7D31AA-2B66-3144-AAEA-FC84078BC50C}" destId="{CAD64869-1947-FE4B-A474-217431505213}"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06FF9B-8B50-9F4B-A418-0B39560B882D}" type="doc">
      <dgm:prSet loTypeId="urn:microsoft.com/office/officeart/2005/8/layout/hierarchy3" loCatId="" qsTypeId="urn:microsoft.com/office/officeart/2005/8/quickstyle/simple3" qsCatId="simple" csTypeId="urn:microsoft.com/office/officeart/2005/8/colors/accent1_2" csCatId="accent1" phldr="1"/>
      <dgm:spPr/>
      <dgm:t>
        <a:bodyPr/>
        <a:lstStyle/>
        <a:p>
          <a:endParaRPr lang="en-US"/>
        </a:p>
      </dgm:t>
    </dgm:pt>
    <dgm:pt modelId="{B4C73BFD-7338-D747-A668-1BEE6189213A}">
      <dgm:prSet phldrT="[Text]"/>
      <dgm:spPr/>
      <dgm:t>
        <a:bodyPr/>
        <a:lstStyle/>
        <a:p>
          <a:r>
            <a:rPr lang="en-US" dirty="0" smtClean="0"/>
            <a:t>Time-consuming process</a:t>
          </a:r>
          <a:endParaRPr lang="en-US" dirty="0"/>
        </a:p>
      </dgm:t>
    </dgm:pt>
    <dgm:pt modelId="{2F100009-9F8C-D945-83E9-E4B01DE84404}" type="parTrans" cxnId="{6D92CA7C-2A64-1E48-B73E-C0A03F75C17A}">
      <dgm:prSet/>
      <dgm:spPr/>
      <dgm:t>
        <a:bodyPr/>
        <a:lstStyle/>
        <a:p>
          <a:endParaRPr lang="en-US"/>
        </a:p>
      </dgm:t>
    </dgm:pt>
    <dgm:pt modelId="{ED0ACBDD-BC2F-614A-ADA9-B1D3A0BCD18E}" type="sibTrans" cxnId="{6D92CA7C-2A64-1E48-B73E-C0A03F75C17A}">
      <dgm:prSet/>
      <dgm:spPr/>
      <dgm:t>
        <a:bodyPr/>
        <a:lstStyle/>
        <a:p>
          <a:endParaRPr lang="en-US"/>
        </a:p>
      </dgm:t>
    </dgm:pt>
    <dgm:pt modelId="{DD47BA58-3D58-3844-BFC9-AA7CCFF0070F}">
      <dgm:prSet phldrT="[Text]"/>
      <dgm:spPr/>
      <dgm:t>
        <a:bodyPr/>
        <a:lstStyle/>
        <a:p>
          <a:r>
            <a:rPr lang="en-US" dirty="0" smtClean="0"/>
            <a:t>Synthesize relevant articles </a:t>
          </a:r>
          <a:endParaRPr lang="en-US" dirty="0"/>
        </a:p>
      </dgm:t>
    </dgm:pt>
    <dgm:pt modelId="{739249E1-FA24-DC40-A7AE-71CF39CA1745}" type="parTrans" cxnId="{96696ED4-AC76-BC4C-88C6-7D6F56979480}">
      <dgm:prSet/>
      <dgm:spPr/>
      <dgm:t>
        <a:bodyPr/>
        <a:lstStyle/>
        <a:p>
          <a:endParaRPr lang="en-US"/>
        </a:p>
      </dgm:t>
    </dgm:pt>
    <dgm:pt modelId="{CB157EC0-D79B-DD4C-81B2-2D2901F3DD74}" type="sibTrans" cxnId="{96696ED4-AC76-BC4C-88C6-7D6F56979480}">
      <dgm:prSet/>
      <dgm:spPr/>
      <dgm:t>
        <a:bodyPr/>
        <a:lstStyle/>
        <a:p>
          <a:endParaRPr lang="en-US"/>
        </a:p>
      </dgm:t>
    </dgm:pt>
    <dgm:pt modelId="{49F42D58-75D3-6142-9BE1-9C560E426C12}">
      <dgm:prSet phldrT="[Text]"/>
      <dgm:spPr/>
      <dgm:t>
        <a:bodyPr/>
        <a:lstStyle/>
        <a:p>
          <a:r>
            <a:rPr lang="en-US" dirty="0" smtClean="0"/>
            <a:t>Interview organization</a:t>
          </a:r>
          <a:endParaRPr lang="en-US" dirty="0"/>
        </a:p>
      </dgm:t>
    </dgm:pt>
    <dgm:pt modelId="{41558121-831B-F449-BC75-586B5F05F594}" type="parTrans" cxnId="{53747EEC-E29B-2D4A-BAE0-645C17071A99}">
      <dgm:prSet/>
      <dgm:spPr/>
      <dgm:t>
        <a:bodyPr/>
        <a:lstStyle/>
        <a:p>
          <a:endParaRPr lang="en-US"/>
        </a:p>
      </dgm:t>
    </dgm:pt>
    <dgm:pt modelId="{E762EBCF-81F1-6E48-8E66-BBCF6C9D8383}" type="sibTrans" cxnId="{53747EEC-E29B-2D4A-BAE0-645C17071A99}">
      <dgm:prSet/>
      <dgm:spPr/>
      <dgm:t>
        <a:bodyPr/>
        <a:lstStyle/>
        <a:p>
          <a:endParaRPr lang="en-US"/>
        </a:p>
      </dgm:t>
    </dgm:pt>
    <dgm:pt modelId="{CB53BA9E-11F3-734E-A7AF-178F69008A77}">
      <dgm:prSet phldrT="[Text]"/>
      <dgm:spPr/>
      <dgm:t>
        <a:bodyPr/>
        <a:lstStyle/>
        <a:p>
          <a:pPr algn="ctr"/>
          <a:r>
            <a:rPr lang="en-US" dirty="0" smtClean="0"/>
            <a:t>Feedback from the interviewees</a:t>
          </a:r>
          <a:endParaRPr lang="en-US" dirty="0"/>
        </a:p>
      </dgm:t>
    </dgm:pt>
    <dgm:pt modelId="{60927BD2-BDE5-4347-8231-0ECD15995866}" type="parTrans" cxnId="{35A644A8-2720-714F-8EF6-B84386898EBC}">
      <dgm:prSet/>
      <dgm:spPr/>
      <dgm:t>
        <a:bodyPr/>
        <a:lstStyle/>
        <a:p>
          <a:endParaRPr lang="en-US"/>
        </a:p>
      </dgm:t>
    </dgm:pt>
    <dgm:pt modelId="{A4D3B9B5-B684-EF45-B78C-221F896486D2}" type="sibTrans" cxnId="{35A644A8-2720-714F-8EF6-B84386898EBC}">
      <dgm:prSet/>
      <dgm:spPr/>
      <dgm:t>
        <a:bodyPr/>
        <a:lstStyle/>
        <a:p>
          <a:endParaRPr lang="en-US"/>
        </a:p>
      </dgm:t>
    </dgm:pt>
    <dgm:pt modelId="{2229CAAE-7448-894F-B35C-EB93CB7D7888}">
      <dgm:prSet phldrT="[Text]"/>
      <dgm:spPr/>
      <dgm:t>
        <a:bodyPr/>
        <a:lstStyle/>
        <a:p>
          <a:r>
            <a:rPr lang="en-US" dirty="0" smtClean="0"/>
            <a:t>Language</a:t>
          </a:r>
          <a:endParaRPr lang="en-US" dirty="0"/>
        </a:p>
      </dgm:t>
    </dgm:pt>
    <dgm:pt modelId="{8551AC98-5462-6B49-857A-80885BA8D6D0}" type="parTrans" cxnId="{7D4D8587-E17D-5E4F-BBDE-89696E10F619}">
      <dgm:prSet/>
      <dgm:spPr/>
      <dgm:t>
        <a:bodyPr/>
        <a:lstStyle/>
        <a:p>
          <a:endParaRPr lang="en-US"/>
        </a:p>
      </dgm:t>
    </dgm:pt>
    <dgm:pt modelId="{F7EC9492-ADEA-E245-B2F0-C03ECCC8C6DC}" type="sibTrans" cxnId="{7D4D8587-E17D-5E4F-BBDE-89696E10F619}">
      <dgm:prSet/>
      <dgm:spPr/>
      <dgm:t>
        <a:bodyPr/>
        <a:lstStyle/>
        <a:p>
          <a:endParaRPr lang="en-US"/>
        </a:p>
      </dgm:t>
    </dgm:pt>
    <dgm:pt modelId="{9C303399-46D7-4246-8786-D1749B3EFA4A}">
      <dgm:prSet phldrT="[Text]"/>
      <dgm:spPr/>
      <dgm:t>
        <a:bodyPr/>
        <a:lstStyle/>
        <a:p>
          <a:pPr algn="ctr"/>
          <a:r>
            <a:rPr lang="en-US" dirty="0" smtClean="0"/>
            <a:t>Change the interview format</a:t>
          </a:r>
          <a:endParaRPr lang="en-US" dirty="0"/>
        </a:p>
      </dgm:t>
    </dgm:pt>
    <dgm:pt modelId="{FA04B81D-811F-DE45-93EE-F01098FAEEDE}" type="parTrans" cxnId="{76C6BE9F-6A9E-8F45-857A-C3AE616F3436}">
      <dgm:prSet/>
      <dgm:spPr/>
      <dgm:t>
        <a:bodyPr/>
        <a:lstStyle/>
        <a:p>
          <a:endParaRPr lang="en-US"/>
        </a:p>
      </dgm:t>
    </dgm:pt>
    <dgm:pt modelId="{12E3035B-A2B4-E848-9D60-77067C628600}" type="sibTrans" cxnId="{76C6BE9F-6A9E-8F45-857A-C3AE616F3436}">
      <dgm:prSet/>
      <dgm:spPr/>
      <dgm:t>
        <a:bodyPr/>
        <a:lstStyle/>
        <a:p>
          <a:endParaRPr lang="en-US"/>
        </a:p>
      </dgm:t>
    </dgm:pt>
    <dgm:pt modelId="{92911D3E-1AFA-E94F-A5E8-61C7F2BB55CD}">
      <dgm:prSet phldrT="[Text]"/>
      <dgm:spPr/>
      <dgm:t>
        <a:bodyPr/>
        <a:lstStyle/>
        <a:p>
          <a:r>
            <a:rPr lang="en-US" dirty="0" smtClean="0"/>
            <a:t>Online interview </a:t>
          </a:r>
          <a:endParaRPr lang="en-US" dirty="0"/>
        </a:p>
      </dgm:t>
    </dgm:pt>
    <dgm:pt modelId="{8976DCFD-3034-1542-AC53-C2581B0BF926}" type="parTrans" cxnId="{1DC4EC28-9DBD-C843-9C05-D94C93945846}">
      <dgm:prSet/>
      <dgm:spPr/>
      <dgm:t>
        <a:bodyPr/>
        <a:lstStyle/>
        <a:p>
          <a:endParaRPr lang="en-US"/>
        </a:p>
      </dgm:t>
    </dgm:pt>
    <dgm:pt modelId="{345D0D37-E3A7-1D4D-829B-31868CE7943A}" type="sibTrans" cxnId="{1DC4EC28-9DBD-C843-9C05-D94C93945846}">
      <dgm:prSet/>
      <dgm:spPr/>
      <dgm:t>
        <a:bodyPr/>
        <a:lstStyle/>
        <a:p>
          <a:endParaRPr lang="en-US"/>
        </a:p>
      </dgm:t>
    </dgm:pt>
    <dgm:pt modelId="{7411CF5A-3C8C-8A47-992F-6608B8DCE28B}">
      <dgm:prSet phldrT="[Text]"/>
      <dgm:spPr/>
      <dgm:t>
        <a:bodyPr/>
        <a:lstStyle/>
        <a:p>
          <a:r>
            <a:rPr lang="en-US" dirty="0" smtClean="0"/>
            <a:t>Paraphrase/Detailed explanation</a:t>
          </a:r>
          <a:endParaRPr lang="en-US" dirty="0"/>
        </a:p>
      </dgm:t>
    </dgm:pt>
    <dgm:pt modelId="{B6C8FD34-0DA3-0348-A437-D156DBCAD296}" type="parTrans" cxnId="{562F1D7B-54B0-DD42-BB16-836062E286AF}">
      <dgm:prSet/>
      <dgm:spPr/>
      <dgm:t>
        <a:bodyPr/>
        <a:lstStyle/>
        <a:p>
          <a:endParaRPr lang="en-US"/>
        </a:p>
      </dgm:t>
    </dgm:pt>
    <dgm:pt modelId="{09099D22-164B-3248-A9BB-76FE986A00A8}" type="sibTrans" cxnId="{562F1D7B-54B0-DD42-BB16-836062E286AF}">
      <dgm:prSet/>
      <dgm:spPr/>
      <dgm:t>
        <a:bodyPr/>
        <a:lstStyle/>
        <a:p>
          <a:endParaRPr lang="en-US"/>
        </a:p>
      </dgm:t>
    </dgm:pt>
    <dgm:pt modelId="{A207668D-4F96-C144-AF91-A2C60EF4DCFE}">
      <dgm:prSet phldrT="[Text]"/>
      <dgm:spPr/>
      <dgm:t>
        <a:bodyPr/>
        <a:lstStyle/>
        <a:p>
          <a:pPr algn="ctr"/>
          <a:r>
            <a:rPr lang="en-US" dirty="0" smtClean="0"/>
            <a:t>Documentation</a:t>
          </a:r>
          <a:endParaRPr lang="en-US" dirty="0"/>
        </a:p>
      </dgm:t>
    </dgm:pt>
    <dgm:pt modelId="{5136B397-AF2F-EF4A-9552-19DA4C34740C}" type="parTrans" cxnId="{ECBF11CE-985C-4649-9218-4A4AE801B09E}">
      <dgm:prSet/>
      <dgm:spPr/>
      <dgm:t>
        <a:bodyPr/>
        <a:lstStyle/>
        <a:p>
          <a:endParaRPr lang="en-US"/>
        </a:p>
      </dgm:t>
    </dgm:pt>
    <dgm:pt modelId="{7A292C9B-B4ED-964B-B1CA-B7F485E3BBC6}" type="sibTrans" cxnId="{ECBF11CE-985C-4649-9218-4A4AE801B09E}">
      <dgm:prSet/>
      <dgm:spPr/>
      <dgm:t>
        <a:bodyPr/>
        <a:lstStyle/>
        <a:p>
          <a:endParaRPr lang="en-US"/>
        </a:p>
      </dgm:t>
    </dgm:pt>
    <dgm:pt modelId="{54A93940-FE8E-D148-911E-0222915D989D}">
      <dgm:prSet phldrT="[Text]"/>
      <dgm:spPr/>
      <dgm:t>
        <a:bodyPr/>
        <a:lstStyle/>
        <a:p>
          <a:r>
            <a:rPr lang="en-US" dirty="0" smtClean="0"/>
            <a:t>Print-out the interview guide </a:t>
          </a:r>
          <a:endParaRPr lang="en-US" dirty="0"/>
        </a:p>
      </dgm:t>
    </dgm:pt>
    <dgm:pt modelId="{4F572FDA-CBD0-EC43-850A-5F4C8647D248}" type="parTrans" cxnId="{5B6B9A3D-9791-594E-8F8E-7B91C4998706}">
      <dgm:prSet/>
      <dgm:spPr/>
      <dgm:t>
        <a:bodyPr/>
        <a:lstStyle/>
        <a:p>
          <a:endParaRPr lang="en-US"/>
        </a:p>
      </dgm:t>
    </dgm:pt>
    <dgm:pt modelId="{4754C4D8-848C-234A-A317-789728D993D7}" type="sibTrans" cxnId="{5B6B9A3D-9791-594E-8F8E-7B91C4998706}">
      <dgm:prSet/>
      <dgm:spPr/>
      <dgm:t>
        <a:bodyPr/>
        <a:lstStyle/>
        <a:p>
          <a:endParaRPr lang="en-US"/>
        </a:p>
      </dgm:t>
    </dgm:pt>
    <dgm:pt modelId="{48B04A90-0438-C640-AAC0-0BDC7C2FB38F}">
      <dgm:prSet phldrT="[Text]"/>
      <dgm:spPr/>
      <dgm:t>
        <a:bodyPr/>
        <a:lstStyle/>
        <a:p>
          <a:r>
            <a:rPr lang="en-US" dirty="0" smtClean="0"/>
            <a:t>Essays </a:t>
          </a:r>
          <a:r>
            <a:rPr lang="en-US" dirty="0" smtClean="0"/>
            <a:t>at hands</a:t>
          </a:r>
          <a:endParaRPr lang="en-US" dirty="0"/>
        </a:p>
      </dgm:t>
    </dgm:pt>
    <dgm:pt modelId="{F185F755-5804-C44E-ABA2-95961CFAE6A5}" type="parTrans" cxnId="{9DF9A760-FD41-4B4D-9F05-E35347E1BBFC}">
      <dgm:prSet/>
      <dgm:spPr/>
      <dgm:t>
        <a:bodyPr/>
        <a:lstStyle/>
        <a:p>
          <a:endParaRPr lang="en-US"/>
        </a:p>
      </dgm:t>
    </dgm:pt>
    <dgm:pt modelId="{8CD0783C-EDD5-2C4D-BEE5-E51A8C8FA667}" type="sibTrans" cxnId="{9DF9A760-FD41-4B4D-9F05-E35347E1BBFC}">
      <dgm:prSet/>
      <dgm:spPr/>
      <dgm:t>
        <a:bodyPr/>
        <a:lstStyle/>
        <a:p>
          <a:endParaRPr lang="en-US"/>
        </a:p>
      </dgm:t>
    </dgm:pt>
    <dgm:pt modelId="{6B3FEA94-F557-0744-B143-F3440047D1B5}">
      <dgm:prSet phldrT="[Text]"/>
      <dgm:spPr/>
      <dgm:t>
        <a:bodyPr/>
        <a:lstStyle/>
        <a:p>
          <a:pPr algn="ctr"/>
          <a:r>
            <a:rPr lang="en-US" dirty="0" smtClean="0"/>
            <a:t>The final closing question to review writing development</a:t>
          </a:r>
          <a:endParaRPr lang="en-US" dirty="0"/>
        </a:p>
      </dgm:t>
    </dgm:pt>
    <dgm:pt modelId="{B0F922BE-D580-EF4D-9F2F-9249F576E7CE}" type="parTrans" cxnId="{E46B236C-A388-7B46-804E-2909D0BCED02}">
      <dgm:prSet/>
      <dgm:spPr/>
      <dgm:t>
        <a:bodyPr/>
        <a:lstStyle/>
        <a:p>
          <a:endParaRPr lang="en-US"/>
        </a:p>
      </dgm:t>
    </dgm:pt>
    <dgm:pt modelId="{84D6FD14-95D7-8A4E-B400-ECB681318B48}" type="sibTrans" cxnId="{E46B236C-A388-7B46-804E-2909D0BCED02}">
      <dgm:prSet/>
      <dgm:spPr/>
      <dgm:t>
        <a:bodyPr/>
        <a:lstStyle/>
        <a:p>
          <a:endParaRPr lang="en-US"/>
        </a:p>
      </dgm:t>
    </dgm:pt>
    <dgm:pt modelId="{82C081D5-711E-D749-8975-4E6217BFB3E2}" type="pres">
      <dgm:prSet presAssocID="{B306FF9B-8B50-9F4B-A418-0B39560B882D}" presName="diagram" presStyleCnt="0">
        <dgm:presLayoutVars>
          <dgm:chPref val="1"/>
          <dgm:dir/>
          <dgm:animOne val="branch"/>
          <dgm:animLvl val="lvl"/>
          <dgm:resizeHandles/>
        </dgm:presLayoutVars>
      </dgm:prSet>
      <dgm:spPr/>
      <dgm:t>
        <a:bodyPr/>
        <a:lstStyle/>
        <a:p>
          <a:endParaRPr lang="en-US"/>
        </a:p>
      </dgm:t>
    </dgm:pt>
    <dgm:pt modelId="{28D2CEC8-D702-4C44-B863-F6931C916025}" type="pres">
      <dgm:prSet presAssocID="{B4C73BFD-7338-D747-A668-1BEE6189213A}" presName="root" presStyleCnt="0"/>
      <dgm:spPr/>
    </dgm:pt>
    <dgm:pt modelId="{740AC64F-4E55-AD4D-BA97-CB7EDD089C4B}" type="pres">
      <dgm:prSet presAssocID="{B4C73BFD-7338-D747-A668-1BEE6189213A}" presName="rootComposite" presStyleCnt="0"/>
      <dgm:spPr/>
    </dgm:pt>
    <dgm:pt modelId="{EE71ED55-1749-7043-BBD9-9222FCCF9E80}" type="pres">
      <dgm:prSet presAssocID="{B4C73BFD-7338-D747-A668-1BEE6189213A}" presName="rootText" presStyleLbl="node1" presStyleIdx="0" presStyleCnt="4"/>
      <dgm:spPr/>
      <dgm:t>
        <a:bodyPr/>
        <a:lstStyle/>
        <a:p>
          <a:endParaRPr lang="en-US"/>
        </a:p>
      </dgm:t>
    </dgm:pt>
    <dgm:pt modelId="{682CAB7A-E723-314F-A755-A473D5F89B6C}" type="pres">
      <dgm:prSet presAssocID="{B4C73BFD-7338-D747-A668-1BEE6189213A}" presName="rootConnector" presStyleLbl="node1" presStyleIdx="0" presStyleCnt="4"/>
      <dgm:spPr/>
      <dgm:t>
        <a:bodyPr/>
        <a:lstStyle/>
        <a:p>
          <a:endParaRPr lang="en-US"/>
        </a:p>
      </dgm:t>
    </dgm:pt>
    <dgm:pt modelId="{E0C4BD3A-27A6-A149-8886-9824C4CB717A}" type="pres">
      <dgm:prSet presAssocID="{B4C73BFD-7338-D747-A668-1BEE6189213A}" presName="childShape" presStyleCnt="0"/>
      <dgm:spPr/>
    </dgm:pt>
    <dgm:pt modelId="{D43759D9-1842-AB4E-B61D-04167D2C344C}" type="pres">
      <dgm:prSet presAssocID="{739249E1-FA24-DC40-A7AE-71CF39CA1745}" presName="Name13" presStyleLbl="parChTrans1D2" presStyleIdx="0" presStyleCnt="8"/>
      <dgm:spPr/>
      <dgm:t>
        <a:bodyPr/>
        <a:lstStyle/>
        <a:p>
          <a:endParaRPr lang="en-US"/>
        </a:p>
      </dgm:t>
    </dgm:pt>
    <dgm:pt modelId="{5D125211-AC32-1448-B18D-2A97E6B34A5D}" type="pres">
      <dgm:prSet presAssocID="{DD47BA58-3D58-3844-BFC9-AA7CCFF0070F}" presName="childText" presStyleLbl="bgAcc1" presStyleIdx="0" presStyleCnt="8">
        <dgm:presLayoutVars>
          <dgm:bulletEnabled val="1"/>
        </dgm:presLayoutVars>
      </dgm:prSet>
      <dgm:spPr/>
      <dgm:t>
        <a:bodyPr/>
        <a:lstStyle/>
        <a:p>
          <a:endParaRPr lang="en-US"/>
        </a:p>
      </dgm:t>
    </dgm:pt>
    <dgm:pt modelId="{F522880D-E650-E24F-971C-4A0E44B7C67E}" type="pres">
      <dgm:prSet presAssocID="{8976DCFD-3034-1542-AC53-C2581B0BF926}" presName="Name13" presStyleLbl="parChTrans1D2" presStyleIdx="1" presStyleCnt="8"/>
      <dgm:spPr/>
      <dgm:t>
        <a:bodyPr/>
        <a:lstStyle/>
        <a:p>
          <a:endParaRPr lang="en-US"/>
        </a:p>
      </dgm:t>
    </dgm:pt>
    <dgm:pt modelId="{2E0FD30D-8CCD-FF4B-B8A7-C3590633B30A}" type="pres">
      <dgm:prSet presAssocID="{92911D3E-1AFA-E94F-A5E8-61C7F2BB55CD}" presName="childText" presStyleLbl="bgAcc1" presStyleIdx="1" presStyleCnt="8">
        <dgm:presLayoutVars>
          <dgm:bulletEnabled val="1"/>
        </dgm:presLayoutVars>
      </dgm:prSet>
      <dgm:spPr/>
      <dgm:t>
        <a:bodyPr/>
        <a:lstStyle/>
        <a:p>
          <a:endParaRPr lang="en-US"/>
        </a:p>
      </dgm:t>
    </dgm:pt>
    <dgm:pt modelId="{07501528-FCCB-B04E-B0C4-87B8FADD1CC3}" type="pres">
      <dgm:prSet presAssocID="{49F42D58-75D3-6142-9BE1-9C560E426C12}" presName="root" presStyleCnt="0"/>
      <dgm:spPr/>
    </dgm:pt>
    <dgm:pt modelId="{92C86183-0D47-F94B-8943-A19BB3393924}" type="pres">
      <dgm:prSet presAssocID="{49F42D58-75D3-6142-9BE1-9C560E426C12}" presName="rootComposite" presStyleCnt="0"/>
      <dgm:spPr/>
    </dgm:pt>
    <dgm:pt modelId="{AB28A662-CC50-7E46-B779-1A92B2435523}" type="pres">
      <dgm:prSet presAssocID="{49F42D58-75D3-6142-9BE1-9C560E426C12}" presName="rootText" presStyleLbl="node1" presStyleIdx="1" presStyleCnt="4"/>
      <dgm:spPr/>
      <dgm:t>
        <a:bodyPr/>
        <a:lstStyle/>
        <a:p>
          <a:endParaRPr lang="en-US"/>
        </a:p>
      </dgm:t>
    </dgm:pt>
    <dgm:pt modelId="{C3481103-7D0C-CE4C-AB99-3E12EBD4D54D}" type="pres">
      <dgm:prSet presAssocID="{49F42D58-75D3-6142-9BE1-9C560E426C12}" presName="rootConnector" presStyleLbl="node1" presStyleIdx="1" presStyleCnt="4"/>
      <dgm:spPr/>
      <dgm:t>
        <a:bodyPr/>
        <a:lstStyle/>
        <a:p>
          <a:endParaRPr lang="en-US"/>
        </a:p>
      </dgm:t>
    </dgm:pt>
    <dgm:pt modelId="{185F97EB-F7B5-2B46-98CC-F24D024F9AA2}" type="pres">
      <dgm:prSet presAssocID="{49F42D58-75D3-6142-9BE1-9C560E426C12}" presName="childShape" presStyleCnt="0"/>
      <dgm:spPr/>
    </dgm:pt>
    <dgm:pt modelId="{B266DF75-106B-924E-84E6-CEA5F3BB1440}" type="pres">
      <dgm:prSet presAssocID="{60927BD2-BDE5-4347-8231-0ECD15995866}" presName="Name13" presStyleLbl="parChTrans1D2" presStyleIdx="2" presStyleCnt="8"/>
      <dgm:spPr/>
      <dgm:t>
        <a:bodyPr/>
        <a:lstStyle/>
        <a:p>
          <a:endParaRPr lang="en-US"/>
        </a:p>
      </dgm:t>
    </dgm:pt>
    <dgm:pt modelId="{4FA3AE6F-864E-EA4E-AAD7-B11C519D4F5B}" type="pres">
      <dgm:prSet presAssocID="{CB53BA9E-11F3-734E-A7AF-178F69008A77}" presName="childText" presStyleLbl="bgAcc1" presStyleIdx="2" presStyleCnt="8">
        <dgm:presLayoutVars>
          <dgm:bulletEnabled val="1"/>
        </dgm:presLayoutVars>
      </dgm:prSet>
      <dgm:spPr/>
      <dgm:t>
        <a:bodyPr/>
        <a:lstStyle/>
        <a:p>
          <a:endParaRPr lang="en-US"/>
        </a:p>
      </dgm:t>
    </dgm:pt>
    <dgm:pt modelId="{C7FA37AD-2253-F843-817A-E1EFA6CF9544}" type="pres">
      <dgm:prSet presAssocID="{FA04B81D-811F-DE45-93EE-F01098FAEEDE}" presName="Name13" presStyleLbl="parChTrans1D2" presStyleIdx="3" presStyleCnt="8"/>
      <dgm:spPr/>
      <dgm:t>
        <a:bodyPr/>
        <a:lstStyle/>
        <a:p>
          <a:endParaRPr lang="en-US"/>
        </a:p>
      </dgm:t>
    </dgm:pt>
    <dgm:pt modelId="{03B1B566-2233-AF4B-A08D-BE0A0981F3D7}" type="pres">
      <dgm:prSet presAssocID="{9C303399-46D7-4246-8786-D1749B3EFA4A}" presName="childText" presStyleLbl="bgAcc1" presStyleIdx="3" presStyleCnt="8">
        <dgm:presLayoutVars>
          <dgm:bulletEnabled val="1"/>
        </dgm:presLayoutVars>
      </dgm:prSet>
      <dgm:spPr/>
      <dgm:t>
        <a:bodyPr/>
        <a:lstStyle/>
        <a:p>
          <a:endParaRPr lang="en-US"/>
        </a:p>
      </dgm:t>
    </dgm:pt>
    <dgm:pt modelId="{E2EC355D-73E7-6045-9A8E-DBAE67961736}" type="pres">
      <dgm:prSet presAssocID="{B0F922BE-D580-EF4D-9F2F-9249F576E7CE}" presName="Name13" presStyleLbl="parChTrans1D2" presStyleIdx="4" presStyleCnt="8"/>
      <dgm:spPr/>
      <dgm:t>
        <a:bodyPr/>
        <a:lstStyle/>
        <a:p>
          <a:endParaRPr lang="en-US"/>
        </a:p>
      </dgm:t>
    </dgm:pt>
    <dgm:pt modelId="{D27EFA6B-1AEF-9E4E-B533-0507A24249C8}" type="pres">
      <dgm:prSet presAssocID="{6B3FEA94-F557-0744-B143-F3440047D1B5}" presName="childText" presStyleLbl="bgAcc1" presStyleIdx="4" presStyleCnt="8">
        <dgm:presLayoutVars>
          <dgm:bulletEnabled val="1"/>
        </dgm:presLayoutVars>
      </dgm:prSet>
      <dgm:spPr/>
      <dgm:t>
        <a:bodyPr/>
        <a:lstStyle/>
        <a:p>
          <a:endParaRPr lang="en-US"/>
        </a:p>
      </dgm:t>
    </dgm:pt>
    <dgm:pt modelId="{C350AD15-AF5A-1C45-AFA6-933A1EECA909}" type="pres">
      <dgm:prSet presAssocID="{A207668D-4F96-C144-AF91-A2C60EF4DCFE}" presName="root" presStyleCnt="0"/>
      <dgm:spPr/>
    </dgm:pt>
    <dgm:pt modelId="{1BC30863-93A7-3147-ABF3-B6D6BBAB45DF}" type="pres">
      <dgm:prSet presAssocID="{A207668D-4F96-C144-AF91-A2C60EF4DCFE}" presName="rootComposite" presStyleCnt="0"/>
      <dgm:spPr/>
    </dgm:pt>
    <dgm:pt modelId="{7C66F58F-D057-3747-9599-A26AB0314AE8}" type="pres">
      <dgm:prSet presAssocID="{A207668D-4F96-C144-AF91-A2C60EF4DCFE}" presName="rootText" presStyleLbl="node1" presStyleIdx="2" presStyleCnt="4"/>
      <dgm:spPr/>
      <dgm:t>
        <a:bodyPr/>
        <a:lstStyle/>
        <a:p>
          <a:endParaRPr lang="en-US"/>
        </a:p>
      </dgm:t>
    </dgm:pt>
    <dgm:pt modelId="{904BD62F-24D2-C74A-9B0E-9683E13F9F96}" type="pres">
      <dgm:prSet presAssocID="{A207668D-4F96-C144-AF91-A2C60EF4DCFE}" presName="rootConnector" presStyleLbl="node1" presStyleIdx="2" presStyleCnt="4"/>
      <dgm:spPr/>
      <dgm:t>
        <a:bodyPr/>
        <a:lstStyle/>
        <a:p>
          <a:endParaRPr lang="en-US"/>
        </a:p>
      </dgm:t>
    </dgm:pt>
    <dgm:pt modelId="{439FE3A3-96E6-A941-9BBB-6495B5B82137}" type="pres">
      <dgm:prSet presAssocID="{A207668D-4F96-C144-AF91-A2C60EF4DCFE}" presName="childShape" presStyleCnt="0"/>
      <dgm:spPr/>
    </dgm:pt>
    <dgm:pt modelId="{EDB93A3C-676D-904D-9AC3-A04DABB8079C}" type="pres">
      <dgm:prSet presAssocID="{4F572FDA-CBD0-EC43-850A-5F4C8647D248}" presName="Name13" presStyleLbl="parChTrans1D2" presStyleIdx="5" presStyleCnt="8"/>
      <dgm:spPr/>
      <dgm:t>
        <a:bodyPr/>
        <a:lstStyle/>
        <a:p>
          <a:endParaRPr lang="en-US"/>
        </a:p>
      </dgm:t>
    </dgm:pt>
    <dgm:pt modelId="{3A91A73B-D426-344C-9818-42EFFE81663E}" type="pres">
      <dgm:prSet presAssocID="{54A93940-FE8E-D148-911E-0222915D989D}" presName="childText" presStyleLbl="bgAcc1" presStyleIdx="5" presStyleCnt="8">
        <dgm:presLayoutVars>
          <dgm:bulletEnabled val="1"/>
        </dgm:presLayoutVars>
      </dgm:prSet>
      <dgm:spPr/>
      <dgm:t>
        <a:bodyPr/>
        <a:lstStyle/>
        <a:p>
          <a:endParaRPr lang="en-US"/>
        </a:p>
      </dgm:t>
    </dgm:pt>
    <dgm:pt modelId="{E86D212A-FF2E-094D-BA89-C7F873EDF9E2}" type="pres">
      <dgm:prSet presAssocID="{F185F755-5804-C44E-ABA2-95961CFAE6A5}" presName="Name13" presStyleLbl="parChTrans1D2" presStyleIdx="6" presStyleCnt="8"/>
      <dgm:spPr/>
      <dgm:t>
        <a:bodyPr/>
        <a:lstStyle/>
        <a:p>
          <a:endParaRPr lang="en-US"/>
        </a:p>
      </dgm:t>
    </dgm:pt>
    <dgm:pt modelId="{F1FF5E6C-A197-5649-A4D4-0D24FE50E8B8}" type="pres">
      <dgm:prSet presAssocID="{48B04A90-0438-C640-AAC0-0BDC7C2FB38F}" presName="childText" presStyleLbl="bgAcc1" presStyleIdx="6" presStyleCnt="8">
        <dgm:presLayoutVars>
          <dgm:bulletEnabled val="1"/>
        </dgm:presLayoutVars>
      </dgm:prSet>
      <dgm:spPr/>
      <dgm:t>
        <a:bodyPr/>
        <a:lstStyle/>
        <a:p>
          <a:endParaRPr lang="en-US"/>
        </a:p>
      </dgm:t>
    </dgm:pt>
    <dgm:pt modelId="{E9AEF311-2FA7-4D4C-98A2-B96DD172105C}" type="pres">
      <dgm:prSet presAssocID="{2229CAAE-7448-894F-B35C-EB93CB7D7888}" presName="root" presStyleCnt="0"/>
      <dgm:spPr/>
    </dgm:pt>
    <dgm:pt modelId="{0804EC13-F2EB-5D40-A42C-FB7EF27683C9}" type="pres">
      <dgm:prSet presAssocID="{2229CAAE-7448-894F-B35C-EB93CB7D7888}" presName="rootComposite" presStyleCnt="0"/>
      <dgm:spPr/>
    </dgm:pt>
    <dgm:pt modelId="{F852C393-1162-4E4C-A615-D7282C5D4E4D}" type="pres">
      <dgm:prSet presAssocID="{2229CAAE-7448-894F-B35C-EB93CB7D7888}" presName="rootText" presStyleLbl="node1" presStyleIdx="3" presStyleCnt="4" custLinFactNeighborX="-6288"/>
      <dgm:spPr/>
      <dgm:t>
        <a:bodyPr/>
        <a:lstStyle/>
        <a:p>
          <a:endParaRPr lang="en-US"/>
        </a:p>
      </dgm:t>
    </dgm:pt>
    <dgm:pt modelId="{03ECF676-AAF5-F44D-AA8E-3D6427ACE803}" type="pres">
      <dgm:prSet presAssocID="{2229CAAE-7448-894F-B35C-EB93CB7D7888}" presName="rootConnector" presStyleLbl="node1" presStyleIdx="3" presStyleCnt="4"/>
      <dgm:spPr/>
      <dgm:t>
        <a:bodyPr/>
        <a:lstStyle/>
        <a:p>
          <a:endParaRPr lang="en-US"/>
        </a:p>
      </dgm:t>
    </dgm:pt>
    <dgm:pt modelId="{0E6736F9-E3B6-3343-AD34-BE544505F12E}" type="pres">
      <dgm:prSet presAssocID="{2229CAAE-7448-894F-B35C-EB93CB7D7888}" presName="childShape" presStyleCnt="0"/>
      <dgm:spPr/>
    </dgm:pt>
    <dgm:pt modelId="{0C61A468-6E5F-6C4D-B80E-46C0806688AB}" type="pres">
      <dgm:prSet presAssocID="{B6C8FD34-0DA3-0348-A437-D156DBCAD296}" presName="Name13" presStyleLbl="parChTrans1D2" presStyleIdx="7" presStyleCnt="8"/>
      <dgm:spPr/>
      <dgm:t>
        <a:bodyPr/>
        <a:lstStyle/>
        <a:p>
          <a:endParaRPr lang="en-US"/>
        </a:p>
      </dgm:t>
    </dgm:pt>
    <dgm:pt modelId="{B52BCD15-40B9-9D4B-8AAD-C27D68BE5B57}" type="pres">
      <dgm:prSet presAssocID="{7411CF5A-3C8C-8A47-992F-6608B8DCE28B}" presName="childText" presStyleLbl="bgAcc1" presStyleIdx="7" presStyleCnt="8" custLinFactNeighborX="-6874">
        <dgm:presLayoutVars>
          <dgm:bulletEnabled val="1"/>
        </dgm:presLayoutVars>
      </dgm:prSet>
      <dgm:spPr/>
      <dgm:t>
        <a:bodyPr/>
        <a:lstStyle/>
        <a:p>
          <a:endParaRPr lang="en-US"/>
        </a:p>
      </dgm:t>
    </dgm:pt>
  </dgm:ptLst>
  <dgm:cxnLst>
    <dgm:cxn modelId="{57CAACA5-DBF2-DE47-9569-77AF9E883C58}" type="presOf" srcId="{49F42D58-75D3-6142-9BE1-9C560E426C12}" destId="{AB28A662-CC50-7E46-B779-1A92B2435523}" srcOrd="0" destOrd="0" presId="urn:microsoft.com/office/officeart/2005/8/layout/hierarchy3"/>
    <dgm:cxn modelId="{3210D573-9665-F34B-8E40-FDF3E193238A}" type="presOf" srcId="{A207668D-4F96-C144-AF91-A2C60EF4DCFE}" destId="{7C66F58F-D057-3747-9599-A26AB0314AE8}" srcOrd="0" destOrd="0" presId="urn:microsoft.com/office/officeart/2005/8/layout/hierarchy3"/>
    <dgm:cxn modelId="{9DF9A760-FD41-4B4D-9F05-E35347E1BBFC}" srcId="{A207668D-4F96-C144-AF91-A2C60EF4DCFE}" destId="{48B04A90-0438-C640-AAC0-0BDC7C2FB38F}" srcOrd="1" destOrd="0" parTransId="{F185F755-5804-C44E-ABA2-95961CFAE6A5}" sibTransId="{8CD0783C-EDD5-2C4D-BEE5-E51A8C8FA667}"/>
    <dgm:cxn modelId="{32FBBF37-D389-BB48-87DE-23D8FCD92BFF}" type="presOf" srcId="{DD47BA58-3D58-3844-BFC9-AA7CCFF0070F}" destId="{5D125211-AC32-1448-B18D-2A97E6B34A5D}" srcOrd="0" destOrd="0" presId="urn:microsoft.com/office/officeart/2005/8/layout/hierarchy3"/>
    <dgm:cxn modelId="{1F9F4A6A-7556-2F41-90A9-838F3A877CAF}" type="presOf" srcId="{A207668D-4F96-C144-AF91-A2C60EF4DCFE}" destId="{904BD62F-24D2-C74A-9B0E-9683E13F9F96}" srcOrd="1" destOrd="0" presId="urn:microsoft.com/office/officeart/2005/8/layout/hierarchy3"/>
    <dgm:cxn modelId="{590A8240-0390-3041-94A4-41C1269B3124}" type="presOf" srcId="{B4C73BFD-7338-D747-A668-1BEE6189213A}" destId="{EE71ED55-1749-7043-BBD9-9222FCCF9E80}" srcOrd="0" destOrd="0" presId="urn:microsoft.com/office/officeart/2005/8/layout/hierarchy3"/>
    <dgm:cxn modelId="{D3912951-6B3D-FB43-9FA3-56A2C949650F}" type="presOf" srcId="{739249E1-FA24-DC40-A7AE-71CF39CA1745}" destId="{D43759D9-1842-AB4E-B61D-04167D2C344C}" srcOrd="0" destOrd="0" presId="urn:microsoft.com/office/officeart/2005/8/layout/hierarchy3"/>
    <dgm:cxn modelId="{08759460-1409-8F43-BD60-3C8C5F1681AB}" type="presOf" srcId="{FA04B81D-811F-DE45-93EE-F01098FAEEDE}" destId="{C7FA37AD-2253-F843-817A-E1EFA6CF9544}" srcOrd="0" destOrd="0" presId="urn:microsoft.com/office/officeart/2005/8/layout/hierarchy3"/>
    <dgm:cxn modelId="{53747EEC-E29B-2D4A-BAE0-645C17071A99}" srcId="{B306FF9B-8B50-9F4B-A418-0B39560B882D}" destId="{49F42D58-75D3-6142-9BE1-9C560E426C12}" srcOrd="1" destOrd="0" parTransId="{41558121-831B-F449-BC75-586B5F05F594}" sibTransId="{E762EBCF-81F1-6E48-8E66-BBCF6C9D8383}"/>
    <dgm:cxn modelId="{1DC4EC28-9DBD-C843-9C05-D94C93945846}" srcId="{B4C73BFD-7338-D747-A668-1BEE6189213A}" destId="{92911D3E-1AFA-E94F-A5E8-61C7F2BB55CD}" srcOrd="1" destOrd="0" parTransId="{8976DCFD-3034-1542-AC53-C2581B0BF926}" sibTransId="{345D0D37-E3A7-1D4D-829B-31868CE7943A}"/>
    <dgm:cxn modelId="{6D92CA7C-2A64-1E48-B73E-C0A03F75C17A}" srcId="{B306FF9B-8B50-9F4B-A418-0B39560B882D}" destId="{B4C73BFD-7338-D747-A668-1BEE6189213A}" srcOrd="0" destOrd="0" parTransId="{2F100009-9F8C-D945-83E9-E4B01DE84404}" sibTransId="{ED0ACBDD-BC2F-614A-ADA9-B1D3A0BCD18E}"/>
    <dgm:cxn modelId="{5A74BB9A-14E1-AB46-B8C0-0AFF0458ED42}" type="presOf" srcId="{7411CF5A-3C8C-8A47-992F-6608B8DCE28B}" destId="{B52BCD15-40B9-9D4B-8AAD-C27D68BE5B57}" srcOrd="0" destOrd="0" presId="urn:microsoft.com/office/officeart/2005/8/layout/hierarchy3"/>
    <dgm:cxn modelId="{E318A3F0-11CE-2D43-9A30-0A42714E2BE3}" type="presOf" srcId="{49F42D58-75D3-6142-9BE1-9C560E426C12}" destId="{C3481103-7D0C-CE4C-AB99-3E12EBD4D54D}" srcOrd="1" destOrd="0" presId="urn:microsoft.com/office/officeart/2005/8/layout/hierarchy3"/>
    <dgm:cxn modelId="{CF6F15D1-46ED-7D44-A388-6A1438CBDEA4}" type="presOf" srcId="{B0F922BE-D580-EF4D-9F2F-9249F576E7CE}" destId="{E2EC355D-73E7-6045-9A8E-DBAE67961736}" srcOrd="0" destOrd="0" presId="urn:microsoft.com/office/officeart/2005/8/layout/hierarchy3"/>
    <dgm:cxn modelId="{7D4D8587-E17D-5E4F-BBDE-89696E10F619}" srcId="{B306FF9B-8B50-9F4B-A418-0B39560B882D}" destId="{2229CAAE-7448-894F-B35C-EB93CB7D7888}" srcOrd="3" destOrd="0" parTransId="{8551AC98-5462-6B49-857A-80885BA8D6D0}" sibTransId="{F7EC9492-ADEA-E245-B2F0-C03ECCC8C6DC}"/>
    <dgm:cxn modelId="{94094CF1-140F-614B-ADF1-0DB54AFCBA5C}" type="presOf" srcId="{60927BD2-BDE5-4347-8231-0ECD15995866}" destId="{B266DF75-106B-924E-84E6-CEA5F3BB1440}" srcOrd="0" destOrd="0" presId="urn:microsoft.com/office/officeart/2005/8/layout/hierarchy3"/>
    <dgm:cxn modelId="{01298AC8-4004-C340-9F22-3DAAA7F77A1C}" type="presOf" srcId="{2229CAAE-7448-894F-B35C-EB93CB7D7888}" destId="{03ECF676-AAF5-F44D-AA8E-3D6427ACE803}" srcOrd="1" destOrd="0" presId="urn:microsoft.com/office/officeart/2005/8/layout/hierarchy3"/>
    <dgm:cxn modelId="{DE6CC738-5084-EA4A-9A78-03FDDA0BC59C}" type="presOf" srcId="{9C303399-46D7-4246-8786-D1749B3EFA4A}" destId="{03B1B566-2233-AF4B-A08D-BE0A0981F3D7}" srcOrd="0" destOrd="0" presId="urn:microsoft.com/office/officeart/2005/8/layout/hierarchy3"/>
    <dgm:cxn modelId="{5B6B9A3D-9791-594E-8F8E-7B91C4998706}" srcId="{A207668D-4F96-C144-AF91-A2C60EF4DCFE}" destId="{54A93940-FE8E-D148-911E-0222915D989D}" srcOrd="0" destOrd="0" parTransId="{4F572FDA-CBD0-EC43-850A-5F4C8647D248}" sibTransId="{4754C4D8-848C-234A-A317-789728D993D7}"/>
    <dgm:cxn modelId="{ECBF11CE-985C-4649-9218-4A4AE801B09E}" srcId="{B306FF9B-8B50-9F4B-A418-0B39560B882D}" destId="{A207668D-4F96-C144-AF91-A2C60EF4DCFE}" srcOrd="2" destOrd="0" parTransId="{5136B397-AF2F-EF4A-9552-19DA4C34740C}" sibTransId="{7A292C9B-B4ED-964B-B1CA-B7F485E3BBC6}"/>
    <dgm:cxn modelId="{7D5EDD47-29EE-7041-AB75-4D2CAE51828E}" type="presOf" srcId="{B6C8FD34-0DA3-0348-A437-D156DBCAD296}" destId="{0C61A468-6E5F-6C4D-B80E-46C0806688AB}" srcOrd="0" destOrd="0" presId="urn:microsoft.com/office/officeart/2005/8/layout/hierarchy3"/>
    <dgm:cxn modelId="{E46B236C-A388-7B46-804E-2909D0BCED02}" srcId="{49F42D58-75D3-6142-9BE1-9C560E426C12}" destId="{6B3FEA94-F557-0744-B143-F3440047D1B5}" srcOrd="2" destOrd="0" parTransId="{B0F922BE-D580-EF4D-9F2F-9249F576E7CE}" sibTransId="{84D6FD14-95D7-8A4E-B400-ECB681318B48}"/>
    <dgm:cxn modelId="{02020340-6548-CF44-82D5-B427F93AA732}" type="presOf" srcId="{6B3FEA94-F557-0744-B143-F3440047D1B5}" destId="{D27EFA6B-1AEF-9E4E-B533-0507A24249C8}" srcOrd="0" destOrd="0" presId="urn:microsoft.com/office/officeart/2005/8/layout/hierarchy3"/>
    <dgm:cxn modelId="{F8F29A46-D64C-0F45-A808-8DC39908A2CC}" type="presOf" srcId="{92911D3E-1AFA-E94F-A5E8-61C7F2BB55CD}" destId="{2E0FD30D-8CCD-FF4B-B8A7-C3590633B30A}" srcOrd="0" destOrd="0" presId="urn:microsoft.com/office/officeart/2005/8/layout/hierarchy3"/>
    <dgm:cxn modelId="{424B583E-5C4D-B04E-B275-32F45B4B196A}" type="presOf" srcId="{48B04A90-0438-C640-AAC0-0BDC7C2FB38F}" destId="{F1FF5E6C-A197-5649-A4D4-0D24FE50E8B8}" srcOrd="0" destOrd="0" presId="urn:microsoft.com/office/officeart/2005/8/layout/hierarchy3"/>
    <dgm:cxn modelId="{CE661293-9D43-F447-B1F8-774FE1455577}" type="presOf" srcId="{B4C73BFD-7338-D747-A668-1BEE6189213A}" destId="{682CAB7A-E723-314F-A755-A473D5F89B6C}" srcOrd="1" destOrd="0" presId="urn:microsoft.com/office/officeart/2005/8/layout/hierarchy3"/>
    <dgm:cxn modelId="{35A644A8-2720-714F-8EF6-B84386898EBC}" srcId="{49F42D58-75D3-6142-9BE1-9C560E426C12}" destId="{CB53BA9E-11F3-734E-A7AF-178F69008A77}" srcOrd="0" destOrd="0" parTransId="{60927BD2-BDE5-4347-8231-0ECD15995866}" sibTransId="{A4D3B9B5-B684-EF45-B78C-221F896486D2}"/>
    <dgm:cxn modelId="{562F1D7B-54B0-DD42-BB16-836062E286AF}" srcId="{2229CAAE-7448-894F-B35C-EB93CB7D7888}" destId="{7411CF5A-3C8C-8A47-992F-6608B8DCE28B}" srcOrd="0" destOrd="0" parTransId="{B6C8FD34-0DA3-0348-A437-D156DBCAD296}" sibTransId="{09099D22-164B-3248-A9BB-76FE986A00A8}"/>
    <dgm:cxn modelId="{1F9BFB12-E82D-BC4C-98E5-4A1AF371FC1E}" type="presOf" srcId="{54A93940-FE8E-D148-911E-0222915D989D}" destId="{3A91A73B-D426-344C-9818-42EFFE81663E}" srcOrd="0" destOrd="0" presId="urn:microsoft.com/office/officeart/2005/8/layout/hierarchy3"/>
    <dgm:cxn modelId="{50A8127E-A71B-3D44-B821-FC0158F80CA4}" type="presOf" srcId="{B306FF9B-8B50-9F4B-A418-0B39560B882D}" destId="{82C081D5-711E-D749-8975-4E6217BFB3E2}" srcOrd="0" destOrd="0" presId="urn:microsoft.com/office/officeart/2005/8/layout/hierarchy3"/>
    <dgm:cxn modelId="{76C6BE9F-6A9E-8F45-857A-C3AE616F3436}" srcId="{49F42D58-75D3-6142-9BE1-9C560E426C12}" destId="{9C303399-46D7-4246-8786-D1749B3EFA4A}" srcOrd="1" destOrd="0" parTransId="{FA04B81D-811F-DE45-93EE-F01098FAEEDE}" sibTransId="{12E3035B-A2B4-E848-9D60-77067C628600}"/>
    <dgm:cxn modelId="{621E3C2B-408E-6147-9B8A-FAF24A782E2A}" type="presOf" srcId="{2229CAAE-7448-894F-B35C-EB93CB7D7888}" destId="{F852C393-1162-4E4C-A615-D7282C5D4E4D}" srcOrd="0" destOrd="0" presId="urn:microsoft.com/office/officeart/2005/8/layout/hierarchy3"/>
    <dgm:cxn modelId="{15EE5944-9AEC-F344-9D10-71ADF8123489}" type="presOf" srcId="{CB53BA9E-11F3-734E-A7AF-178F69008A77}" destId="{4FA3AE6F-864E-EA4E-AAD7-B11C519D4F5B}" srcOrd="0" destOrd="0" presId="urn:microsoft.com/office/officeart/2005/8/layout/hierarchy3"/>
    <dgm:cxn modelId="{96696ED4-AC76-BC4C-88C6-7D6F56979480}" srcId="{B4C73BFD-7338-D747-A668-1BEE6189213A}" destId="{DD47BA58-3D58-3844-BFC9-AA7CCFF0070F}" srcOrd="0" destOrd="0" parTransId="{739249E1-FA24-DC40-A7AE-71CF39CA1745}" sibTransId="{CB157EC0-D79B-DD4C-81B2-2D2901F3DD74}"/>
    <dgm:cxn modelId="{C9E33F7F-4BD5-3449-9E8C-747FC408EA10}" type="presOf" srcId="{8976DCFD-3034-1542-AC53-C2581B0BF926}" destId="{F522880D-E650-E24F-971C-4A0E44B7C67E}" srcOrd="0" destOrd="0" presId="urn:microsoft.com/office/officeart/2005/8/layout/hierarchy3"/>
    <dgm:cxn modelId="{F9CBCCBF-CBDC-F045-8594-07A6783B0FA0}" type="presOf" srcId="{F185F755-5804-C44E-ABA2-95961CFAE6A5}" destId="{E86D212A-FF2E-094D-BA89-C7F873EDF9E2}" srcOrd="0" destOrd="0" presId="urn:microsoft.com/office/officeart/2005/8/layout/hierarchy3"/>
    <dgm:cxn modelId="{A9E93594-291C-3746-A84A-714A31A0C861}" type="presOf" srcId="{4F572FDA-CBD0-EC43-850A-5F4C8647D248}" destId="{EDB93A3C-676D-904D-9AC3-A04DABB8079C}" srcOrd="0" destOrd="0" presId="urn:microsoft.com/office/officeart/2005/8/layout/hierarchy3"/>
    <dgm:cxn modelId="{C5BD13C5-0578-B54C-A468-C40F424EEA1B}" type="presParOf" srcId="{82C081D5-711E-D749-8975-4E6217BFB3E2}" destId="{28D2CEC8-D702-4C44-B863-F6931C916025}" srcOrd="0" destOrd="0" presId="urn:microsoft.com/office/officeart/2005/8/layout/hierarchy3"/>
    <dgm:cxn modelId="{3308A852-CDBE-F744-BC7C-A46223B1F626}" type="presParOf" srcId="{28D2CEC8-D702-4C44-B863-F6931C916025}" destId="{740AC64F-4E55-AD4D-BA97-CB7EDD089C4B}" srcOrd="0" destOrd="0" presId="urn:microsoft.com/office/officeart/2005/8/layout/hierarchy3"/>
    <dgm:cxn modelId="{4C822E78-7120-154D-821F-16AA6DB3A645}" type="presParOf" srcId="{740AC64F-4E55-AD4D-BA97-CB7EDD089C4B}" destId="{EE71ED55-1749-7043-BBD9-9222FCCF9E80}" srcOrd="0" destOrd="0" presId="urn:microsoft.com/office/officeart/2005/8/layout/hierarchy3"/>
    <dgm:cxn modelId="{772D10FA-A1E1-974D-8605-F47EFBBBF07C}" type="presParOf" srcId="{740AC64F-4E55-AD4D-BA97-CB7EDD089C4B}" destId="{682CAB7A-E723-314F-A755-A473D5F89B6C}" srcOrd="1" destOrd="0" presId="urn:microsoft.com/office/officeart/2005/8/layout/hierarchy3"/>
    <dgm:cxn modelId="{B5595C0E-6C1A-154E-8D4E-07EA2B986B89}" type="presParOf" srcId="{28D2CEC8-D702-4C44-B863-F6931C916025}" destId="{E0C4BD3A-27A6-A149-8886-9824C4CB717A}" srcOrd="1" destOrd="0" presId="urn:microsoft.com/office/officeart/2005/8/layout/hierarchy3"/>
    <dgm:cxn modelId="{EC2EB375-5FCF-1943-ABA3-F2237C1FF0C2}" type="presParOf" srcId="{E0C4BD3A-27A6-A149-8886-9824C4CB717A}" destId="{D43759D9-1842-AB4E-B61D-04167D2C344C}" srcOrd="0" destOrd="0" presId="urn:microsoft.com/office/officeart/2005/8/layout/hierarchy3"/>
    <dgm:cxn modelId="{2016DFF0-67E0-254E-999D-4A810943F5ED}" type="presParOf" srcId="{E0C4BD3A-27A6-A149-8886-9824C4CB717A}" destId="{5D125211-AC32-1448-B18D-2A97E6B34A5D}" srcOrd="1" destOrd="0" presId="urn:microsoft.com/office/officeart/2005/8/layout/hierarchy3"/>
    <dgm:cxn modelId="{A836D6AC-8F97-2949-98FB-E80177F7AC3D}" type="presParOf" srcId="{E0C4BD3A-27A6-A149-8886-9824C4CB717A}" destId="{F522880D-E650-E24F-971C-4A0E44B7C67E}" srcOrd="2" destOrd="0" presId="urn:microsoft.com/office/officeart/2005/8/layout/hierarchy3"/>
    <dgm:cxn modelId="{5AE03DF1-169A-BE42-AECA-93761540E7B3}" type="presParOf" srcId="{E0C4BD3A-27A6-A149-8886-9824C4CB717A}" destId="{2E0FD30D-8CCD-FF4B-B8A7-C3590633B30A}" srcOrd="3" destOrd="0" presId="urn:microsoft.com/office/officeart/2005/8/layout/hierarchy3"/>
    <dgm:cxn modelId="{85B62E4A-DD74-0047-92A3-DCC2582F263A}" type="presParOf" srcId="{82C081D5-711E-D749-8975-4E6217BFB3E2}" destId="{07501528-FCCB-B04E-B0C4-87B8FADD1CC3}" srcOrd="1" destOrd="0" presId="urn:microsoft.com/office/officeart/2005/8/layout/hierarchy3"/>
    <dgm:cxn modelId="{7DD54A25-7662-F241-9BB2-787E9464CF03}" type="presParOf" srcId="{07501528-FCCB-B04E-B0C4-87B8FADD1CC3}" destId="{92C86183-0D47-F94B-8943-A19BB3393924}" srcOrd="0" destOrd="0" presId="urn:microsoft.com/office/officeart/2005/8/layout/hierarchy3"/>
    <dgm:cxn modelId="{00202729-6D22-404B-B7C1-C82E32D5C09F}" type="presParOf" srcId="{92C86183-0D47-F94B-8943-A19BB3393924}" destId="{AB28A662-CC50-7E46-B779-1A92B2435523}" srcOrd="0" destOrd="0" presId="urn:microsoft.com/office/officeart/2005/8/layout/hierarchy3"/>
    <dgm:cxn modelId="{5EB510A2-0A05-9E4E-B0FB-9399865D9241}" type="presParOf" srcId="{92C86183-0D47-F94B-8943-A19BB3393924}" destId="{C3481103-7D0C-CE4C-AB99-3E12EBD4D54D}" srcOrd="1" destOrd="0" presId="urn:microsoft.com/office/officeart/2005/8/layout/hierarchy3"/>
    <dgm:cxn modelId="{069FBF40-6936-5F41-8872-635CE7EA84B2}" type="presParOf" srcId="{07501528-FCCB-B04E-B0C4-87B8FADD1CC3}" destId="{185F97EB-F7B5-2B46-98CC-F24D024F9AA2}" srcOrd="1" destOrd="0" presId="urn:microsoft.com/office/officeart/2005/8/layout/hierarchy3"/>
    <dgm:cxn modelId="{130F7686-374C-DB44-B532-69F4967979C6}" type="presParOf" srcId="{185F97EB-F7B5-2B46-98CC-F24D024F9AA2}" destId="{B266DF75-106B-924E-84E6-CEA5F3BB1440}" srcOrd="0" destOrd="0" presId="urn:microsoft.com/office/officeart/2005/8/layout/hierarchy3"/>
    <dgm:cxn modelId="{C5C5BB79-4987-7E44-95CB-76DA5FE2463B}" type="presParOf" srcId="{185F97EB-F7B5-2B46-98CC-F24D024F9AA2}" destId="{4FA3AE6F-864E-EA4E-AAD7-B11C519D4F5B}" srcOrd="1" destOrd="0" presId="urn:microsoft.com/office/officeart/2005/8/layout/hierarchy3"/>
    <dgm:cxn modelId="{A04C6E36-81AF-EA45-BF2F-EE24F93F8654}" type="presParOf" srcId="{185F97EB-F7B5-2B46-98CC-F24D024F9AA2}" destId="{C7FA37AD-2253-F843-817A-E1EFA6CF9544}" srcOrd="2" destOrd="0" presId="urn:microsoft.com/office/officeart/2005/8/layout/hierarchy3"/>
    <dgm:cxn modelId="{DAB52F97-EE4C-8A4D-9D5D-F9651FA163D2}" type="presParOf" srcId="{185F97EB-F7B5-2B46-98CC-F24D024F9AA2}" destId="{03B1B566-2233-AF4B-A08D-BE0A0981F3D7}" srcOrd="3" destOrd="0" presId="urn:microsoft.com/office/officeart/2005/8/layout/hierarchy3"/>
    <dgm:cxn modelId="{984402BA-0E79-1744-A881-ABA430462B08}" type="presParOf" srcId="{185F97EB-F7B5-2B46-98CC-F24D024F9AA2}" destId="{E2EC355D-73E7-6045-9A8E-DBAE67961736}" srcOrd="4" destOrd="0" presId="urn:microsoft.com/office/officeart/2005/8/layout/hierarchy3"/>
    <dgm:cxn modelId="{C41185A1-22E5-054B-8966-4B8068205EF5}" type="presParOf" srcId="{185F97EB-F7B5-2B46-98CC-F24D024F9AA2}" destId="{D27EFA6B-1AEF-9E4E-B533-0507A24249C8}" srcOrd="5" destOrd="0" presId="urn:microsoft.com/office/officeart/2005/8/layout/hierarchy3"/>
    <dgm:cxn modelId="{7C23A182-D6FE-A246-A072-B1DF6539B4B8}" type="presParOf" srcId="{82C081D5-711E-D749-8975-4E6217BFB3E2}" destId="{C350AD15-AF5A-1C45-AFA6-933A1EECA909}" srcOrd="2" destOrd="0" presId="urn:microsoft.com/office/officeart/2005/8/layout/hierarchy3"/>
    <dgm:cxn modelId="{65450BC3-C14E-C542-B6AE-EBAD75D95446}" type="presParOf" srcId="{C350AD15-AF5A-1C45-AFA6-933A1EECA909}" destId="{1BC30863-93A7-3147-ABF3-B6D6BBAB45DF}" srcOrd="0" destOrd="0" presId="urn:microsoft.com/office/officeart/2005/8/layout/hierarchy3"/>
    <dgm:cxn modelId="{4ECA4A18-CB42-954C-8D02-0E6E0567F81F}" type="presParOf" srcId="{1BC30863-93A7-3147-ABF3-B6D6BBAB45DF}" destId="{7C66F58F-D057-3747-9599-A26AB0314AE8}" srcOrd="0" destOrd="0" presId="urn:microsoft.com/office/officeart/2005/8/layout/hierarchy3"/>
    <dgm:cxn modelId="{ED6922B2-FC58-3140-ACF5-C9BC61A3E987}" type="presParOf" srcId="{1BC30863-93A7-3147-ABF3-B6D6BBAB45DF}" destId="{904BD62F-24D2-C74A-9B0E-9683E13F9F96}" srcOrd="1" destOrd="0" presId="urn:microsoft.com/office/officeart/2005/8/layout/hierarchy3"/>
    <dgm:cxn modelId="{A1DB6E88-0BAF-AB42-ABEB-D847FADF628C}" type="presParOf" srcId="{C350AD15-AF5A-1C45-AFA6-933A1EECA909}" destId="{439FE3A3-96E6-A941-9BBB-6495B5B82137}" srcOrd="1" destOrd="0" presId="urn:microsoft.com/office/officeart/2005/8/layout/hierarchy3"/>
    <dgm:cxn modelId="{EB07B91C-A683-0B48-AB64-95035FAD1EFB}" type="presParOf" srcId="{439FE3A3-96E6-A941-9BBB-6495B5B82137}" destId="{EDB93A3C-676D-904D-9AC3-A04DABB8079C}" srcOrd="0" destOrd="0" presId="urn:microsoft.com/office/officeart/2005/8/layout/hierarchy3"/>
    <dgm:cxn modelId="{D010BD5D-C5D5-A442-A7D0-B27002066CBC}" type="presParOf" srcId="{439FE3A3-96E6-A941-9BBB-6495B5B82137}" destId="{3A91A73B-D426-344C-9818-42EFFE81663E}" srcOrd="1" destOrd="0" presId="urn:microsoft.com/office/officeart/2005/8/layout/hierarchy3"/>
    <dgm:cxn modelId="{68F117B3-23A3-FF43-B0D8-44DFD370B190}" type="presParOf" srcId="{439FE3A3-96E6-A941-9BBB-6495B5B82137}" destId="{E86D212A-FF2E-094D-BA89-C7F873EDF9E2}" srcOrd="2" destOrd="0" presId="urn:microsoft.com/office/officeart/2005/8/layout/hierarchy3"/>
    <dgm:cxn modelId="{A0D69E8A-F8A3-CC42-AFA1-E8415EA1D942}" type="presParOf" srcId="{439FE3A3-96E6-A941-9BBB-6495B5B82137}" destId="{F1FF5E6C-A197-5649-A4D4-0D24FE50E8B8}" srcOrd="3" destOrd="0" presId="urn:microsoft.com/office/officeart/2005/8/layout/hierarchy3"/>
    <dgm:cxn modelId="{1438F7E7-0ED8-AD4D-800B-91456AFC46F7}" type="presParOf" srcId="{82C081D5-711E-D749-8975-4E6217BFB3E2}" destId="{E9AEF311-2FA7-4D4C-98A2-B96DD172105C}" srcOrd="3" destOrd="0" presId="urn:microsoft.com/office/officeart/2005/8/layout/hierarchy3"/>
    <dgm:cxn modelId="{28D42BBA-9B13-3243-840F-08DF54A26E72}" type="presParOf" srcId="{E9AEF311-2FA7-4D4C-98A2-B96DD172105C}" destId="{0804EC13-F2EB-5D40-A42C-FB7EF27683C9}" srcOrd="0" destOrd="0" presId="urn:microsoft.com/office/officeart/2005/8/layout/hierarchy3"/>
    <dgm:cxn modelId="{32029A3D-9DFC-9F4C-B7BC-4BE538A74EE3}" type="presParOf" srcId="{0804EC13-F2EB-5D40-A42C-FB7EF27683C9}" destId="{F852C393-1162-4E4C-A615-D7282C5D4E4D}" srcOrd="0" destOrd="0" presId="urn:microsoft.com/office/officeart/2005/8/layout/hierarchy3"/>
    <dgm:cxn modelId="{4EE1CF2B-B0CA-774C-962F-C7D773D451C8}" type="presParOf" srcId="{0804EC13-F2EB-5D40-A42C-FB7EF27683C9}" destId="{03ECF676-AAF5-F44D-AA8E-3D6427ACE803}" srcOrd="1" destOrd="0" presId="urn:microsoft.com/office/officeart/2005/8/layout/hierarchy3"/>
    <dgm:cxn modelId="{9167548F-F754-C145-9ED4-F60E83C8B754}" type="presParOf" srcId="{E9AEF311-2FA7-4D4C-98A2-B96DD172105C}" destId="{0E6736F9-E3B6-3343-AD34-BE544505F12E}" srcOrd="1" destOrd="0" presId="urn:microsoft.com/office/officeart/2005/8/layout/hierarchy3"/>
    <dgm:cxn modelId="{E6E9D122-3D9B-D044-980A-A12DBE20ED8B}" type="presParOf" srcId="{0E6736F9-E3B6-3343-AD34-BE544505F12E}" destId="{0C61A468-6E5F-6C4D-B80E-46C0806688AB}" srcOrd="0" destOrd="0" presId="urn:microsoft.com/office/officeart/2005/8/layout/hierarchy3"/>
    <dgm:cxn modelId="{540E9A7F-FFFA-2041-B7ED-416126DEF93F}" type="presParOf" srcId="{0E6736F9-E3B6-3343-AD34-BE544505F12E}" destId="{B52BCD15-40B9-9D4B-8AAD-C27D68BE5B57}"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566A4-6ECB-EF46-AC89-28E34CF70F58}">
      <dsp:nvSpPr>
        <dsp:cNvPr id="0" name=""/>
        <dsp:cNvSpPr/>
      </dsp:nvSpPr>
      <dsp:spPr>
        <a:xfrm>
          <a:off x="2524" y="512559"/>
          <a:ext cx="2461021" cy="9434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Arndt’s (1987) categories of writing strategies </a:t>
          </a:r>
          <a:endParaRPr lang="en-US" sz="1900" kern="1200" dirty="0"/>
        </a:p>
      </dsp:txBody>
      <dsp:txXfrm>
        <a:off x="2524" y="512559"/>
        <a:ext cx="2461021" cy="943420"/>
      </dsp:txXfrm>
    </dsp:sp>
    <dsp:sp modelId="{6DB3C269-3B45-5D4E-8107-9BA3C6C2D62A}">
      <dsp:nvSpPr>
        <dsp:cNvPr id="0" name=""/>
        <dsp:cNvSpPr/>
      </dsp:nvSpPr>
      <dsp:spPr>
        <a:xfrm>
          <a:off x="2524" y="1455980"/>
          <a:ext cx="2461021" cy="265990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Planning </a:t>
          </a:r>
          <a:endParaRPr lang="en-US" sz="1900" kern="1200" dirty="0"/>
        </a:p>
        <a:p>
          <a:pPr marL="171450" lvl="1" indent="-171450" algn="l" defTabSz="844550">
            <a:lnSpc>
              <a:spcPct val="90000"/>
            </a:lnSpc>
            <a:spcBef>
              <a:spcPct val="0"/>
            </a:spcBef>
            <a:spcAft>
              <a:spcPct val="15000"/>
            </a:spcAft>
            <a:buChar char="••"/>
          </a:pPr>
          <a:r>
            <a:rPr lang="en-US" sz="1900" kern="1200" dirty="0" smtClean="0"/>
            <a:t>Global planning</a:t>
          </a:r>
          <a:endParaRPr lang="en-US" sz="1900" kern="1200" dirty="0"/>
        </a:p>
        <a:p>
          <a:pPr marL="171450" lvl="1" indent="-171450" algn="l" defTabSz="844550">
            <a:lnSpc>
              <a:spcPct val="90000"/>
            </a:lnSpc>
            <a:spcBef>
              <a:spcPct val="0"/>
            </a:spcBef>
            <a:spcAft>
              <a:spcPct val="15000"/>
            </a:spcAft>
            <a:buChar char="••"/>
          </a:pPr>
          <a:r>
            <a:rPr lang="en-US" sz="1900" kern="1200" dirty="0" smtClean="0"/>
            <a:t>Rehearsing</a:t>
          </a:r>
          <a:endParaRPr lang="en-US" sz="1900" kern="1200" dirty="0"/>
        </a:p>
        <a:p>
          <a:pPr marL="171450" lvl="1" indent="-171450" algn="l" defTabSz="844550">
            <a:lnSpc>
              <a:spcPct val="90000"/>
            </a:lnSpc>
            <a:spcBef>
              <a:spcPct val="0"/>
            </a:spcBef>
            <a:spcAft>
              <a:spcPct val="15000"/>
            </a:spcAft>
            <a:buChar char="••"/>
          </a:pPr>
          <a:r>
            <a:rPr lang="en-US" sz="1900" kern="1200" dirty="0" smtClean="0"/>
            <a:t>Repeating</a:t>
          </a:r>
          <a:endParaRPr lang="en-US" sz="1900" kern="1200" dirty="0"/>
        </a:p>
        <a:p>
          <a:pPr marL="171450" lvl="1" indent="-171450" algn="l" defTabSz="844550">
            <a:lnSpc>
              <a:spcPct val="90000"/>
            </a:lnSpc>
            <a:spcBef>
              <a:spcPct val="0"/>
            </a:spcBef>
            <a:spcAft>
              <a:spcPct val="15000"/>
            </a:spcAft>
            <a:buChar char="••"/>
          </a:pPr>
          <a:r>
            <a:rPr lang="en-US" sz="1900" kern="1200" dirty="0" smtClean="0"/>
            <a:t>Re-reading</a:t>
          </a:r>
          <a:endParaRPr lang="en-US" sz="1900" kern="1200" dirty="0"/>
        </a:p>
        <a:p>
          <a:pPr marL="171450" lvl="1" indent="-171450" algn="l" defTabSz="844550">
            <a:lnSpc>
              <a:spcPct val="90000"/>
            </a:lnSpc>
            <a:spcBef>
              <a:spcPct val="0"/>
            </a:spcBef>
            <a:spcAft>
              <a:spcPct val="15000"/>
            </a:spcAft>
            <a:buChar char="••"/>
          </a:pPr>
          <a:r>
            <a:rPr lang="en-US" sz="1900" kern="1200" dirty="0" smtClean="0"/>
            <a:t>Questioning</a:t>
          </a:r>
          <a:endParaRPr lang="en-US" sz="1900" kern="1200" dirty="0"/>
        </a:p>
        <a:p>
          <a:pPr marL="171450" lvl="1" indent="-171450" algn="l" defTabSz="844550">
            <a:lnSpc>
              <a:spcPct val="90000"/>
            </a:lnSpc>
            <a:spcBef>
              <a:spcPct val="0"/>
            </a:spcBef>
            <a:spcAft>
              <a:spcPct val="15000"/>
            </a:spcAft>
            <a:buChar char="••"/>
          </a:pPr>
          <a:r>
            <a:rPr lang="en-US" sz="1900" kern="1200" dirty="0" smtClean="0"/>
            <a:t>Revising </a:t>
          </a:r>
          <a:endParaRPr lang="en-US" sz="1900" kern="1200" dirty="0"/>
        </a:p>
        <a:p>
          <a:pPr marL="171450" lvl="1" indent="-171450" algn="l" defTabSz="844550">
            <a:lnSpc>
              <a:spcPct val="90000"/>
            </a:lnSpc>
            <a:spcBef>
              <a:spcPct val="0"/>
            </a:spcBef>
            <a:spcAft>
              <a:spcPct val="15000"/>
            </a:spcAft>
            <a:buChar char="••"/>
          </a:pPr>
          <a:r>
            <a:rPr lang="en-US" sz="1900" kern="1200" dirty="0" smtClean="0"/>
            <a:t>Editing </a:t>
          </a:r>
          <a:endParaRPr lang="en-US" sz="1900" kern="1200" dirty="0"/>
        </a:p>
      </dsp:txBody>
      <dsp:txXfrm>
        <a:off x="2524" y="1455980"/>
        <a:ext cx="2461021" cy="2659905"/>
      </dsp:txXfrm>
    </dsp:sp>
    <dsp:sp modelId="{01E591AC-F725-CC4E-901E-FDDF3DC036A0}">
      <dsp:nvSpPr>
        <dsp:cNvPr id="0" name=""/>
        <dsp:cNvSpPr/>
      </dsp:nvSpPr>
      <dsp:spPr>
        <a:xfrm>
          <a:off x="2808089" y="512559"/>
          <a:ext cx="2461021" cy="9434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err="1" smtClean="0"/>
            <a:t>Wenden’s</a:t>
          </a:r>
          <a:r>
            <a:rPr lang="en-US" sz="1900" kern="1200" dirty="0" smtClean="0"/>
            <a:t>  (1991) categories of writing strategies</a:t>
          </a:r>
          <a:endParaRPr lang="en-US" sz="1900" kern="1200" dirty="0"/>
        </a:p>
      </dsp:txBody>
      <dsp:txXfrm>
        <a:off x="2808089" y="512559"/>
        <a:ext cx="2461021" cy="943420"/>
      </dsp:txXfrm>
    </dsp:sp>
    <dsp:sp modelId="{B66041C9-6CBF-E74C-837F-47F0291DAE40}">
      <dsp:nvSpPr>
        <dsp:cNvPr id="0" name=""/>
        <dsp:cNvSpPr/>
      </dsp:nvSpPr>
      <dsp:spPr>
        <a:xfrm>
          <a:off x="2808089" y="1455980"/>
          <a:ext cx="2461021" cy="265990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Metacognitive strategies </a:t>
          </a:r>
          <a:endParaRPr lang="en-US" sz="1900" kern="1200" dirty="0"/>
        </a:p>
        <a:p>
          <a:pPr marL="171450" lvl="1" indent="-171450" algn="l" defTabSz="844550">
            <a:lnSpc>
              <a:spcPct val="90000"/>
            </a:lnSpc>
            <a:spcBef>
              <a:spcPct val="0"/>
            </a:spcBef>
            <a:spcAft>
              <a:spcPct val="15000"/>
            </a:spcAft>
            <a:buChar char="••"/>
          </a:pPr>
          <a:r>
            <a:rPr lang="en-US" sz="1900" kern="1200" dirty="0" smtClean="0"/>
            <a:t>Cognitive strategies </a:t>
          </a:r>
          <a:endParaRPr lang="en-US" sz="1900" kern="1200" dirty="0"/>
        </a:p>
      </dsp:txBody>
      <dsp:txXfrm>
        <a:off x="2808089" y="1455980"/>
        <a:ext cx="2461021" cy="2659905"/>
      </dsp:txXfrm>
    </dsp:sp>
    <dsp:sp modelId="{D966A272-EBC0-D64A-B00D-379FC2CA9385}">
      <dsp:nvSpPr>
        <dsp:cNvPr id="0" name=""/>
        <dsp:cNvSpPr/>
      </dsp:nvSpPr>
      <dsp:spPr>
        <a:xfrm>
          <a:off x="5613654" y="512559"/>
          <a:ext cx="2461021" cy="9434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err="1" smtClean="0"/>
            <a:t>Riazi’s</a:t>
          </a:r>
          <a:r>
            <a:rPr lang="en-US" sz="1900" kern="1200" dirty="0" smtClean="0"/>
            <a:t> (1997) categories of writing strategies</a:t>
          </a:r>
          <a:endParaRPr lang="en-US" sz="1900" kern="1200" dirty="0"/>
        </a:p>
      </dsp:txBody>
      <dsp:txXfrm>
        <a:off x="5613654" y="512559"/>
        <a:ext cx="2461021" cy="943420"/>
      </dsp:txXfrm>
    </dsp:sp>
    <dsp:sp modelId="{6F114F66-002D-214B-98B3-CCBD8231F568}">
      <dsp:nvSpPr>
        <dsp:cNvPr id="0" name=""/>
        <dsp:cNvSpPr/>
      </dsp:nvSpPr>
      <dsp:spPr>
        <a:xfrm>
          <a:off x="5613654" y="1455980"/>
          <a:ext cx="2461021" cy="265990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Cognitive strategies </a:t>
          </a:r>
          <a:endParaRPr lang="en-US" sz="1900" kern="1200" dirty="0"/>
        </a:p>
        <a:p>
          <a:pPr marL="171450" lvl="1" indent="-171450" algn="l" defTabSz="844550">
            <a:lnSpc>
              <a:spcPct val="90000"/>
            </a:lnSpc>
            <a:spcBef>
              <a:spcPct val="0"/>
            </a:spcBef>
            <a:spcAft>
              <a:spcPct val="15000"/>
            </a:spcAft>
            <a:buChar char="••"/>
          </a:pPr>
          <a:r>
            <a:rPr lang="en-US" sz="1900" kern="1200" dirty="0" smtClean="0"/>
            <a:t>Metacognitive strategies </a:t>
          </a:r>
          <a:endParaRPr lang="en-US" sz="1900" kern="1200" dirty="0"/>
        </a:p>
        <a:p>
          <a:pPr marL="171450" lvl="1" indent="-171450" algn="l" defTabSz="844550">
            <a:lnSpc>
              <a:spcPct val="90000"/>
            </a:lnSpc>
            <a:spcBef>
              <a:spcPct val="0"/>
            </a:spcBef>
            <a:spcAft>
              <a:spcPct val="15000"/>
            </a:spcAft>
            <a:buChar char="••"/>
          </a:pPr>
          <a:r>
            <a:rPr lang="en-US" sz="1900" kern="1200" dirty="0" smtClean="0"/>
            <a:t>Social strategies </a:t>
          </a:r>
          <a:endParaRPr lang="en-US" sz="1900" kern="1200" dirty="0"/>
        </a:p>
        <a:p>
          <a:pPr marL="171450" lvl="1" indent="-171450" algn="l" defTabSz="844550">
            <a:lnSpc>
              <a:spcPct val="90000"/>
            </a:lnSpc>
            <a:spcBef>
              <a:spcPct val="0"/>
            </a:spcBef>
            <a:spcAft>
              <a:spcPct val="15000"/>
            </a:spcAft>
            <a:buChar char="••"/>
          </a:pPr>
          <a:r>
            <a:rPr lang="en-US" sz="1900" kern="1200" dirty="0" smtClean="0"/>
            <a:t>Searching and using supporting sources </a:t>
          </a:r>
          <a:endParaRPr lang="en-US" sz="1900" kern="1200" dirty="0"/>
        </a:p>
      </dsp:txBody>
      <dsp:txXfrm>
        <a:off x="5613654" y="1455980"/>
        <a:ext cx="2461021" cy="2659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C1D20-5D60-B349-A7CD-A1C5DE7D52FE}">
      <dsp:nvSpPr>
        <dsp:cNvPr id="0" name=""/>
        <dsp:cNvSpPr/>
      </dsp:nvSpPr>
      <dsp:spPr>
        <a:xfrm>
          <a:off x="131697" y="671470"/>
          <a:ext cx="3153050" cy="98532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396"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Rhetorical strategies:  </a:t>
          </a:r>
          <a:endParaRPr lang="en-US" sz="1700" b="1" kern="1200" dirty="0"/>
        </a:p>
        <a:p>
          <a:pPr marL="171450" lvl="1" indent="-171450" algn="l" defTabSz="755650">
            <a:lnSpc>
              <a:spcPct val="90000"/>
            </a:lnSpc>
            <a:spcBef>
              <a:spcPct val="0"/>
            </a:spcBef>
            <a:spcAft>
              <a:spcPct val="15000"/>
            </a:spcAft>
            <a:buChar char="••"/>
          </a:pPr>
          <a:r>
            <a:rPr lang="en-US" sz="1700" b="0" kern="1200" dirty="0" smtClean="0"/>
            <a:t>Presenting the idea in writing convention </a:t>
          </a:r>
          <a:endParaRPr lang="en-US" sz="1700" b="0" kern="1200" dirty="0"/>
        </a:p>
      </dsp:txBody>
      <dsp:txXfrm>
        <a:off x="131697" y="671470"/>
        <a:ext cx="3153050" cy="985328"/>
      </dsp:txXfrm>
    </dsp:sp>
    <dsp:sp modelId="{672209C0-FBFB-0C46-A645-35AE84B3305C}">
      <dsp:nvSpPr>
        <dsp:cNvPr id="0" name=""/>
        <dsp:cNvSpPr/>
      </dsp:nvSpPr>
      <dsp:spPr>
        <a:xfrm>
          <a:off x="320" y="529145"/>
          <a:ext cx="689729" cy="1034594"/>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5CC5DE1-7813-444F-82DE-8F007254B4C4}">
      <dsp:nvSpPr>
        <dsp:cNvPr id="0" name=""/>
        <dsp:cNvSpPr/>
      </dsp:nvSpPr>
      <dsp:spPr>
        <a:xfrm>
          <a:off x="3647951" y="671470"/>
          <a:ext cx="3153050" cy="98532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396"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Meta-cognitive strategies:</a:t>
          </a:r>
          <a:endParaRPr lang="en-US" sz="1700" b="1" kern="1200" dirty="0"/>
        </a:p>
        <a:p>
          <a:pPr marL="171450" lvl="1" indent="-171450" algn="l" defTabSz="755650">
            <a:lnSpc>
              <a:spcPct val="90000"/>
            </a:lnSpc>
            <a:spcBef>
              <a:spcPct val="0"/>
            </a:spcBef>
            <a:spcAft>
              <a:spcPct val="15000"/>
            </a:spcAft>
            <a:buChar char="••"/>
          </a:pPr>
          <a:r>
            <a:rPr lang="en-US" sz="1700" b="0" kern="1200" dirty="0" smtClean="0"/>
            <a:t>Controlling </a:t>
          </a:r>
          <a:r>
            <a:rPr lang="en-US" sz="1700" b="0" kern="1200" dirty="0" smtClean="0"/>
            <a:t>the writing process</a:t>
          </a:r>
          <a:endParaRPr lang="en-US" sz="1700" b="0" kern="1200" dirty="0"/>
        </a:p>
      </dsp:txBody>
      <dsp:txXfrm>
        <a:off x="3647951" y="671470"/>
        <a:ext cx="3153050" cy="985328"/>
      </dsp:txXfrm>
    </dsp:sp>
    <dsp:sp modelId="{6AD7E4BD-DFB6-C447-96B5-796E8B763FDD}">
      <dsp:nvSpPr>
        <dsp:cNvPr id="0" name=""/>
        <dsp:cNvSpPr/>
      </dsp:nvSpPr>
      <dsp:spPr>
        <a:xfrm>
          <a:off x="3516574" y="529145"/>
          <a:ext cx="689729" cy="1034594"/>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D6B2F87-CDD2-C743-AE7D-CEEB2D6568EE}">
      <dsp:nvSpPr>
        <dsp:cNvPr id="0" name=""/>
        <dsp:cNvSpPr/>
      </dsp:nvSpPr>
      <dsp:spPr>
        <a:xfrm>
          <a:off x="131697" y="1911889"/>
          <a:ext cx="3153050" cy="98532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396"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Cognitive strategies: </a:t>
          </a:r>
          <a:endParaRPr lang="en-US" sz="1600" b="1" kern="1200" dirty="0"/>
        </a:p>
        <a:p>
          <a:pPr marL="171450" lvl="1" indent="-171450" algn="l" defTabSz="711200">
            <a:lnSpc>
              <a:spcPct val="90000"/>
            </a:lnSpc>
            <a:spcBef>
              <a:spcPct val="0"/>
            </a:spcBef>
            <a:spcAft>
              <a:spcPct val="15000"/>
            </a:spcAft>
            <a:buChar char="••"/>
          </a:pPr>
          <a:r>
            <a:rPr lang="en-US" sz="1600" b="0" kern="1200" dirty="0" smtClean="0"/>
            <a:t>Implementing the actual process of writing actions</a:t>
          </a:r>
          <a:endParaRPr lang="en-US" sz="1600" b="0" kern="1200" dirty="0"/>
        </a:p>
      </dsp:txBody>
      <dsp:txXfrm>
        <a:off x="131697" y="1911889"/>
        <a:ext cx="3153050" cy="985328"/>
      </dsp:txXfrm>
    </dsp:sp>
    <dsp:sp modelId="{2EBE52CF-E64D-B241-879B-955D6535FB5F}">
      <dsp:nvSpPr>
        <dsp:cNvPr id="0" name=""/>
        <dsp:cNvSpPr/>
      </dsp:nvSpPr>
      <dsp:spPr>
        <a:xfrm>
          <a:off x="320" y="1769564"/>
          <a:ext cx="689729" cy="1034594"/>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FD531D6-697B-514B-8F2E-5FD9B275F18F}">
      <dsp:nvSpPr>
        <dsp:cNvPr id="0" name=""/>
        <dsp:cNvSpPr/>
      </dsp:nvSpPr>
      <dsp:spPr>
        <a:xfrm>
          <a:off x="3647951" y="1911889"/>
          <a:ext cx="3153050" cy="98532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396"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Communicative strategies: </a:t>
          </a:r>
          <a:endParaRPr lang="en-US" sz="1600" b="1" kern="1200" dirty="0"/>
        </a:p>
        <a:p>
          <a:pPr marL="171450" lvl="1" indent="-171450" algn="l" defTabSz="711200">
            <a:lnSpc>
              <a:spcPct val="90000"/>
            </a:lnSpc>
            <a:spcBef>
              <a:spcPct val="0"/>
            </a:spcBef>
            <a:spcAft>
              <a:spcPct val="15000"/>
            </a:spcAft>
            <a:buChar char="••"/>
          </a:pPr>
          <a:r>
            <a:rPr lang="en-US" sz="1600" b="0" kern="1200" dirty="0" smtClean="0"/>
            <a:t>﻿expressing ideas in a more effective way</a:t>
          </a:r>
          <a:endParaRPr lang="en-US" sz="1600" b="0" kern="1200" dirty="0"/>
        </a:p>
      </dsp:txBody>
      <dsp:txXfrm>
        <a:off x="3647951" y="1911889"/>
        <a:ext cx="3153050" cy="985328"/>
      </dsp:txXfrm>
    </dsp:sp>
    <dsp:sp modelId="{DDF05D81-D752-8B4B-83D9-95EB8FEFD68D}">
      <dsp:nvSpPr>
        <dsp:cNvPr id="0" name=""/>
        <dsp:cNvSpPr/>
      </dsp:nvSpPr>
      <dsp:spPr>
        <a:xfrm>
          <a:off x="3516574" y="1769564"/>
          <a:ext cx="689729" cy="1034594"/>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55DB79D-858B-8149-B209-E564A9EE34BB}">
      <dsp:nvSpPr>
        <dsp:cNvPr id="0" name=""/>
        <dsp:cNvSpPr/>
      </dsp:nvSpPr>
      <dsp:spPr>
        <a:xfrm>
          <a:off x="1309794" y="3018491"/>
          <a:ext cx="4181733" cy="125296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396"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Social/affective strategies:  </a:t>
          </a:r>
          <a:endParaRPr lang="en-US" sz="1700" b="1" kern="1200" dirty="0"/>
        </a:p>
        <a:p>
          <a:pPr marL="171450" lvl="1" indent="-171450" algn="l" defTabSz="755650">
            <a:lnSpc>
              <a:spcPct val="90000"/>
            </a:lnSpc>
            <a:spcBef>
              <a:spcPct val="0"/>
            </a:spcBef>
            <a:spcAft>
              <a:spcPct val="15000"/>
            </a:spcAft>
            <a:buChar char="••"/>
          </a:pPr>
          <a:r>
            <a:rPr lang="en-US" sz="1700" b="0" kern="1200" dirty="0" smtClean="0"/>
            <a:t>Interacting with others for clarification, feedback, </a:t>
          </a:r>
          <a:r>
            <a:rPr lang="en-US" sz="1700" b="0" kern="1200" dirty="0" smtClean="0"/>
            <a:t>or motivation</a:t>
          </a:r>
          <a:endParaRPr lang="en-US" sz="1700" b="0" kern="1200" dirty="0"/>
        </a:p>
      </dsp:txBody>
      <dsp:txXfrm>
        <a:off x="1309794" y="3018491"/>
        <a:ext cx="4181733" cy="1252963"/>
      </dsp:txXfrm>
    </dsp:sp>
    <dsp:sp modelId="{3E4E88C6-C784-1C4A-9629-BF384F2C5ACC}">
      <dsp:nvSpPr>
        <dsp:cNvPr id="0" name=""/>
        <dsp:cNvSpPr/>
      </dsp:nvSpPr>
      <dsp:spPr>
        <a:xfrm>
          <a:off x="1179558" y="2976059"/>
          <a:ext cx="689729" cy="1034594"/>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5C9EA-4966-ED4E-ABCF-9737EBAFEE5F}">
      <dsp:nvSpPr>
        <dsp:cNvPr id="0" name=""/>
        <dsp:cNvSpPr/>
      </dsp:nvSpPr>
      <dsp:spPr>
        <a:xfrm>
          <a:off x="2100618" y="387250"/>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42588" y="431315"/>
        <a:ext cx="16554" cy="3310"/>
      </dsp:txXfrm>
    </dsp:sp>
    <dsp:sp modelId="{BC6D9AC4-070F-F741-9F17-A3CAD382F987}">
      <dsp:nvSpPr>
        <dsp:cNvPr id="0" name=""/>
        <dsp:cNvSpPr/>
      </dsp:nvSpPr>
      <dsp:spPr>
        <a:xfrm>
          <a:off x="662878" y="1108"/>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Brainstorming</a:t>
          </a:r>
          <a:endParaRPr lang="en-US" sz="1500" kern="1200" dirty="0"/>
        </a:p>
      </dsp:txBody>
      <dsp:txXfrm>
        <a:off x="662878" y="1108"/>
        <a:ext cx="1439540" cy="863724"/>
      </dsp:txXfrm>
    </dsp:sp>
    <dsp:sp modelId="{3878AE35-784D-184C-B7D1-E02A7B210924}">
      <dsp:nvSpPr>
        <dsp:cNvPr id="0" name=""/>
        <dsp:cNvSpPr/>
      </dsp:nvSpPr>
      <dsp:spPr>
        <a:xfrm>
          <a:off x="3871252" y="387250"/>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13222" y="431315"/>
        <a:ext cx="16554" cy="3310"/>
      </dsp:txXfrm>
    </dsp:sp>
    <dsp:sp modelId="{6EDA4DD6-F6BA-4D42-AEEB-7AD39AF761AD}">
      <dsp:nvSpPr>
        <dsp:cNvPr id="0" name=""/>
        <dsp:cNvSpPr/>
      </dsp:nvSpPr>
      <dsp:spPr>
        <a:xfrm>
          <a:off x="2433512" y="1108"/>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Developing enquiries</a:t>
          </a:r>
          <a:endParaRPr lang="en-US" sz="1500" kern="1200" dirty="0"/>
        </a:p>
      </dsp:txBody>
      <dsp:txXfrm>
        <a:off x="2433512" y="1108"/>
        <a:ext cx="1439540" cy="863724"/>
      </dsp:txXfrm>
    </dsp:sp>
    <dsp:sp modelId="{5274ED49-7474-2D49-B035-345F0C52198A}">
      <dsp:nvSpPr>
        <dsp:cNvPr id="0" name=""/>
        <dsp:cNvSpPr/>
      </dsp:nvSpPr>
      <dsp:spPr>
        <a:xfrm>
          <a:off x="5641887" y="387250"/>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83856" y="431315"/>
        <a:ext cx="16554" cy="3310"/>
      </dsp:txXfrm>
    </dsp:sp>
    <dsp:sp modelId="{278AAD3E-B6CB-5440-95DE-463F3582AC59}">
      <dsp:nvSpPr>
        <dsp:cNvPr id="0" name=""/>
        <dsp:cNvSpPr/>
      </dsp:nvSpPr>
      <dsp:spPr>
        <a:xfrm>
          <a:off x="4204147" y="1108"/>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Deciding on a format</a:t>
          </a:r>
          <a:endParaRPr lang="en-US" sz="1500" kern="1200" dirty="0"/>
        </a:p>
      </dsp:txBody>
      <dsp:txXfrm>
        <a:off x="4204147" y="1108"/>
        <a:ext cx="1439540" cy="863724"/>
      </dsp:txXfrm>
    </dsp:sp>
    <dsp:sp modelId="{6C831010-9276-4A4D-A863-056DD8FDC115}">
      <dsp:nvSpPr>
        <dsp:cNvPr id="0" name=""/>
        <dsp:cNvSpPr/>
      </dsp:nvSpPr>
      <dsp:spPr>
        <a:xfrm>
          <a:off x="1382648" y="863032"/>
          <a:ext cx="5311902" cy="300494"/>
        </a:xfrm>
        <a:custGeom>
          <a:avLst/>
          <a:gdLst/>
          <a:ahLst/>
          <a:cxnLst/>
          <a:rect l="0" t="0" r="0" b="0"/>
          <a:pathLst>
            <a:path>
              <a:moveTo>
                <a:pt x="5311902" y="0"/>
              </a:moveTo>
              <a:lnTo>
                <a:pt x="5311902" y="167347"/>
              </a:lnTo>
              <a:lnTo>
                <a:pt x="0" y="167347"/>
              </a:lnTo>
              <a:lnTo>
                <a:pt x="0" y="30049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05544" y="1011624"/>
        <a:ext cx="266110" cy="3310"/>
      </dsp:txXfrm>
    </dsp:sp>
    <dsp:sp modelId="{E55003BB-F71D-6243-A131-A008E2D647A1}">
      <dsp:nvSpPr>
        <dsp:cNvPr id="0" name=""/>
        <dsp:cNvSpPr/>
      </dsp:nvSpPr>
      <dsp:spPr>
        <a:xfrm>
          <a:off x="5974781" y="1108"/>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Preparing interview questions</a:t>
          </a:r>
          <a:endParaRPr lang="en-US" sz="1500" kern="1200" dirty="0"/>
        </a:p>
      </dsp:txBody>
      <dsp:txXfrm>
        <a:off x="5974781" y="1108"/>
        <a:ext cx="1439540" cy="863724"/>
      </dsp:txXfrm>
    </dsp:sp>
    <dsp:sp modelId="{EDC3CA87-D4ED-044F-A7F4-90AE01312F3B}">
      <dsp:nvSpPr>
        <dsp:cNvPr id="0" name=""/>
        <dsp:cNvSpPr/>
      </dsp:nvSpPr>
      <dsp:spPr>
        <a:xfrm>
          <a:off x="2100618" y="1582069"/>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42588" y="1626133"/>
        <a:ext cx="16554" cy="3310"/>
      </dsp:txXfrm>
    </dsp:sp>
    <dsp:sp modelId="{AB919031-3A16-BF41-89F9-31465082F1F8}">
      <dsp:nvSpPr>
        <dsp:cNvPr id="0" name=""/>
        <dsp:cNvSpPr/>
      </dsp:nvSpPr>
      <dsp:spPr>
        <a:xfrm>
          <a:off x="662878" y="1195926"/>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Drafting the interview</a:t>
          </a:r>
          <a:endParaRPr lang="en-US" sz="1500" kern="1200" dirty="0"/>
        </a:p>
      </dsp:txBody>
      <dsp:txXfrm>
        <a:off x="662878" y="1195926"/>
        <a:ext cx="1439540" cy="863724"/>
      </dsp:txXfrm>
    </dsp:sp>
    <dsp:sp modelId="{FB2C28D8-1744-6D44-833F-F042C99B6B18}">
      <dsp:nvSpPr>
        <dsp:cNvPr id="0" name=""/>
        <dsp:cNvSpPr/>
      </dsp:nvSpPr>
      <dsp:spPr>
        <a:xfrm>
          <a:off x="3871252" y="1582069"/>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13222" y="1626133"/>
        <a:ext cx="16554" cy="3310"/>
      </dsp:txXfrm>
    </dsp:sp>
    <dsp:sp modelId="{1A150582-C77E-F748-989E-F5979F8FE7E4}">
      <dsp:nvSpPr>
        <dsp:cNvPr id="0" name=""/>
        <dsp:cNvSpPr/>
      </dsp:nvSpPr>
      <dsp:spPr>
        <a:xfrm>
          <a:off x="2433512" y="1195926"/>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using probes or follow-up questions</a:t>
          </a:r>
          <a:endParaRPr lang="en-US" sz="1500" kern="1200" dirty="0"/>
        </a:p>
      </dsp:txBody>
      <dsp:txXfrm>
        <a:off x="2433512" y="1195926"/>
        <a:ext cx="1439540" cy="863724"/>
      </dsp:txXfrm>
    </dsp:sp>
    <dsp:sp modelId="{12976A6F-5E1E-6342-B909-4231614E7044}">
      <dsp:nvSpPr>
        <dsp:cNvPr id="0" name=""/>
        <dsp:cNvSpPr/>
      </dsp:nvSpPr>
      <dsp:spPr>
        <a:xfrm>
          <a:off x="5641887" y="1582069"/>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83856" y="1626133"/>
        <a:ext cx="16554" cy="3310"/>
      </dsp:txXfrm>
    </dsp:sp>
    <dsp:sp modelId="{DA6F9132-6D35-BB4D-9A10-05CB408E6530}">
      <dsp:nvSpPr>
        <dsp:cNvPr id="0" name=""/>
        <dsp:cNvSpPr/>
      </dsp:nvSpPr>
      <dsp:spPr>
        <a:xfrm>
          <a:off x="4204147" y="1195926"/>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A note on structure </a:t>
          </a:r>
          <a:endParaRPr lang="en-US" sz="1500" kern="1200" dirty="0"/>
        </a:p>
      </dsp:txBody>
      <dsp:txXfrm>
        <a:off x="4204147" y="1195926"/>
        <a:ext cx="1439540" cy="863724"/>
      </dsp:txXfrm>
    </dsp:sp>
    <dsp:sp modelId="{554090D3-DD98-8444-B180-1A82B14D9C3A}">
      <dsp:nvSpPr>
        <dsp:cNvPr id="0" name=""/>
        <dsp:cNvSpPr/>
      </dsp:nvSpPr>
      <dsp:spPr>
        <a:xfrm>
          <a:off x="1382648" y="2057851"/>
          <a:ext cx="5311902" cy="300494"/>
        </a:xfrm>
        <a:custGeom>
          <a:avLst/>
          <a:gdLst/>
          <a:ahLst/>
          <a:cxnLst/>
          <a:rect l="0" t="0" r="0" b="0"/>
          <a:pathLst>
            <a:path>
              <a:moveTo>
                <a:pt x="5311902" y="0"/>
              </a:moveTo>
              <a:lnTo>
                <a:pt x="5311902" y="167347"/>
              </a:lnTo>
              <a:lnTo>
                <a:pt x="0" y="167347"/>
              </a:lnTo>
              <a:lnTo>
                <a:pt x="0" y="30049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05544" y="2206442"/>
        <a:ext cx="266110" cy="3310"/>
      </dsp:txXfrm>
    </dsp:sp>
    <dsp:sp modelId="{3F76D521-7FD3-0146-B952-0BD20EF9D02A}">
      <dsp:nvSpPr>
        <dsp:cNvPr id="0" name=""/>
        <dsp:cNvSpPr/>
      </dsp:nvSpPr>
      <dsp:spPr>
        <a:xfrm>
          <a:off x="5974781" y="1195926"/>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Refining the interview format</a:t>
          </a:r>
          <a:endParaRPr lang="en-US" sz="1500" kern="1200" dirty="0"/>
        </a:p>
      </dsp:txBody>
      <dsp:txXfrm>
        <a:off x="5974781" y="1195926"/>
        <a:ext cx="1439540" cy="863724"/>
      </dsp:txXfrm>
    </dsp:sp>
    <dsp:sp modelId="{772C1C9A-02EA-E944-B524-E87766881E54}">
      <dsp:nvSpPr>
        <dsp:cNvPr id="0" name=""/>
        <dsp:cNvSpPr/>
      </dsp:nvSpPr>
      <dsp:spPr>
        <a:xfrm>
          <a:off x="2100618" y="2776887"/>
          <a:ext cx="300494" cy="91440"/>
        </a:xfrm>
        <a:custGeom>
          <a:avLst/>
          <a:gdLst/>
          <a:ahLst/>
          <a:cxnLst/>
          <a:rect l="0" t="0" r="0" b="0"/>
          <a:pathLst>
            <a:path>
              <a:moveTo>
                <a:pt x="0" y="45720"/>
              </a:moveTo>
              <a:lnTo>
                <a:pt x="30049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42588" y="2820951"/>
        <a:ext cx="16554" cy="3310"/>
      </dsp:txXfrm>
    </dsp:sp>
    <dsp:sp modelId="{F497148D-75BD-2849-9FF7-8B43FA6B6C1F}">
      <dsp:nvSpPr>
        <dsp:cNvPr id="0" name=""/>
        <dsp:cNvSpPr/>
      </dsp:nvSpPr>
      <dsp:spPr>
        <a:xfrm>
          <a:off x="662878" y="2390745"/>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Interview equipment</a:t>
          </a:r>
          <a:endParaRPr lang="en-US" sz="1500" kern="1200" dirty="0"/>
        </a:p>
      </dsp:txBody>
      <dsp:txXfrm>
        <a:off x="662878" y="2390745"/>
        <a:ext cx="1439540" cy="863724"/>
      </dsp:txXfrm>
    </dsp:sp>
    <dsp:sp modelId="{805E65E0-95B9-5348-BBD6-A4803427439C}">
      <dsp:nvSpPr>
        <dsp:cNvPr id="0" name=""/>
        <dsp:cNvSpPr/>
      </dsp:nvSpPr>
      <dsp:spPr>
        <a:xfrm>
          <a:off x="2433512" y="2390745"/>
          <a:ext cx="1439540" cy="86372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Conduction the interview</a:t>
          </a:r>
          <a:endParaRPr lang="en-US" sz="1500" kern="1200" dirty="0"/>
        </a:p>
      </dsp:txBody>
      <dsp:txXfrm>
        <a:off x="2433512" y="2390745"/>
        <a:ext cx="1439540" cy="8637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42025-AD73-8F41-9A1C-32A001158676}">
      <dsp:nvSpPr>
        <dsp:cNvPr id="0" name=""/>
        <dsp:cNvSpPr/>
      </dsp:nvSpPr>
      <dsp:spPr>
        <a:xfrm>
          <a:off x="783" y="1469995"/>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7D22C8B-6232-BD41-B7A2-95EC01ED5717}">
      <dsp:nvSpPr>
        <dsp:cNvPr id="0" name=""/>
        <dsp:cNvSpPr/>
      </dsp:nvSpPr>
      <dsp:spPr>
        <a:xfrm>
          <a:off x="496639" y="1772703"/>
          <a:ext cx="1292984" cy="1292984"/>
        </a:xfrm>
        <a:prstGeom prst="leftCircularArrow">
          <a:avLst>
            <a:gd name="adj1" fmla="val 2915"/>
            <a:gd name="adj2" fmla="val 356652"/>
            <a:gd name="adj3" fmla="val 2543106"/>
            <a:gd name="adj4" fmla="val 9435433"/>
            <a:gd name="adj5" fmla="val 34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C18F257-EDEF-8049-BB1D-18FBF5EFCB48}">
      <dsp:nvSpPr>
        <dsp:cNvPr id="0" name=""/>
        <dsp:cNvSpPr/>
      </dsp:nvSpPr>
      <dsp:spPr>
        <a:xfrm>
          <a:off x="122359" y="2002117"/>
          <a:ext cx="924392" cy="65122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Reading literature</a:t>
          </a:r>
          <a:endParaRPr lang="en-US" sz="1500" kern="1200" dirty="0"/>
        </a:p>
      </dsp:txBody>
      <dsp:txXfrm>
        <a:off x="141433" y="2021191"/>
        <a:ext cx="886244" cy="613078"/>
      </dsp:txXfrm>
    </dsp:sp>
    <dsp:sp modelId="{E13BB09E-7C0E-3844-BF8E-796DFE723CF7}">
      <dsp:nvSpPr>
        <dsp:cNvPr id="0" name=""/>
        <dsp:cNvSpPr/>
      </dsp:nvSpPr>
      <dsp:spPr>
        <a:xfrm>
          <a:off x="1335723" y="1737423"/>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B19CA44-C419-0C4F-A8F7-BA7DCC271593}">
      <dsp:nvSpPr>
        <dsp:cNvPr id="0" name=""/>
        <dsp:cNvSpPr/>
      </dsp:nvSpPr>
      <dsp:spPr>
        <a:xfrm>
          <a:off x="1791737" y="681804"/>
          <a:ext cx="1543757" cy="1543757"/>
        </a:xfrm>
        <a:prstGeom prst="circularArrow">
          <a:avLst>
            <a:gd name="adj1" fmla="val 2441"/>
            <a:gd name="adj2" fmla="val 295439"/>
            <a:gd name="adj3" fmla="val 19892413"/>
            <a:gd name="adj4" fmla="val 12938873"/>
            <a:gd name="adj5" fmla="val 284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37BEA50-BF64-0A46-9709-30345B46AE17}">
      <dsp:nvSpPr>
        <dsp:cNvPr id="0" name=""/>
        <dsp:cNvSpPr/>
      </dsp:nvSpPr>
      <dsp:spPr>
        <a:xfrm>
          <a:off x="1354363" y="1027623"/>
          <a:ext cx="1230376" cy="11536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Interview checklist consultation with the supervisor</a:t>
          </a:r>
          <a:endParaRPr lang="en-US" sz="1500" kern="1200" dirty="0"/>
        </a:p>
      </dsp:txBody>
      <dsp:txXfrm>
        <a:off x="1388153" y="1061413"/>
        <a:ext cx="1162796" cy="1086104"/>
      </dsp:txXfrm>
    </dsp:sp>
    <dsp:sp modelId="{297C84B5-6C79-6349-9479-7C974005EE68}">
      <dsp:nvSpPr>
        <dsp:cNvPr id="0" name=""/>
        <dsp:cNvSpPr/>
      </dsp:nvSpPr>
      <dsp:spPr>
        <a:xfrm>
          <a:off x="2823655" y="1345557"/>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B27211F-83CE-DF4E-B124-2512A8B81381}">
      <dsp:nvSpPr>
        <dsp:cNvPr id="0" name=""/>
        <dsp:cNvSpPr/>
      </dsp:nvSpPr>
      <dsp:spPr>
        <a:xfrm>
          <a:off x="3383806" y="1746329"/>
          <a:ext cx="1238573" cy="1238573"/>
        </a:xfrm>
        <a:prstGeom prst="leftCircularArrow">
          <a:avLst>
            <a:gd name="adj1" fmla="val 3043"/>
            <a:gd name="adj2" fmla="val 373442"/>
            <a:gd name="adj3" fmla="val 2707694"/>
            <a:gd name="adj4" fmla="val 9583231"/>
            <a:gd name="adj5" fmla="val 355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6DB2FF-856D-2546-BF34-389714E3D58E}">
      <dsp:nvSpPr>
        <dsp:cNvPr id="0" name=""/>
        <dsp:cNvSpPr/>
      </dsp:nvSpPr>
      <dsp:spPr>
        <a:xfrm>
          <a:off x="2998287" y="1699327"/>
          <a:ext cx="924402" cy="86678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The interview checklist revision </a:t>
          </a:r>
          <a:endParaRPr lang="en-US" sz="1500" kern="1200" dirty="0"/>
        </a:p>
      </dsp:txBody>
      <dsp:txXfrm>
        <a:off x="3023674" y="1724714"/>
        <a:ext cx="873628" cy="816009"/>
      </dsp:txXfrm>
    </dsp:sp>
    <dsp:sp modelId="{E9D9BFA1-CC62-E841-A0EB-A575A41825FD}">
      <dsp:nvSpPr>
        <dsp:cNvPr id="0" name=""/>
        <dsp:cNvSpPr/>
      </dsp:nvSpPr>
      <dsp:spPr>
        <a:xfrm>
          <a:off x="4158600" y="1687367"/>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65FF604-4815-7B45-B9E0-AF6E3CF02CA4}">
      <dsp:nvSpPr>
        <dsp:cNvPr id="0" name=""/>
        <dsp:cNvSpPr/>
      </dsp:nvSpPr>
      <dsp:spPr>
        <a:xfrm>
          <a:off x="4760980" y="958435"/>
          <a:ext cx="1298338" cy="1298338"/>
        </a:xfrm>
        <a:prstGeom prst="circularArrow">
          <a:avLst>
            <a:gd name="adj1" fmla="val 2903"/>
            <a:gd name="adj2" fmla="val 355081"/>
            <a:gd name="adj3" fmla="val 19098706"/>
            <a:gd name="adj4" fmla="val 12204809"/>
            <a:gd name="adj5" fmla="val 3386"/>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6653DC-E019-0D4C-B669-9884C73A9F70}">
      <dsp:nvSpPr>
        <dsp:cNvPr id="0" name=""/>
        <dsp:cNvSpPr/>
      </dsp:nvSpPr>
      <dsp:spPr>
        <a:xfrm>
          <a:off x="4389699" y="1365871"/>
          <a:ext cx="924392" cy="95346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Initial sampling plans</a:t>
          </a:r>
          <a:endParaRPr lang="en-US" sz="1500" kern="1200" dirty="0"/>
        </a:p>
      </dsp:txBody>
      <dsp:txXfrm>
        <a:off x="4416774" y="1392946"/>
        <a:ext cx="870242" cy="899310"/>
      </dsp:txXfrm>
    </dsp:sp>
    <dsp:sp modelId="{0C2D7109-B462-BA4A-AFF1-4EE698465AF5}">
      <dsp:nvSpPr>
        <dsp:cNvPr id="0" name=""/>
        <dsp:cNvSpPr/>
      </dsp:nvSpPr>
      <dsp:spPr>
        <a:xfrm>
          <a:off x="5493541" y="1435806"/>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E4482B4-B9AB-6846-926A-0343E1C3E852}">
      <dsp:nvSpPr>
        <dsp:cNvPr id="0" name=""/>
        <dsp:cNvSpPr/>
      </dsp:nvSpPr>
      <dsp:spPr>
        <a:xfrm>
          <a:off x="6139057" y="1841144"/>
          <a:ext cx="1176713" cy="1176713"/>
        </a:xfrm>
        <a:prstGeom prst="leftCircularArrow">
          <a:avLst>
            <a:gd name="adj1" fmla="val 3203"/>
            <a:gd name="adj2" fmla="val 394560"/>
            <a:gd name="adj3" fmla="val 2565480"/>
            <a:gd name="adj4" fmla="val 9419898"/>
            <a:gd name="adj5" fmla="val 3736"/>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F68524-051F-2D40-8E07-1BC3758EEC2E}">
      <dsp:nvSpPr>
        <dsp:cNvPr id="0" name=""/>
        <dsp:cNvSpPr/>
      </dsp:nvSpPr>
      <dsp:spPr>
        <a:xfrm>
          <a:off x="5714998" y="1855469"/>
          <a:ext cx="1016832" cy="7879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Conducting the pilot Interview </a:t>
          </a:r>
          <a:endParaRPr lang="en-US" sz="1500" kern="1200" dirty="0"/>
        </a:p>
      </dsp:txBody>
      <dsp:txXfrm>
        <a:off x="5738077" y="1878548"/>
        <a:ext cx="970674" cy="741826"/>
      </dsp:txXfrm>
    </dsp:sp>
    <dsp:sp modelId="{98CE59A5-575E-9E45-B1C9-9B334B1C1895}">
      <dsp:nvSpPr>
        <dsp:cNvPr id="0" name=""/>
        <dsp:cNvSpPr/>
      </dsp:nvSpPr>
      <dsp:spPr>
        <a:xfrm>
          <a:off x="6874701" y="1711203"/>
          <a:ext cx="1039941" cy="8577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84BA515-4D41-D240-8C62-9D9E2542EF14}">
      <dsp:nvSpPr>
        <dsp:cNvPr id="0" name=""/>
        <dsp:cNvSpPr/>
      </dsp:nvSpPr>
      <dsp:spPr>
        <a:xfrm>
          <a:off x="7010397" y="1169670"/>
          <a:ext cx="1016841" cy="10488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Refining the interview format and the content</a:t>
          </a:r>
          <a:endParaRPr lang="en-US" sz="1500" kern="1200" dirty="0"/>
        </a:p>
      </dsp:txBody>
      <dsp:txXfrm>
        <a:off x="7040179" y="1199452"/>
        <a:ext cx="957277" cy="989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40757-B5D9-1648-970F-4AEE3FEC1898}">
      <dsp:nvSpPr>
        <dsp:cNvPr id="0" name=""/>
        <dsp:cNvSpPr/>
      </dsp:nvSpPr>
      <dsp:spPr>
        <a:xfrm>
          <a:off x="2305780" y="0"/>
          <a:ext cx="3994150" cy="399415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4CF365-32AC-4A4B-BC7B-15B3213BEAED}">
      <dsp:nvSpPr>
        <dsp:cNvPr id="0" name=""/>
        <dsp:cNvSpPr/>
      </dsp:nvSpPr>
      <dsp:spPr>
        <a:xfrm>
          <a:off x="985354" y="105573"/>
          <a:ext cx="3215690" cy="1757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 Time-consuming process  : </a:t>
          </a:r>
          <a:endParaRPr lang="en-US" sz="1700" b="1" kern="1200" dirty="0"/>
        </a:p>
        <a:p>
          <a:pPr marL="114300" lvl="1" indent="-114300" algn="l" defTabSz="666750">
            <a:lnSpc>
              <a:spcPct val="90000"/>
            </a:lnSpc>
            <a:spcBef>
              <a:spcPct val="0"/>
            </a:spcBef>
            <a:spcAft>
              <a:spcPct val="15000"/>
            </a:spcAft>
            <a:buChar char="••"/>
          </a:pPr>
          <a:r>
            <a:rPr lang="en-US" sz="1500" kern="1200" dirty="0" smtClean="0"/>
            <a:t>Literature</a:t>
          </a:r>
          <a:endParaRPr lang="en-US" sz="1500" kern="1200" dirty="0"/>
        </a:p>
        <a:p>
          <a:pPr marL="114300" lvl="1" indent="-114300" algn="l" defTabSz="666750">
            <a:lnSpc>
              <a:spcPct val="90000"/>
            </a:lnSpc>
            <a:spcBef>
              <a:spcPct val="0"/>
            </a:spcBef>
            <a:spcAft>
              <a:spcPct val="15000"/>
            </a:spcAft>
            <a:buChar char="••"/>
          </a:pPr>
          <a:r>
            <a:rPr lang="en-US" sz="1500" kern="1200" dirty="0" smtClean="0"/>
            <a:t>Designing instrument</a:t>
          </a:r>
          <a:endParaRPr lang="en-US" sz="1500" kern="1200" dirty="0"/>
        </a:p>
      </dsp:txBody>
      <dsp:txXfrm>
        <a:off x="1071144" y="191363"/>
        <a:ext cx="3044110" cy="1585846"/>
      </dsp:txXfrm>
    </dsp:sp>
    <dsp:sp modelId="{A183A06D-7395-A345-A331-0DD1D3206505}">
      <dsp:nvSpPr>
        <dsp:cNvPr id="0" name=""/>
        <dsp:cNvSpPr/>
      </dsp:nvSpPr>
      <dsp:spPr>
        <a:xfrm>
          <a:off x="4394433" y="101563"/>
          <a:ext cx="3434521" cy="1757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Interview organization: </a:t>
          </a:r>
        </a:p>
        <a:p>
          <a:pPr marL="114300" lvl="1" indent="-114300" algn="l" defTabSz="666750">
            <a:lnSpc>
              <a:spcPct val="90000"/>
            </a:lnSpc>
            <a:spcBef>
              <a:spcPct val="0"/>
            </a:spcBef>
            <a:spcAft>
              <a:spcPct val="15000"/>
            </a:spcAft>
            <a:buChar char="••"/>
          </a:pPr>
          <a:r>
            <a:rPr lang="en-US" sz="1500" kern="1200" dirty="0" smtClean="0"/>
            <a:t>Inappropriate interview structure</a:t>
          </a:r>
        </a:p>
      </dsp:txBody>
      <dsp:txXfrm>
        <a:off x="4480223" y="187353"/>
        <a:ext cx="3262941" cy="1585846"/>
      </dsp:txXfrm>
    </dsp:sp>
    <dsp:sp modelId="{1CFB9422-F507-EA44-B7BC-DAF5650F356F}">
      <dsp:nvSpPr>
        <dsp:cNvPr id="0" name=""/>
        <dsp:cNvSpPr/>
      </dsp:nvSpPr>
      <dsp:spPr>
        <a:xfrm>
          <a:off x="4436020" y="2037399"/>
          <a:ext cx="3424743" cy="1757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Language: </a:t>
          </a:r>
        </a:p>
        <a:p>
          <a:pPr marL="171450" lvl="1" indent="-171450" algn="l" defTabSz="755650">
            <a:lnSpc>
              <a:spcPct val="90000"/>
            </a:lnSpc>
            <a:spcBef>
              <a:spcPct val="0"/>
            </a:spcBef>
            <a:spcAft>
              <a:spcPct val="15000"/>
            </a:spcAft>
            <a:buChar char="••"/>
          </a:pPr>
          <a:r>
            <a:rPr lang="en-US" sz="1700" b="0" kern="1200" dirty="0" smtClean="0"/>
            <a:t>L2 to L1</a:t>
          </a:r>
        </a:p>
      </dsp:txBody>
      <dsp:txXfrm>
        <a:off x="4521810" y="2123189"/>
        <a:ext cx="3253163" cy="1585846"/>
      </dsp:txXfrm>
    </dsp:sp>
    <dsp:sp modelId="{CAD64869-1947-FE4B-A474-217431505213}">
      <dsp:nvSpPr>
        <dsp:cNvPr id="0" name=""/>
        <dsp:cNvSpPr/>
      </dsp:nvSpPr>
      <dsp:spPr>
        <a:xfrm>
          <a:off x="1096064" y="2056076"/>
          <a:ext cx="3113391" cy="17574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b="1" kern="1200" dirty="0" smtClean="0"/>
            <a:t>Documentation:</a:t>
          </a:r>
        </a:p>
        <a:p>
          <a:pPr marL="114300" lvl="1" indent="-114300" algn="l" defTabSz="666750">
            <a:lnSpc>
              <a:spcPct val="90000"/>
            </a:lnSpc>
            <a:spcBef>
              <a:spcPct val="0"/>
            </a:spcBef>
            <a:spcAft>
              <a:spcPct val="15000"/>
            </a:spcAft>
            <a:buChar char="••"/>
          </a:pPr>
          <a:r>
            <a:rPr lang="en-US" sz="1500" kern="1200" dirty="0" smtClean="0"/>
            <a:t> Essay</a:t>
          </a:r>
          <a:endParaRPr lang="en-US" sz="1500" kern="1200" dirty="0"/>
        </a:p>
        <a:p>
          <a:pPr marL="114300" lvl="1" indent="-114300" algn="l" defTabSz="666750">
            <a:lnSpc>
              <a:spcPct val="90000"/>
            </a:lnSpc>
            <a:spcBef>
              <a:spcPct val="0"/>
            </a:spcBef>
            <a:spcAft>
              <a:spcPct val="15000"/>
            </a:spcAft>
            <a:buChar char="••"/>
          </a:pPr>
          <a:r>
            <a:rPr lang="en-US" sz="1500" kern="1200" dirty="0" smtClean="0"/>
            <a:t> An interview guide</a:t>
          </a:r>
          <a:endParaRPr lang="en-US" sz="1500" kern="1200" dirty="0"/>
        </a:p>
        <a:p>
          <a:pPr marL="114300" lvl="1" indent="-114300" algn="l" defTabSz="666750">
            <a:lnSpc>
              <a:spcPct val="90000"/>
            </a:lnSpc>
            <a:spcBef>
              <a:spcPct val="0"/>
            </a:spcBef>
            <a:spcAft>
              <a:spcPct val="15000"/>
            </a:spcAft>
            <a:buChar char="••"/>
          </a:pPr>
          <a:endParaRPr lang="en-US" sz="1500" kern="1200" dirty="0"/>
        </a:p>
      </dsp:txBody>
      <dsp:txXfrm>
        <a:off x="1181854" y="2141866"/>
        <a:ext cx="2941811" cy="15858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1ED55-1749-7043-BBD9-9222FCCF9E80}">
      <dsp:nvSpPr>
        <dsp:cNvPr id="0" name=""/>
        <dsp:cNvSpPr/>
      </dsp:nvSpPr>
      <dsp:spPr>
        <a:xfrm>
          <a:off x="1562" y="191281"/>
          <a:ext cx="1796057" cy="8980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Time-consuming process</a:t>
          </a:r>
          <a:endParaRPr lang="en-US" sz="1900" kern="1200" dirty="0"/>
        </a:p>
      </dsp:txBody>
      <dsp:txXfrm>
        <a:off x="27864" y="217583"/>
        <a:ext cx="1743453" cy="845424"/>
      </dsp:txXfrm>
    </dsp:sp>
    <dsp:sp modelId="{D43759D9-1842-AB4E-B61D-04167D2C344C}">
      <dsp:nvSpPr>
        <dsp:cNvPr id="0" name=""/>
        <dsp:cNvSpPr/>
      </dsp:nvSpPr>
      <dsp:spPr>
        <a:xfrm>
          <a:off x="181168" y="1089310"/>
          <a:ext cx="179605" cy="673521"/>
        </a:xfrm>
        <a:custGeom>
          <a:avLst/>
          <a:gdLst/>
          <a:ahLst/>
          <a:cxnLst/>
          <a:rect l="0" t="0" r="0" b="0"/>
          <a:pathLst>
            <a:path>
              <a:moveTo>
                <a:pt x="0" y="0"/>
              </a:moveTo>
              <a:lnTo>
                <a:pt x="0" y="673521"/>
              </a:lnTo>
              <a:lnTo>
                <a:pt x="179605" y="673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125211-AC32-1448-B18D-2A97E6B34A5D}">
      <dsp:nvSpPr>
        <dsp:cNvPr id="0" name=""/>
        <dsp:cNvSpPr/>
      </dsp:nvSpPr>
      <dsp:spPr>
        <a:xfrm>
          <a:off x="360774" y="1313817"/>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Synthesize relevant articles </a:t>
          </a:r>
          <a:endParaRPr lang="en-US" sz="1400" kern="1200" dirty="0"/>
        </a:p>
      </dsp:txBody>
      <dsp:txXfrm>
        <a:off x="387076" y="1340119"/>
        <a:ext cx="1384242" cy="845424"/>
      </dsp:txXfrm>
    </dsp:sp>
    <dsp:sp modelId="{F522880D-E650-E24F-971C-4A0E44B7C67E}">
      <dsp:nvSpPr>
        <dsp:cNvPr id="0" name=""/>
        <dsp:cNvSpPr/>
      </dsp:nvSpPr>
      <dsp:spPr>
        <a:xfrm>
          <a:off x="181168" y="1089310"/>
          <a:ext cx="179605" cy="1796057"/>
        </a:xfrm>
        <a:custGeom>
          <a:avLst/>
          <a:gdLst/>
          <a:ahLst/>
          <a:cxnLst/>
          <a:rect l="0" t="0" r="0" b="0"/>
          <a:pathLst>
            <a:path>
              <a:moveTo>
                <a:pt x="0" y="0"/>
              </a:moveTo>
              <a:lnTo>
                <a:pt x="0" y="1796057"/>
              </a:lnTo>
              <a:lnTo>
                <a:pt x="179605" y="1796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0FD30D-8CCD-FF4B-B8A7-C3590633B30A}">
      <dsp:nvSpPr>
        <dsp:cNvPr id="0" name=""/>
        <dsp:cNvSpPr/>
      </dsp:nvSpPr>
      <dsp:spPr>
        <a:xfrm>
          <a:off x="360774" y="2436353"/>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Online interview </a:t>
          </a:r>
          <a:endParaRPr lang="en-US" sz="1400" kern="1200" dirty="0"/>
        </a:p>
      </dsp:txBody>
      <dsp:txXfrm>
        <a:off x="387076" y="2462655"/>
        <a:ext cx="1384242" cy="845424"/>
      </dsp:txXfrm>
    </dsp:sp>
    <dsp:sp modelId="{AB28A662-CC50-7E46-B779-1A92B2435523}">
      <dsp:nvSpPr>
        <dsp:cNvPr id="0" name=""/>
        <dsp:cNvSpPr/>
      </dsp:nvSpPr>
      <dsp:spPr>
        <a:xfrm>
          <a:off x="2246634" y="191281"/>
          <a:ext cx="1796057" cy="8980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Interview organization</a:t>
          </a:r>
          <a:endParaRPr lang="en-US" sz="1900" kern="1200" dirty="0"/>
        </a:p>
      </dsp:txBody>
      <dsp:txXfrm>
        <a:off x="2272936" y="217583"/>
        <a:ext cx="1743453" cy="845424"/>
      </dsp:txXfrm>
    </dsp:sp>
    <dsp:sp modelId="{B266DF75-106B-924E-84E6-CEA5F3BB1440}">
      <dsp:nvSpPr>
        <dsp:cNvPr id="0" name=""/>
        <dsp:cNvSpPr/>
      </dsp:nvSpPr>
      <dsp:spPr>
        <a:xfrm>
          <a:off x="2426240" y="1089310"/>
          <a:ext cx="179605" cy="673521"/>
        </a:xfrm>
        <a:custGeom>
          <a:avLst/>
          <a:gdLst/>
          <a:ahLst/>
          <a:cxnLst/>
          <a:rect l="0" t="0" r="0" b="0"/>
          <a:pathLst>
            <a:path>
              <a:moveTo>
                <a:pt x="0" y="0"/>
              </a:moveTo>
              <a:lnTo>
                <a:pt x="0" y="673521"/>
              </a:lnTo>
              <a:lnTo>
                <a:pt x="179605" y="673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A3AE6F-864E-EA4E-AAD7-B11C519D4F5B}">
      <dsp:nvSpPr>
        <dsp:cNvPr id="0" name=""/>
        <dsp:cNvSpPr/>
      </dsp:nvSpPr>
      <dsp:spPr>
        <a:xfrm>
          <a:off x="2605846" y="1313817"/>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Feedback from the interviewees</a:t>
          </a:r>
          <a:endParaRPr lang="en-US" sz="1400" kern="1200" dirty="0"/>
        </a:p>
      </dsp:txBody>
      <dsp:txXfrm>
        <a:off x="2632148" y="1340119"/>
        <a:ext cx="1384242" cy="845424"/>
      </dsp:txXfrm>
    </dsp:sp>
    <dsp:sp modelId="{C7FA37AD-2253-F843-817A-E1EFA6CF9544}">
      <dsp:nvSpPr>
        <dsp:cNvPr id="0" name=""/>
        <dsp:cNvSpPr/>
      </dsp:nvSpPr>
      <dsp:spPr>
        <a:xfrm>
          <a:off x="2426240" y="1089310"/>
          <a:ext cx="179605" cy="1796057"/>
        </a:xfrm>
        <a:custGeom>
          <a:avLst/>
          <a:gdLst/>
          <a:ahLst/>
          <a:cxnLst/>
          <a:rect l="0" t="0" r="0" b="0"/>
          <a:pathLst>
            <a:path>
              <a:moveTo>
                <a:pt x="0" y="0"/>
              </a:moveTo>
              <a:lnTo>
                <a:pt x="0" y="1796057"/>
              </a:lnTo>
              <a:lnTo>
                <a:pt x="179605" y="1796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B1B566-2233-AF4B-A08D-BE0A0981F3D7}">
      <dsp:nvSpPr>
        <dsp:cNvPr id="0" name=""/>
        <dsp:cNvSpPr/>
      </dsp:nvSpPr>
      <dsp:spPr>
        <a:xfrm>
          <a:off x="2605846" y="2436353"/>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Change the interview format</a:t>
          </a:r>
          <a:endParaRPr lang="en-US" sz="1400" kern="1200" dirty="0"/>
        </a:p>
      </dsp:txBody>
      <dsp:txXfrm>
        <a:off x="2632148" y="2462655"/>
        <a:ext cx="1384242" cy="845424"/>
      </dsp:txXfrm>
    </dsp:sp>
    <dsp:sp modelId="{E2EC355D-73E7-6045-9A8E-DBAE67961736}">
      <dsp:nvSpPr>
        <dsp:cNvPr id="0" name=""/>
        <dsp:cNvSpPr/>
      </dsp:nvSpPr>
      <dsp:spPr>
        <a:xfrm>
          <a:off x="2426240" y="1089310"/>
          <a:ext cx="179605" cy="2918593"/>
        </a:xfrm>
        <a:custGeom>
          <a:avLst/>
          <a:gdLst/>
          <a:ahLst/>
          <a:cxnLst/>
          <a:rect l="0" t="0" r="0" b="0"/>
          <a:pathLst>
            <a:path>
              <a:moveTo>
                <a:pt x="0" y="0"/>
              </a:moveTo>
              <a:lnTo>
                <a:pt x="0" y="2918593"/>
              </a:lnTo>
              <a:lnTo>
                <a:pt x="179605" y="29185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EFA6B-1AEF-9E4E-B533-0507A24249C8}">
      <dsp:nvSpPr>
        <dsp:cNvPr id="0" name=""/>
        <dsp:cNvSpPr/>
      </dsp:nvSpPr>
      <dsp:spPr>
        <a:xfrm>
          <a:off x="2605846" y="3558889"/>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The final closing question to review writing development</a:t>
          </a:r>
          <a:endParaRPr lang="en-US" sz="1400" kern="1200" dirty="0"/>
        </a:p>
      </dsp:txBody>
      <dsp:txXfrm>
        <a:off x="2632148" y="3585191"/>
        <a:ext cx="1384242" cy="845424"/>
      </dsp:txXfrm>
    </dsp:sp>
    <dsp:sp modelId="{7C66F58F-D057-3747-9599-A26AB0314AE8}">
      <dsp:nvSpPr>
        <dsp:cNvPr id="0" name=""/>
        <dsp:cNvSpPr/>
      </dsp:nvSpPr>
      <dsp:spPr>
        <a:xfrm>
          <a:off x="4491707" y="191281"/>
          <a:ext cx="1796057" cy="8980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Documentation</a:t>
          </a:r>
          <a:endParaRPr lang="en-US" sz="1900" kern="1200" dirty="0"/>
        </a:p>
      </dsp:txBody>
      <dsp:txXfrm>
        <a:off x="4518009" y="217583"/>
        <a:ext cx="1743453" cy="845424"/>
      </dsp:txXfrm>
    </dsp:sp>
    <dsp:sp modelId="{EDB93A3C-676D-904D-9AC3-A04DABB8079C}">
      <dsp:nvSpPr>
        <dsp:cNvPr id="0" name=""/>
        <dsp:cNvSpPr/>
      </dsp:nvSpPr>
      <dsp:spPr>
        <a:xfrm>
          <a:off x="4671313" y="1089310"/>
          <a:ext cx="179605" cy="673521"/>
        </a:xfrm>
        <a:custGeom>
          <a:avLst/>
          <a:gdLst/>
          <a:ahLst/>
          <a:cxnLst/>
          <a:rect l="0" t="0" r="0" b="0"/>
          <a:pathLst>
            <a:path>
              <a:moveTo>
                <a:pt x="0" y="0"/>
              </a:moveTo>
              <a:lnTo>
                <a:pt x="0" y="673521"/>
              </a:lnTo>
              <a:lnTo>
                <a:pt x="179605" y="673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91A73B-D426-344C-9818-42EFFE81663E}">
      <dsp:nvSpPr>
        <dsp:cNvPr id="0" name=""/>
        <dsp:cNvSpPr/>
      </dsp:nvSpPr>
      <dsp:spPr>
        <a:xfrm>
          <a:off x="4850918" y="1313817"/>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Print-out the interview guide </a:t>
          </a:r>
          <a:endParaRPr lang="en-US" sz="1400" kern="1200" dirty="0"/>
        </a:p>
      </dsp:txBody>
      <dsp:txXfrm>
        <a:off x="4877220" y="1340119"/>
        <a:ext cx="1384242" cy="845424"/>
      </dsp:txXfrm>
    </dsp:sp>
    <dsp:sp modelId="{E86D212A-FF2E-094D-BA89-C7F873EDF9E2}">
      <dsp:nvSpPr>
        <dsp:cNvPr id="0" name=""/>
        <dsp:cNvSpPr/>
      </dsp:nvSpPr>
      <dsp:spPr>
        <a:xfrm>
          <a:off x="4671313" y="1089310"/>
          <a:ext cx="179605" cy="1796057"/>
        </a:xfrm>
        <a:custGeom>
          <a:avLst/>
          <a:gdLst/>
          <a:ahLst/>
          <a:cxnLst/>
          <a:rect l="0" t="0" r="0" b="0"/>
          <a:pathLst>
            <a:path>
              <a:moveTo>
                <a:pt x="0" y="0"/>
              </a:moveTo>
              <a:lnTo>
                <a:pt x="0" y="1796057"/>
              </a:lnTo>
              <a:lnTo>
                <a:pt x="179605" y="1796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F5E6C-A197-5649-A4D4-0D24FE50E8B8}">
      <dsp:nvSpPr>
        <dsp:cNvPr id="0" name=""/>
        <dsp:cNvSpPr/>
      </dsp:nvSpPr>
      <dsp:spPr>
        <a:xfrm>
          <a:off x="4850918" y="2436353"/>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Essays </a:t>
          </a:r>
          <a:r>
            <a:rPr lang="en-US" sz="1400" kern="1200" dirty="0" smtClean="0"/>
            <a:t>at hands</a:t>
          </a:r>
          <a:endParaRPr lang="en-US" sz="1400" kern="1200" dirty="0"/>
        </a:p>
      </dsp:txBody>
      <dsp:txXfrm>
        <a:off x="4877220" y="2462655"/>
        <a:ext cx="1384242" cy="845424"/>
      </dsp:txXfrm>
    </dsp:sp>
    <dsp:sp modelId="{F852C393-1162-4E4C-A615-D7282C5D4E4D}">
      <dsp:nvSpPr>
        <dsp:cNvPr id="0" name=""/>
        <dsp:cNvSpPr/>
      </dsp:nvSpPr>
      <dsp:spPr>
        <a:xfrm>
          <a:off x="6623843" y="191281"/>
          <a:ext cx="1796057" cy="8980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Language</a:t>
          </a:r>
          <a:endParaRPr lang="en-US" sz="1900" kern="1200" dirty="0"/>
        </a:p>
      </dsp:txBody>
      <dsp:txXfrm>
        <a:off x="6650145" y="217583"/>
        <a:ext cx="1743453" cy="845424"/>
      </dsp:txXfrm>
    </dsp:sp>
    <dsp:sp modelId="{0C61A468-6E5F-6C4D-B80E-46C0806688AB}">
      <dsp:nvSpPr>
        <dsp:cNvPr id="0" name=""/>
        <dsp:cNvSpPr/>
      </dsp:nvSpPr>
      <dsp:spPr>
        <a:xfrm>
          <a:off x="6803449" y="1089310"/>
          <a:ext cx="193773" cy="673521"/>
        </a:xfrm>
        <a:custGeom>
          <a:avLst/>
          <a:gdLst/>
          <a:ahLst/>
          <a:cxnLst/>
          <a:rect l="0" t="0" r="0" b="0"/>
          <a:pathLst>
            <a:path>
              <a:moveTo>
                <a:pt x="0" y="0"/>
              </a:moveTo>
              <a:lnTo>
                <a:pt x="0" y="673521"/>
              </a:lnTo>
              <a:lnTo>
                <a:pt x="193773" y="673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BCD15-40B9-9D4B-8AAD-C27D68BE5B57}">
      <dsp:nvSpPr>
        <dsp:cNvPr id="0" name=""/>
        <dsp:cNvSpPr/>
      </dsp:nvSpPr>
      <dsp:spPr>
        <a:xfrm>
          <a:off x="6997222" y="1313817"/>
          <a:ext cx="1436846" cy="8980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Paraphrase/Detailed explanation</a:t>
          </a:r>
          <a:endParaRPr lang="en-US" sz="1400" kern="1200" dirty="0"/>
        </a:p>
      </dsp:txBody>
      <dsp:txXfrm>
        <a:off x="7023524" y="1340119"/>
        <a:ext cx="1384242" cy="8454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26/01/22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515811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26/01/22</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7354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Explain</a:t>
            </a:r>
            <a:r>
              <a:rPr lang="en-US" baseline="0" noProof="0" dirty="0" smtClean="0"/>
              <a:t> the context of research design that this Interview is part of other data collection method and not the only method that I use for entire study. </a:t>
            </a:r>
          </a:p>
          <a:p>
            <a:r>
              <a:rPr lang="en-US" baseline="0" noProof="0" dirty="0" smtClean="0"/>
              <a:t>I am planning to use mix method including interview and documentations as well as corpus analysis. </a:t>
            </a:r>
          </a:p>
          <a:p>
            <a:endParaRPr lang="en-US" baseline="0" noProof="0" dirty="0" smtClean="0"/>
          </a:p>
          <a:p>
            <a:r>
              <a:rPr lang="en-US" baseline="0" noProof="0" dirty="0" smtClean="0"/>
              <a:t>This is a pilot interview checklist </a:t>
            </a:r>
          </a:p>
          <a:p>
            <a:r>
              <a:rPr lang="en-US" baseline="0" noProof="0" dirty="0" smtClean="0"/>
              <a:t>This pilot is to administer and develop the interview checklist before the final result is formatted. </a:t>
            </a:r>
          </a:p>
        </p:txBody>
      </p:sp>
      <p:sp>
        <p:nvSpPr>
          <p:cNvPr id="4" name="Slide Number Placeholder 3"/>
          <p:cNvSpPr>
            <a:spLocks noGrp="1"/>
          </p:cNvSpPr>
          <p:nvPr>
            <p:ph type="sldNum" sz="quarter" idx="10"/>
          </p:nvPr>
        </p:nvSpPr>
        <p:spPr/>
        <p:txBody>
          <a:bodyPr/>
          <a:lstStyle/>
          <a:p>
            <a:fld id="{CC95B32D-4830-4606-B0AE-8F708F767B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Details</a:t>
            </a:r>
            <a:r>
              <a:rPr lang="en-US" baseline="0" dirty="0" smtClean="0"/>
              <a:t> in checklist</a:t>
            </a:r>
          </a:p>
          <a:p>
            <a:endParaRPr lang="en-US" dirty="0" smtClean="0"/>
          </a:p>
          <a:p>
            <a:pPr algn="just">
              <a:buFont typeface="Wingdings" charset="2"/>
              <a:buChar char="§"/>
            </a:pPr>
            <a:r>
              <a:rPr lang="en-US" dirty="0" smtClean="0"/>
              <a:t>The interview checklist is a sub-topic of a main interview. </a:t>
            </a:r>
          </a:p>
          <a:p>
            <a:pPr algn="just">
              <a:buFont typeface="Wingdings" charset="2"/>
              <a:buChar char="§"/>
            </a:pPr>
            <a:r>
              <a:rPr lang="en-US" dirty="0" smtClean="0"/>
              <a:t>It is to unsure or clarify the previous main interview.</a:t>
            </a:r>
          </a:p>
          <a:p>
            <a:pPr algn="just">
              <a:buFont typeface="Wingdings" charset="2"/>
              <a:buChar char="§"/>
            </a:pPr>
            <a:r>
              <a:rPr lang="en-US" dirty="0" smtClean="0"/>
              <a:t>The development in interview checklist needs careful planning to finalize the format by holding some piloting.</a:t>
            </a:r>
          </a:p>
          <a:p>
            <a:pPr algn="just">
              <a:buFont typeface="Wingdings" charset="2"/>
              <a:buChar char="§"/>
            </a:pPr>
            <a:r>
              <a:rPr lang="en-US" dirty="0" smtClean="0"/>
              <a:t>When compared to an offline interview, an online interview appears to be more efficient.</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233879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306553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Patton, M. Q. (1990). Qualitative evaluation and research methods, 2nd ed. In </a:t>
            </a:r>
            <a:r>
              <a:rPr lang="en-US" i="1" dirty="0" smtClean="0">
                <a:solidFill>
                  <a:srgbClr val="FF0000"/>
                </a:solidFill>
              </a:rPr>
              <a:t>Qualitative evaluation and research methods, 2nd ed.</a:t>
            </a:r>
            <a:r>
              <a:rPr lang="en-US" dirty="0" smtClean="0">
                <a:solidFill>
                  <a:srgbClr val="FF0000"/>
                </a:solidFill>
              </a:rPr>
              <a:t> Sage Publications, Inc.</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300663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The idea of writing items </a:t>
            </a:r>
            <a:r>
              <a:rPr lang="en-US" baseline="0" dirty="0" smtClean="0"/>
              <a:t>came from the researchers’ personal experience as non-native writers in English and writing teaching teachers, from informal interviews with students, and from the literature on writing as well questionnaires on similar issues (e.g., </a:t>
            </a:r>
            <a:r>
              <a:rPr lang="en-US" dirty="0" smtClean="0"/>
              <a:t>Learning strategies : Oxford’s (1990) Strategy Inventory for Language Learning (SILL) )</a:t>
            </a:r>
          </a:p>
          <a:p>
            <a:pPr algn="just"/>
            <a:r>
              <a:rPr lang="en-US" dirty="0" smtClean="0"/>
              <a:t>Students’ texts</a:t>
            </a:r>
          </a:p>
          <a:p>
            <a:endParaRPr lang="en-US" dirty="0" smtClean="0"/>
          </a:p>
          <a:p>
            <a:r>
              <a:rPr lang="en-US" dirty="0" smtClean="0"/>
              <a:t>When refers</a:t>
            </a:r>
            <a:r>
              <a:rPr lang="en-US" baseline="0" dirty="0" smtClean="0"/>
              <a:t> to academic writing strategies :</a:t>
            </a:r>
          </a:p>
          <a:p>
            <a:pPr marL="171450" indent="-171450">
              <a:buFont typeface="Arial"/>
              <a:buChar char="•"/>
            </a:pPr>
            <a:r>
              <a:rPr lang="en-US" baseline="0" dirty="0" smtClean="0"/>
              <a:t> L2 learners’ perceptions on an intensive EAP course</a:t>
            </a:r>
          </a:p>
          <a:p>
            <a:pPr marL="171450" indent="-171450">
              <a:buFont typeface="Arial"/>
              <a:buChar char="•"/>
            </a:pPr>
            <a:r>
              <a:rPr lang="en-US" baseline="0" dirty="0" smtClean="0"/>
              <a:t>Students writing assignments </a:t>
            </a:r>
          </a:p>
          <a:p>
            <a:pPr marL="171450" indent="-171450">
              <a:buFont typeface="Arial"/>
              <a:buChar char="•"/>
            </a:pPr>
            <a:r>
              <a:rPr lang="en-US" baseline="0" dirty="0" smtClean="0"/>
              <a:t>Writing practice</a:t>
            </a:r>
          </a:p>
          <a:p>
            <a:pPr marL="171450" indent="-171450">
              <a:buFont typeface="Arial"/>
              <a:buChar char="•"/>
            </a:pPr>
            <a:r>
              <a:rPr lang="en-US" baseline="0" dirty="0" smtClean="0"/>
              <a:t>ESL writers and L2 writing ability</a:t>
            </a:r>
          </a:p>
          <a:p>
            <a:pPr marL="171450" indent="-171450">
              <a:buFont typeface="Arial"/>
              <a:buChar char="•"/>
            </a:pPr>
            <a:r>
              <a:rPr lang="en-US" baseline="0" dirty="0" smtClean="0"/>
              <a:t>Pedagogical implications/instructions</a:t>
            </a:r>
          </a:p>
          <a:p>
            <a:pPr marL="171450" indent="-171450">
              <a:buFont typeface="Arial"/>
              <a:buChar char="•"/>
            </a:pPr>
            <a:r>
              <a:rPr lang="en-US" baseline="0" dirty="0" smtClean="0"/>
              <a:t>Scientists in writing research article in English </a:t>
            </a:r>
          </a:p>
          <a:p>
            <a:pPr marL="171450" indent="-171450">
              <a:buFont typeface="Arial"/>
              <a:buChar char="•"/>
            </a:pPr>
            <a:r>
              <a:rPr lang="en-US" baseline="0" dirty="0" smtClean="0"/>
              <a:t>Graduate research students in the social sciences </a:t>
            </a:r>
          </a:p>
          <a:p>
            <a:pPr marL="171450" indent="-171450">
              <a:buFont typeface="Arial"/>
              <a:buChar char="•"/>
            </a:pPr>
            <a:r>
              <a:rPr lang="en-US" baseline="0" dirty="0" smtClean="0"/>
              <a:t>Higher education institutions </a:t>
            </a:r>
          </a:p>
          <a:p>
            <a:pPr marL="171450" indent="-171450">
              <a:buFont typeface="Arial"/>
              <a:buChar char="•"/>
            </a:pPr>
            <a:r>
              <a:rPr lang="en-US" baseline="0" dirty="0" smtClean="0"/>
              <a:t>University students </a:t>
            </a:r>
          </a:p>
          <a:p>
            <a:pPr marL="171450" indent="-171450">
              <a:buFont typeface="Arial"/>
              <a:buChar char="•"/>
            </a:pPr>
            <a:r>
              <a:rPr lang="en-US" baseline="0" dirty="0" smtClean="0"/>
              <a:t>Writing assignments/essays</a:t>
            </a:r>
          </a:p>
          <a:p>
            <a:pPr marL="171450" indent="-171450">
              <a:buFont typeface="Arial"/>
              <a:buChar char="•"/>
            </a:pPr>
            <a:endParaRPr lang="en-US" baseline="0" dirty="0" smtClean="0"/>
          </a:p>
          <a:p>
            <a:pPr marL="171450" indent="-171450">
              <a:buFont typeface="Arial"/>
              <a:buChar char="•"/>
            </a:pPr>
            <a:endParaRPr lang="en-US" baseline="0" dirty="0" smtClean="0"/>
          </a:p>
          <a:p>
            <a:pPr marL="0" indent="0">
              <a:buFont typeface="Arial"/>
              <a:buNone/>
            </a:pPr>
            <a:r>
              <a:rPr lang="en-US" b="1" baseline="0" dirty="0" smtClean="0"/>
              <a:t>Writing strategies use : </a:t>
            </a:r>
          </a:p>
          <a:p>
            <a:pPr marL="171450" indent="-171450">
              <a:buFont typeface="Arial"/>
              <a:buChar char="•"/>
            </a:pPr>
            <a:r>
              <a:rPr lang="en-US" baseline="0" dirty="0" smtClean="0"/>
              <a:t>﻿As basic writing strategies: Planning how to write an academic essay, monitoring to see how the writing is going and then checking to see how well the product fits the intentions Making an effort to write different kinds of texts in the target language (for example, personal notes, messages, letters and course papers)</a:t>
            </a:r>
          </a:p>
          <a:p>
            <a:pPr marL="171450" indent="-171450">
              <a:buFont typeface="Arial"/>
              <a:buChar char="•"/>
            </a:pPr>
            <a:r>
              <a:rPr lang="en-US" baseline="0" dirty="0" smtClean="0"/>
              <a:t>While writing an essay: Reviewing what one has already written before continuing to write new material in an essay Postponing editing of the writing until all the ideas are written down</a:t>
            </a:r>
          </a:p>
          <a:p>
            <a:pPr marL="171450" indent="-171450">
              <a:buFont typeface="Arial"/>
              <a:buChar char="•"/>
            </a:pPr>
            <a:r>
              <a:rPr lang="en-US" baseline="0" dirty="0" smtClean="0"/>
              <a:t>Once a draft essay has been written: Revising the essay once or twice to improve the language and content Looking for ways to get feedback from others, such as having a native writer put the text in his or her own words and then comparing it to one’s original version.</a:t>
            </a:r>
          </a:p>
          <a:p>
            <a:pPr marL="171450" indent="-171450">
              <a:buFont typeface="Arial"/>
              <a:buChar char="•"/>
            </a:pPr>
            <a:endParaRPr lang="en-US" baseline="0" dirty="0" smtClean="0"/>
          </a:p>
          <a:p>
            <a:pPr marL="171450" indent="-171450">
              <a:buFont typeface="Arial"/>
              <a:buChar char="•"/>
            </a:pPr>
            <a:endParaRPr lang="en-US" baseline="0" dirty="0" smtClean="0"/>
          </a:p>
          <a:p>
            <a:pPr marL="171450" indent="-171450">
              <a:buFont typeface="Arial"/>
              <a:buChar char="•"/>
            </a:pPr>
            <a:endParaRPr lang="en-US" baseline="0" dirty="0" smtClean="0"/>
          </a:p>
          <a:p>
            <a:pPr marL="171450" indent="-171450">
              <a:buFont typeface="Arial"/>
              <a:buChar char="•"/>
            </a:pPr>
            <a:endParaRPr lang="en-US" baseline="0" dirty="0" smtClean="0"/>
          </a:p>
          <a:p>
            <a:pPr marL="171450" indent="-171450">
              <a:buFont typeface="Arial"/>
              <a:buChar char="•"/>
            </a:pPr>
            <a:endParaRPr lang="en-US" baseline="0" dirty="0" smtClean="0"/>
          </a:p>
          <a:p>
            <a:pPr marL="171450" indent="-171450">
              <a:buFont typeface="Arial"/>
              <a:buChar char="•"/>
            </a:pPr>
            <a:endParaRPr lang="en-US" baseline="0" dirty="0" smtClean="0"/>
          </a:p>
          <a:p>
            <a:pPr marL="171450" indent="-171450">
              <a:buFont typeface="Arial"/>
              <a:buChar char="•"/>
            </a:pPr>
            <a:endParaRPr lang="en-US" baseline="0" dirty="0" smtClean="0"/>
          </a:p>
          <a:p>
            <a:endParaRPr lang="en-US" dirty="0" smtClean="0"/>
          </a:p>
          <a:p>
            <a:endParaRPr lang="en-US" dirty="0" smtClean="0"/>
          </a:p>
          <a:p>
            <a:r>
              <a:rPr lang="en-US" dirty="0" smtClean="0"/>
              <a:t>The focus is on</a:t>
            </a:r>
            <a:r>
              <a:rPr lang="en-US" baseline="0" dirty="0" smtClean="0"/>
              <a:t> my study </a:t>
            </a:r>
          </a:p>
          <a:p>
            <a:r>
              <a:rPr lang="en-US" baseline="0" dirty="0" smtClean="0"/>
              <a:t>Use other’s people work</a:t>
            </a:r>
          </a:p>
          <a:p>
            <a:endParaRPr lang="en-US" baseline="0" dirty="0" smtClean="0"/>
          </a:p>
          <a:p>
            <a:r>
              <a:rPr lang="en-US" dirty="0" smtClean="0"/>
              <a:t>Spend time on this slide!</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3401569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did</a:t>
            </a:r>
            <a:r>
              <a:rPr lang="en-US" b="1" baseline="0" dirty="0" smtClean="0"/>
              <a:t> I use this taxonomy?</a:t>
            </a:r>
          </a:p>
          <a:p>
            <a:endParaRPr lang="en-US" b="1" baseline="0" dirty="0" smtClean="0"/>
          </a:p>
          <a:p>
            <a:r>
              <a:rPr lang="en-US" b="1" baseline="0" dirty="0" smtClean="0"/>
              <a:t>Strategies by functions</a:t>
            </a:r>
            <a:endParaRPr lang="en-US" b="1" dirty="0" smtClean="0"/>
          </a:p>
          <a:p>
            <a:endParaRPr lang="en-US" b="1" dirty="0" smtClean="0"/>
          </a:p>
          <a:p>
            <a:r>
              <a:rPr lang="en-US" b="1" dirty="0" smtClean="0"/>
              <a:t>Rhetorical strategies : </a:t>
            </a:r>
          </a:p>
          <a:p>
            <a:r>
              <a:rPr lang="en-US" dirty="0" smtClean="0"/>
              <a:t>﻿the strategies that writers use to </a:t>
            </a:r>
            <a:r>
              <a:rPr lang="en-US" dirty="0" err="1" smtClean="0"/>
              <a:t>organise</a:t>
            </a:r>
            <a:r>
              <a:rPr lang="en-US" dirty="0" smtClean="0"/>
              <a:t> and to present their ideas in writing conventions acceptable to native speakers of that language.</a:t>
            </a:r>
          </a:p>
          <a:p>
            <a:pPr lvl="0"/>
            <a:r>
              <a:rPr lang="en-US" sz="1200" dirty="0" smtClean="0"/>
              <a:t>Organization</a:t>
            </a:r>
          </a:p>
          <a:p>
            <a:pPr lvl="0"/>
            <a:r>
              <a:rPr lang="en-US" sz="1200" dirty="0" smtClean="0"/>
              <a:t>Use of L1</a:t>
            </a:r>
          </a:p>
          <a:p>
            <a:pPr lvl="0"/>
            <a:r>
              <a:rPr lang="en-US" sz="1200" dirty="0" smtClean="0"/>
              <a:t>Formatting/</a:t>
            </a:r>
            <a:r>
              <a:rPr lang="en-US" sz="1200" dirty="0" err="1" smtClean="0"/>
              <a:t>modelling</a:t>
            </a:r>
            <a:endParaRPr lang="en-US" sz="1200" dirty="0" smtClean="0"/>
          </a:p>
          <a:p>
            <a:pPr lvl="0"/>
            <a:r>
              <a:rPr lang="en-US" sz="1200" dirty="0" smtClean="0"/>
              <a:t>Comparing </a:t>
            </a:r>
          </a:p>
          <a:p>
            <a:endParaRPr lang="en-US" dirty="0" smtClean="0"/>
          </a:p>
          <a:p>
            <a:endParaRPr lang="en-US" dirty="0" smtClean="0"/>
          </a:p>
          <a:p>
            <a:r>
              <a:rPr lang="en-US" b="1" dirty="0" smtClean="0"/>
              <a:t>Metacognitive strategies </a:t>
            </a:r>
          </a:p>
          <a:p>
            <a:r>
              <a:rPr lang="en-US" dirty="0" smtClean="0"/>
              <a:t>﻿that writers use to control the writing process consciously.</a:t>
            </a:r>
          </a:p>
          <a:p>
            <a:pPr lvl="0"/>
            <a:r>
              <a:rPr lang="en-US" sz="1200" dirty="0" smtClean="0"/>
              <a:t>Planning </a:t>
            </a:r>
          </a:p>
          <a:p>
            <a:pPr lvl="0"/>
            <a:r>
              <a:rPr lang="en-US" sz="1200" dirty="0" smtClean="0"/>
              <a:t>Monitoring </a:t>
            </a:r>
          </a:p>
          <a:p>
            <a:pPr lvl="0"/>
            <a:r>
              <a:rPr lang="en-US" sz="1200" dirty="0" smtClean="0"/>
              <a:t>Evaluating</a:t>
            </a:r>
          </a:p>
          <a:p>
            <a:endParaRPr lang="en-US" dirty="0" smtClean="0"/>
          </a:p>
          <a:p>
            <a:endParaRPr lang="en-US" dirty="0" smtClean="0"/>
          </a:p>
          <a:p>
            <a:r>
              <a:rPr lang="en-US" b="1" dirty="0" smtClean="0"/>
              <a:t>Cognitive strategies </a:t>
            </a:r>
          </a:p>
          <a:p>
            <a:r>
              <a:rPr lang="en-US" b="0" dirty="0" smtClean="0"/>
              <a:t>﻿the strategies that writers use to implement the actual writing actions.</a:t>
            </a:r>
          </a:p>
          <a:p>
            <a:pPr lvl="0"/>
            <a:r>
              <a:rPr lang="en-US" sz="1200" dirty="0" smtClean="0"/>
              <a:t>Generating ideas </a:t>
            </a:r>
          </a:p>
          <a:p>
            <a:pPr lvl="0"/>
            <a:r>
              <a:rPr lang="en-US" sz="1200" dirty="0" smtClean="0"/>
              <a:t>Revising </a:t>
            </a:r>
          </a:p>
          <a:p>
            <a:pPr lvl="0"/>
            <a:r>
              <a:rPr lang="en-US" sz="1200" dirty="0" smtClean="0"/>
              <a:t>Elaborating </a:t>
            </a:r>
          </a:p>
          <a:p>
            <a:pPr lvl="0"/>
            <a:r>
              <a:rPr lang="en-US" sz="1200" dirty="0" smtClean="0"/>
              <a:t>Clarification </a:t>
            </a:r>
          </a:p>
          <a:p>
            <a:pPr lvl="0"/>
            <a:r>
              <a:rPr lang="en-US" sz="1200" dirty="0" smtClean="0"/>
              <a:t>Retrieval </a:t>
            </a:r>
          </a:p>
          <a:p>
            <a:pPr lvl="0"/>
            <a:r>
              <a:rPr lang="en-US" sz="1200" dirty="0" smtClean="0"/>
              <a:t>Rehearsing </a:t>
            </a:r>
          </a:p>
          <a:p>
            <a:pPr lvl="0"/>
            <a:r>
              <a:rPr lang="en-US" sz="1200" dirty="0" smtClean="0"/>
              <a:t>Summarizing</a:t>
            </a:r>
          </a:p>
          <a:p>
            <a:endParaRPr lang="en-US" b="0" dirty="0" smtClean="0"/>
          </a:p>
          <a:p>
            <a:endParaRPr lang="en-US" dirty="0" smtClean="0"/>
          </a:p>
          <a:p>
            <a:r>
              <a:rPr lang="en-US" b="1" dirty="0" smtClean="0"/>
              <a:t>Communicative</a:t>
            </a:r>
            <a:r>
              <a:rPr lang="en-US" b="1" baseline="0" dirty="0" smtClean="0"/>
              <a:t> strategies : ﻿those that writers use to interact with others to clarify some questions and to regulate emotions, motivation, and attitudes in the writing.</a:t>
            </a:r>
          </a:p>
          <a:p>
            <a:pPr lvl="0"/>
            <a:r>
              <a:rPr lang="en-US" sz="1200" dirty="0" smtClean="0"/>
              <a:t>Avoidance </a:t>
            </a:r>
          </a:p>
          <a:p>
            <a:pPr lvl="0"/>
            <a:r>
              <a:rPr lang="en-US" sz="1200" dirty="0" smtClean="0"/>
              <a:t>Reduction</a:t>
            </a:r>
          </a:p>
          <a:p>
            <a:pPr lvl="0"/>
            <a:r>
              <a:rPr lang="en-US" sz="1200" dirty="0" smtClean="0"/>
              <a:t>Sense of readers</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3175421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this interview</a:t>
            </a:r>
            <a:r>
              <a:rPr lang="en-US" baseline="0" dirty="0" smtClean="0"/>
              <a:t> is important to my research?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definition of retrospective is looking back on something that happened in the past. When you are interviewed about past events, this is an example of a retrospective interview. ... Looking back on or directed to the past, past events,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deep understanding of the interviewee’s experience and perspective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Retrospective </a:t>
            </a:r>
            <a:r>
              <a:rPr lang="en-US" dirty="0" err="1" smtClean="0"/>
              <a:t>interviews:These</a:t>
            </a:r>
            <a:r>
              <a:rPr lang="en-US" dirty="0" smtClean="0"/>
              <a:t> can be structured, semi-structured or informal. A researcher who conducts a retrospective interview tries to get a subject to recall and then reconstruct from memory something that has happened in the past. As expected this kind of data is bound to be very unreliable. All or some of the above strategies can be found to have been used in one qualitative study or another. </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4204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strategies</a:t>
            </a:r>
            <a:r>
              <a:rPr lang="en-US" baseline="0" dirty="0" smtClean="0"/>
              <a:t> I use!</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16531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Letter</a:t>
            </a:r>
            <a:r>
              <a:rPr lang="en-US" baseline="0" dirty="0" smtClean="0"/>
              <a:t> of consent </a:t>
            </a:r>
            <a:endParaRPr lang="en-US"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3035584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lgn="just">
              <a:buFont typeface="+mj-lt"/>
              <a:buAutoNum type="arabicPeriod"/>
            </a:pPr>
            <a:r>
              <a:rPr lang="en-US" b="1" dirty="0" smtClean="0"/>
              <a:t>Time consuming </a:t>
            </a:r>
            <a:r>
              <a:rPr lang="en-US" dirty="0" smtClean="0"/>
              <a:t>: resources, literature, waiting approval for the interview</a:t>
            </a:r>
          </a:p>
          <a:p>
            <a:pPr marL="685800" lvl="1" indent="-228600" algn="just">
              <a:buFont typeface="+mj-lt"/>
              <a:buAutoNum type="arabicPeriod"/>
            </a:pPr>
            <a:r>
              <a:rPr lang="en-US" b="1" dirty="0" smtClean="0"/>
              <a:t>Interview organization </a:t>
            </a:r>
            <a:r>
              <a:rPr lang="en-US" dirty="0" smtClean="0"/>
              <a:t>: unpredicted aspect can happen on</a:t>
            </a:r>
            <a:r>
              <a:rPr lang="en-US" baseline="0" dirty="0" smtClean="0"/>
              <a:t> the spots, </a:t>
            </a:r>
            <a:r>
              <a:rPr lang="en-US" dirty="0" smtClean="0"/>
              <a:t>location, similar</a:t>
            </a:r>
            <a:r>
              <a:rPr lang="en-US" baseline="0" dirty="0" smtClean="0"/>
              <a:t> questions with different responses, questions organizations, </a:t>
            </a:r>
            <a:endParaRPr lang="en-US" dirty="0" smtClean="0"/>
          </a:p>
          <a:p>
            <a:pPr marL="685800" lvl="1" indent="-228600" algn="just">
              <a:buFont typeface="+mj-lt"/>
              <a:buAutoNum type="arabicPeriod"/>
            </a:pPr>
            <a:r>
              <a:rPr lang="en-US" b="1" dirty="0" smtClean="0"/>
              <a:t>Social Aspects: anxiety,</a:t>
            </a:r>
            <a:r>
              <a:rPr lang="en-US" b="1" baseline="0" dirty="0" smtClean="0"/>
              <a:t> </a:t>
            </a:r>
            <a:r>
              <a:rPr lang="en-US" b="1" dirty="0" smtClean="0"/>
              <a:t>Language</a:t>
            </a:r>
            <a:r>
              <a:rPr lang="en-US" dirty="0" smtClean="0"/>
              <a:t> : L2 – L1 vise versa,</a:t>
            </a:r>
            <a:r>
              <a:rPr lang="en-US" baseline="0" dirty="0" smtClean="0"/>
              <a:t> </a:t>
            </a:r>
            <a:r>
              <a:rPr lang="en-US" baseline="0" dirty="0" err="1" smtClean="0"/>
              <a:t>ambigious</a:t>
            </a:r>
            <a:r>
              <a:rPr lang="en-US" baseline="0" dirty="0" smtClean="0"/>
              <a:t> words </a:t>
            </a:r>
            <a:r>
              <a:rPr lang="en-US" baseline="0" dirty="0" err="1" smtClean="0"/>
              <a:t>scuh</a:t>
            </a:r>
            <a:r>
              <a:rPr lang="en-US" baseline="0" dirty="0" smtClean="0"/>
              <a:t> as : </a:t>
            </a:r>
            <a:endParaRPr lang="en-US" dirty="0" smtClean="0"/>
          </a:p>
          <a:p>
            <a:pPr marL="685800" lvl="1" indent="-228600" algn="just">
              <a:buFont typeface="+mj-lt"/>
              <a:buAutoNum type="arabicPeriod"/>
            </a:pPr>
            <a:r>
              <a:rPr lang="en-US" b="1" dirty="0" smtClean="0"/>
              <a:t>Equipment</a:t>
            </a:r>
            <a:r>
              <a:rPr lang="en-US" dirty="0" smtClean="0"/>
              <a:t>: </a:t>
            </a:r>
            <a:r>
              <a:rPr lang="en-US" dirty="0" err="1" smtClean="0"/>
              <a:t>leptops</a:t>
            </a:r>
            <a:r>
              <a:rPr lang="en-US" dirty="0" smtClean="0"/>
              <a:t> (charger</a:t>
            </a:r>
            <a:r>
              <a:rPr lang="en-US" baseline="0" dirty="0" smtClean="0"/>
              <a:t> battery)</a:t>
            </a:r>
            <a:r>
              <a:rPr lang="en-US" dirty="0" smtClean="0"/>
              <a:t>,</a:t>
            </a:r>
            <a:r>
              <a:rPr lang="en-US" baseline="0" dirty="0" smtClean="0"/>
              <a:t> print-out the interview guide, recorders, </a:t>
            </a:r>
          </a:p>
          <a:p>
            <a:pPr marL="685800" lvl="1" indent="-228600" algn="just">
              <a:buFont typeface="+mj-lt"/>
              <a:buAutoNum type="arabicPeriod"/>
            </a:pPr>
            <a:endParaRPr lang="en-US" baseline="0" dirty="0" smtClean="0"/>
          </a:p>
          <a:p>
            <a:pPr marL="685800" lvl="1" indent="-228600" algn="just">
              <a:buFont typeface="+mj-lt"/>
              <a:buAutoNum type="arabicPeriod"/>
            </a:pPr>
            <a:endParaRPr lang="en-US" baseline="0" dirty="0" smtClean="0"/>
          </a:p>
          <a:p>
            <a:pPr lvl="0"/>
            <a:r>
              <a:rPr lang="en-US" sz="1500" dirty="0" smtClean="0"/>
              <a:t>Time-consuming</a:t>
            </a:r>
            <a:r>
              <a:rPr lang="en-US" sz="1500" baseline="0" dirty="0" smtClean="0"/>
              <a:t> process: </a:t>
            </a:r>
          </a:p>
          <a:p>
            <a:pPr lvl="0"/>
            <a:r>
              <a:rPr lang="en-US" sz="1500" dirty="0" smtClean="0"/>
              <a:t>Waiting approval </a:t>
            </a:r>
          </a:p>
          <a:p>
            <a:pPr lvl="0"/>
            <a:r>
              <a:rPr lang="en-US" sz="1500" dirty="0" smtClean="0"/>
              <a:t>Finding the location for the interview</a:t>
            </a:r>
          </a:p>
          <a:p>
            <a:pPr lvl="0"/>
            <a:endParaRPr lang="en-US" sz="1500" dirty="0" smtClean="0"/>
          </a:p>
          <a:p>
            <a:pPr lvl="0"/>
            <a:r>
              <a:rPr lang="en-US" sz="1500" dirty="0" smtClean="0"/>
              <a:t>Interview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Similar questions with different responses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err="1" smtClean="0"/>
              <a:t>Equipments</a:t>
            </a:r>
            <a:endParaRPr lang="en-US" sz="1500" dirty="0" smtClean="0"/>
          </a:p>
          <a:p>
            <a:pPr lvl="0"/>
            <a:r>
              <a:rPr lang="en-US" sz="1600" dirty="0" err="1" smtClean="0"/>
              <a:t>Leptop</a:t>
            </a:r>
            <a:r>
              <a:rPr lang="en-US" sz="1600" dirty="0" smtClean="0"/>
              <a:t>/notebook battery</a:t>
            </a:r>
          </a:p>
          <a:p>
            <a:pPr lvl="0"/>
            <a:r>
              <a:rPr lang="en-US" sz="1600" dirty="0" smtClean="0"/>
              <a:t>Internet connection</a:t>
            </a:r>
          </a:p>
          <a:p>
            <a:pPr lvl="0"/>
            <a:r>
              <a:rPr lang="en-US" sz="1600" dirty="0" smtClean="0"/>
              <a:t>Recorder : mobile phone</a:t>
            </a:r>
          </a:p>
          <a:p>
            <a:pPr lvl="0"/>
            <a:endParaRPr lang="en-US" sz="1600" dirty="0" smtClean="0"/>
          </a:p>
          <a:p>
            <a:pPr lvl="0"/>
            <a:r>
              <a:rPr lang="en-US" sz="1700" b="1" dirty="0" smtClean="0"/>
              <a:t>Social aspects </a:t>
            </a:r>
          </a:p>
          <a:p>
            <a:pPr lvl="1"/>
            <a:r>
              <a:rPr lang="en-US" sz="1700" b="0" dirty="0" smtClean="0"/>
              <a:t>Anxiety</a:t>
            </a:r>
          </a:p>
          <a:p>
            <a:pPr lvl="1"/>
            <a:r>
              <a:rPr lang="en-US" sz="1700" b="0" dirty="0" smtClean="0"/>
              <a:t>Language : ambiguous words/ jargon</a:t>
            </a:r>
          </a:p>
          <a:p>
            <a:pPr lvl="0"/>
            <a:endParaRPr lang="en-US"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lvl="0"/>
            <a:endParaRPr lang="en-US" sz="1500" dirty="0" smtClean="0"/>
          </a:p>
          <a:p>
            <a:pPr lvl="0"/>
            <a:endParaRPr lang="en-US" sz="1500" dirty="0" smtClean="0"/>
          </a:p>
          <a:p>
            <a:pPr lvl="0"/>
            <a:endParaRPr lang="en-US" sz="1500" dirty="0" smtClean="0"/>
          </a:p>
          <a:p>
            <a:pPr lvl="0"/>
            <a:endParaRPr lang="en-US" dirty="0" smtClean="0"/>
          </a:p>
          <a:p>
            <a:pPr marL="685800" lvl="1" indent="-228600" algn="just">
              <a:buFont typeface="+mj-lt"/>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val="392002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a:t>
            </a:r>
            <a:r>
              <a:rPr lang="uk-UA" dirty="0" smtClean="0"/>
              <a:t>’</a:t>
            </a:r>
            <a:r>
              <a:rPr lang="en-US" dirty="0" smtClean="0"/>
              <a:t>t</a:t>
            </a:r>
            <a:r>
              <a:rPr lang="en-US" baseline="0" dirty="0" smtClean="0"/>
              <a:t> forget mentioning Letter of consent </a:t>
            </a:r>
            <a:endParaRPr lang="en-US" dirty="0" smtClean="0"/>
          </a:p>
          <a:p>
            <a:endParaRPr lang="en-US" dirty="0" smtClean="0"/>
          </a:p>
          <a:p>
            <a:r>
              <a:rPr lang="en-US" dirty="0" smtClean="0"/>
              <a:t>Time-consuming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Social media for the communication</a:t>
            </a:r>
          </a:p>
          <a:p>
            <a:endParaRPr lang="en-US" dirty="0" smtClean="0"/>
          </a:p>
          <a:p>
            <a:endParaRPr lang="en-US" dirty="0" smtClean="0"/>
          </a:p>
          <a:p>
            <a:r>
              <a:rPr lang="en-US" dirty="0" smtClean="0"/>
              <a:t>Equipment:</a:t>
            </a:r>
            <a:r>
              <a:rPr lang="en-US" baseline="0" dirty="0" smtClean="0"/>
              <a:t> </a:t>
            </a:r>
          </a:p>
          <a:p>
            <a:pPr lvl="0"/>
            <a:r>
              <a:rPr lang="en-US" dirty="0" smtClean="0"/>
              <a:t>Sufficient battery charger/power</a:t>
            </a:r>
          </a:p>
          <a:p>
            <a:pPr lvl="0"/>
            <a:r>
              <a:rPr lang="en-US" dirty="0" smtClean="0"/>
              <a:t>Mobile data/ a high speed </a:t>
            </a:r>
            <a:r>
              <a:rPr lang="en-US" dirty="0" err="1" smtClean="0"/>
              <a:t>wifi</a:t>
            </a:r>
            <a:r>
              <a:rPr lang="en-US" dirty="0" smtClean="0"/>
              <a:t> network</a:t>
            </a:r>
          </a:p>
          <a:p>
            <a:endParaRPr lang="en-US" dirty="0" smtClean="0"/>
          </a:p>
          <a:p>
            <a:r>
              <a:rPr lang="en-US" dirty="0" smtClean="0"/>
              <a:t>Social aspects</a:t>
            </a: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Carry-on feedback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230622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5733143"/>
          </a:xfrm>
          <a:prstGeom prst="rect">
            <a:avLst/>
          </a:prstGeom>
        </p:spPr>
      </p:pic>
      <p:sp>
        <p:nvSpPr>
          <p:cNvPr id="2" name="Title 1"/>
          <p:cNvSpPr>
            <a:spLocks noGrp="1"/>
          </p:cNvSpPr>
          <p:nvPr>
            <p:ph type="ctrTitle" hasCustomPrompt="1"/>
          </p:nvPr>
        </p:nvSpPr>
        <p:spPr>
          <a:xfrm>
            <a:off x="2590800" y="1905000"/>
            <a:ext cx="6180224" cy="1225021"/>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3365500"/>
            <a:ext cx="4772528" cy="8255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043"/>
            <a:ext cx="3721618" cy="5715000"/>
          </a:xfrm>
          <a:prstGeom prst="rect">
            <a:avLst/>
          </a:prstGeom>
        </p:spPr>
      </p:pic>
      <p:sp>
        <p:nvSpPr>
          <p:cNvPr id="10" name="Picture Placeholder 9"/>
          <p:cNvSpPr>
            <a:spLocks noGrp="1"/>
          </p:cNvSpPr>
          <p:nvPr>
            <p:ph type="pic" sz="quarter" idx="13" hasCustomPrompt="1"/>
          </p:nvPr>
        </p:nvSpPr>
        <p:spPr>
          <a:xfrm>
            <a:off x="6858000" y="4254500"/>
            <a:ext cx="1828800" cy="8255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5733143"/>
          </a:xfrm>
          <a:prstGeom prst="rect">
            <a:avLst/>
          </a:prstGeom>
        </p:spPr>
      </p:pic>
      <p:sp>
        <p:nvSpPr>
          <p:cNvPr id="3" name="Date Placeholder 3"/>
          <p:cNvSpPr>
            <a:spLocks noGrp="1"/>
          </p:cNvSpPr>
          <p:nvPr>
            <p:ph type="dt" sz="half" idx="10"/>
          </p:nvPr>
        </p:nvSpPr>
        <p:spPr>
          <a:xfrm>
            <a:off x="762000" y="5296959"/>
            <a:ext cx="2133600" cy="304271"/>
          </a:xfrm>
        </p:spPr>
        <p:txBody>
          <a:bodyPr/>
          <a:lstStyle/>
          <a:p>
            <a:fld id="{757B281C-5159-4971-8228-52B9A72E9ED2}" type="datetimeFigureOut">
              <a:rPr lang="en-US" smtClean="0"/>
              <a:pPr/>
              <a:t>26/01/22</a:t>
            </a:fld>
            <a:endParaRPr lang="en-US" dirty="0"/>
          </a:p>
        </p:txBody>
      </p:sp>
      <p:sp>
        <p:nvSpPr>
          <p:cNvPr id="4" name="Footer Placeholder 4"/>
          <p:cNvSpPr>
            <a:spLocks noGrp="1"/>
          </p:cNvSpPr>
          <p:nvPr>
            <p:ph type="ftr" sz="quarter" idx="11"/>
          </p:nvPr>
        </p:nvSpPr>
        <p:spPr>
          <a:xfrm>
            <a:off x="3352800" y="5296959"/>
            <a:ext cx="2895600" cy="304271"/>
          </a:xfrm>
        </p:spPr>
        <p:txBody>
          <a:bodyPr/>
          <a:lstStyle/>
          <a:p>
            <a:endParaRPr lang="en-US" dirty="0"/>
          </a:p>
        </p:txBody>
      </p:sp>
      <p:sp>
        <p:nvSpPr>
          <p:cNvPr id="5" name="Slide Number Placeholder 5"/>
          <p:cNvSpPr>
            <a:spLocks noGrp="1"/>
          </p:cNvSpPr>
          <p:nvPr>
            <p:ph type="sldNum" sz="quarter" idx="12"/>
          </p:nvPr>
        </p:nvSpPr>
        <p:spPr>
          <a:xfrm>
            <a:off x="6705600" y="5296959"/>
            <a:ext cx="2133600" cy="304271"/>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5" name="Rounded Rectangle 14"/>
          <p:cNvSpPr/>
          <p:nvPr/>
        </p:nvSpPr>
        <p:spPr>
          <a:xfrm>
            <a:off x="304801" y="274320"/>
            <a:ext cx="8532055" cy="516401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7" y="361802"/>
            <a:ext cx="8306809" cy="259080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516838"/>
            <a:ext cx="7772400" cy="15240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070860"/>
            <a:ext cx="7772400" cy="7620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4DF1861-6E57-408F-A724-B102A250BEE2}" type="datetimeFigureOut">
              <a:rPr lang="en-US" smtClean="0"/>
              <a:pPr/>
              <a:t>26/01/22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BA23B1E-A16A-4561-A190-B8D00CBD8446}" type="slidenum">
              <a:rPr lang="en-US" smtClean="0"/>
              <a:pPr/>
              <a:t>‹#›</a:t>
            </a:fld>
            <a:endParaRPr lang="en-US"/>
          </a:p>
        </p:txBody>
      </p:sp>
    </p:spTree>
    <p:extLst>
      <p:ext uri="{BB962C8B-B14F-4D97-AF65-F5344CB8AC3E}">
        <p14:creationId xmlns:p14="http://schemas.microsoft.com/office/powerpoint/2010/main" val="9541922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5733143"/>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395999" y="-3411765"/>
            <a:ext cx="2349500" cy="9173031"/>
          </a:xfrm>
          <a:prstGeom prst="rect">
            <a:avLst/>
          </a:prstGeom>
        </p:spPr>
      </p:pic>
      <p:sp>
        <p:nvSpPr>
          <p:cNvPr id="2" name="Title 1"/>
          <p:cNvSpPr>
            <a:spLocks noGrp="1"/>
          </p:cNvSpPr>
          <p:nvPr>
            <p:ph type="title" hasCustomPrompt="1"/>
          </p:nvPr>
        </p:nvSpPr>
        <p:spPr>
          <a:xfrm>
            <a:off x="4572000" y="2540000"/>
            <a:ext cx="4343400" cy="1135063"/>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4445000"/>
            <a:ext cx="2133600" cy="8255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24693"/>
            <a:ext cx="8077200" cy="9525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330345"/>
            <a:ext cx="8077200" cy="3581136"/>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5296959"/>
            <a:ext cx="2133600" cy="304271"/>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28865"/>
            <a:ext cx="58674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26/01/22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4" y="0"/>
            <a:ext cx="9100457" cy="5733143"/>
          </a:xfrm>
          <a:prstGeom prst="rect">
            <a:avLst/>
          </a:prstGeom>
        </p:spPr>
      </p:pic>
      <p:sp>
        <p:nvSpPr>
          <p:cNvPr id="2" name="Title Placeholder 1"/>
          <p:cNvSpPr>
            <a:spLocks noGrp="1"/>
          </p:cNvSpPr>
          <p:nvPr>
            <p:ph type="title"/>
          </p:nvPr>
        </p:nvSpPr>
        <p:spPr>
          <a:xfrm>
            <a:off x="762000" y="228865"/>
            <a:ext cx="8077200" cy="952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333500"/>
            <a:ext cx="80772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26/01/22</a:t>
            </a:fld>
            <a:endParaRPr lang="en-US" dirty="0"/>
          </a:p>
        </p:txBody>
      </p:sp>
      <p:sp>
        <p:nvSpPr>
          <p:cNvPr id="5" name="Footer Placeholder 4"/>
          <p:cNvSpPr>
            <a:spLocks noGrp="1"/>
          </p:cNvSpPr>
          <p:nvPr>
            <p:ph type="ftr" sz="quarter" idx="3"/>
          </p:nvPr>
        </p:nvSpPr>
        <p:spPr>
          <a:xfrm>
            <a:off x="33528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90986"/>
            <a:ext cx="818707" cy="59026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3.xml"/><Relationship Id="rId5" Type="http://schemas.openxmlformats.org/officeDocument/2006/relationships/notesSlide" Target="../notesSlides/notesSlide2.xml"/><Relationship Id="rId1" Type="http://schemas.openxmlformats.org/officeDocument/2006/relationships/tags" Target="../tags/tag1.xml"/><Relationship Id="rId2"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14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58" y="851436"/>
            <a:ext cx="8358246" cy="803996"/>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2500" dirty="0" smtClean="0">
                <a:solidFill>
                  <a:schemeClr val="tx1"/>
                </a:solidFill>
              </a:rPr>
              <a:t>Indonesian Graduate Students’ L2 English Academic Writing Strategies : Using Interviews as a Research Method</a:t>
            </a:r>
            <a:endParaRPr lang="en-US" sz="2500" dirty="0">
              <a:solidFill>
                <a:schemeClr val="tx1"/>
              </a:solidFill>
            </a:endParaRPr>
          </a:p>
        </p:txBody>
      </p:sp>
      <p:sp>
        <p:nvSpPr>
          <p:cNvPr id="3" name="Subtitle 2"/>
          <p:cNvSpPr>
            <a:spLocks noGrp="1"/>
          </p:cNvSpPr>
          <p:nvPr>
            <p:ph type="subTitle" idx="1"/>
          </p:nvPr>
        </p:nvSpPr>
        <p:spPr>
          <a:xfrm>
            <a:off x="428596" y="3314700"/>
            <a:ext cx="8286808" cy="2286000"/>
          </a:xfrm>
        </p:spPr>
        <p:txBody>
          <a:bodyPr>
            <a:normAutofit fontScale="62500" lnSpcReduction="20000"/>
          </a:bodyPr>
          <a:lstStyle/>
          <a:p>
            <a:pPr algn="ctr">
              <a:lnSpc>
                <a:spcPct val="120000"/>
              </a:lnSpc>
            </a:pPr>
            <a:r>
              <a:rPr lang="en-US" sz="3100" dirty="0" err="1" smtClean="0">
                <a:solidFill>
                  <a:schemeClr val="tx1"/>
                </a:solidFill>
              </a:rPr>
              <a:t>Dedy</a:t>
            </a:r>
            <a:r>
              <a:rPr lang="en-US" sz="3100" dirty="0" smtClean="0">
                <a:solidFill>
                  <a:schemeClr val="tx1"/>
                </a:solidFill>
              </a:rPr>
              <a:t> </a:t>
            </a:r>
            <a:r>
              <a:rPr lang="en-US" sz="3100" dirty="0" err="1" smtClean="0">
                <a:solidFill>
                  <a:schemeClr val="tx1"/>
                </a:solidFill>
              </a:rPr>
              <a:t>Subandowo</a:t>
            </a:r>
            <a:endParaRPr lang="id-ID" sz="3100" dirty="0" smtClean="0">
              <a:solidFill>
                <a:schemeClr val="tx1"/>
              </a:solidFill>
            </a:endParaRPr>
          </a:p>
          <a:p>
            <a:pPr algn="ctr">
              <a:lnSpc>
                <a:spcPct val="120000"/>
              </a:lnSpc>
            </a:pPr>
            <a:endParaRPr lang="id-ID" sz="3100" dirty="0" smtClean="0">
              <a:solidFill>
                <a:schemeClr val="tx1"/>
              </a:solidFill>
            </a:endParaRPr>
          </a:p>
          <a:p>
            <a:pPr algn="ctr">
              <a:lnSpc>
                <a:spcPct val="120000"/>
              </a:lnSpc>
            </a:pPr>
            <a:r>
              <a:rPr lang="en-US" sz="3100" dirty="0" smtClean="0">
                <a:solidFill>
                  <a:schemeClr val="tx1"/>
                </a:solidFill>
              </a:rPr>
              <a:t>Supervisor</a:t>
            </a:r>
            <a:endParaRPr lang="id-ID" sz="3100" dirty="0" smtClean="0">
              <a:solidFill>
                <a:schemeClr val="tx1"/>
              </a:solidFill>
            </a:endParaRPr>
          </a:p>
          <a:p>
            <a:pPr algn="ctr">
              <a:lnSpc>
                <a:spcPct val="120000"/>
              </a:lnSpc>
            </a:pPr>
            <a:r>
              <a:rPr lang="en-US" sz="3100" dirty="0" err="1" smtClean="0">
                <a:solidFill>
                  <a:schemeClr val="tx1"/>
                </a:solidFill>
              </a:rPr>
              <a:t>Csilla</a:t>
            </a:r>
            <a:r>
              <a:rPr lang="en-US" sz="3100" dirty="0" smtClean="0">
                <a:solidFill>
                  <a:schemeClr val="tx1"/>
                </a:solidFill>
              </a:rPr>
              <a:t> </a:t>
            </a:r>
            <a:r>
              <a:rPr lang="en-US" sz="3100" dirty="0" err="1" smtClean="0">
                <a:solidFill>
                  <a:schemeClr val="tx1"/>
                </a:solidFill>
              </a:rPr>
              <a:t>Sárdi</a:t>
            </a:r>
            <a:r>
              <a:rPr lang="en-US" sz="3100" dirty="0" smtClean="0">
                <a:solidFill>
                  <a:schemeClr val="tx1"/>
                </a:solidFill>
              </a:rPr>
              <a:t>, </a:t>
            </a:r>
            <a:r>
              <a:rPr lang="en-US" sz="3100" dirty="0" err="1" smtClean="0">
                <a:solidFill>
                  <a:schemeClr val="tx1"/>
                </a:solidFill>
              </a:rPr>
              <a:t>Ph</a:t>
            </a:r>
            <a:r>
              <a:rPr lang="id-ID" sz="3100" dirty="0" smtClean="0">
                <a:solidFill>
                  <a:schemeClr val="tx1"/>
                </a:solidFill>
              </a:rPr>
              <a:t>D</a:t>
            </a:r>
          </a:p>
          <a:p>
            <a:pPr algn="ctr">
              <a:lnSpc>
                <a:spcPct val="120000"/>
              </a:lnSpc>
            </a:pPr>
            <a:endParaRPr lang="id-ID" dirty="0" smtClean="0">
              <a:solidFill>
                <a:schemeClr val="tx1"/>
              </a:solidFill>
            </a:endParaRPr>
          </a:p>
          <a:p>
            <a:pPr algn="ctr">
              <a:lnSpc>
                <a:spcPct val="120000"/>
              </a:lnSpc>
            </a:pPr>
            <a:r>
              <a:rPr lang="id-ID" sz="2800" dirty="0" smtClean="0">
                <a:solidFill>
                  <a:schemeClr val="tx1"/>
                </a:solidFill>
              </a:rPr>
              <a:t>Doctoral School of Linguistics</a:t>
            </a:r>
          </a:p>
          <a:p>
            <a:pPr algn="ctr">
              <a:lnSpc>
                <a:spcPct val="120000"/>
              </a:lnSpc>
            </a:pPr>
            <a:r>
              <a:rPr lang="en-US" dirty="0" smtClean="0">
                <a:solidFill>
                  <a:schemeClr val="tx1"/>
                </a:solidFill>
              </a:rPr>
              <a:t> </a:t>
            </a:r>
            <a:r>
              <a:rPr lang="en-US" sz="2800" dirty="0" err="1" smtClean="0">
                <a:solidFill>
                  <a:schemeClr val="tx1"/>
                </a:solidFill>
              </a:rPr>
              <a:t>Pázmány</a:t>
            </a:r>
            <a:r>
              <a:rPr lang="en-US" sz="2800" dirty="0" smtClean="0">
                <a:solidFill>
                  <a:schemeClr val="tx1"/>
                </a:solidFill>
              </a:rPr>
              <a:t> </a:t>
            </a:r>
            <a:r>
              <a:rPr lang="en-US" sz="2800" dirty="0" err="1" smtClean="0">
                <a:solidFill>
                  <a:schemeClr val="tx1"/>
                </a:solidFill>
              </a:rPr>
              <a:t>Péter</a:t>
            </a:r>
            <a:r>
              <a:rPr lang="en-US" sz="2800" dirty="0" smtClean="0">
                <a:solidFill>
                  <a:schemeClr val="tx1"/>
                </a:solidFill>
              </a:rPr>
              <a:t> Catholic University</a:t>
            </a:r>
          </a:p>
          <a:p>
            <a:pPr algn="ctr">
              <a:lnSpc>
                <a:spcPct val="120000"/>
              </a:lnSpc>
            </a:pPr>
            <a:r>
              <a:rPr lang="en-US" sz="2800" dirty="0" smtClean="0">
                <a:solidFill>
                  <a:schemeClr val="tx1"/>
                </a:solidFill>
              </a:rPr>
              <a:t>January 26</a:t>
            </a:r>
            <a:r>
              <a:rPr lang="en-US" sz="2800" baseline="30000" dirty="0" smtClean="0">
                <a:solidFill>
                  <a:schemeClr val="tx1"/>
                </a:solidFill>
              </a:rPr>
              <a:t>th</a:t>
            </a:r>
            <a:r>
              <a:rPr lang="en-US" sz="2800" dirty="0" smtClean="0">
                <a:solidFill>
                  <a:schemeClr val="tx1"/>
                </a:solidFill>
              </a:rPr>
              <a:t>, 2022</a:t>
            </a:r>
            <a:endParaRPr lang="id-ID" sz="2800" dirty="0" smtClean="0">
              <a:solidFill>
                <a:schemeClr val="tx1"/>
              </a:solidFill>
            </a:endParaRPr>
          </a:p>
          <a:p>
            <a:endParaRPr lang="en-US" altLang="ko-KR" sz="1100" b="1" dirty="0" smtClean="0">
              <a:solidFill>
                <a:schemeClr val="tx1"/>
              </a:solidFill>
              <a:cs typeface="Arial" pitchFamily="34" charset="0"/>
            </a:endParaRPr>
          </a:p>
          <a:p>
            <a:endParaRPr lang="en-US" dirty="0">
              <a:solidFill>
                <a:schemeClr val="tx1"/>
              </a:solidFill>
            </a:endParaRPr>
          </a:p>
        </p:txBody>
      </p:sp>
      <p:sp>
        <p:nvSpPr>
          <p:cNvPr id="4" name="Rectangle 3"/>
          <p:cNvSpPr/>
          <p:nvPr/>
        </p:nvSpPr>
        <p:spPr>
          <a:xfrm>
            <a:off x="1857356" y="230549"/>
            <a:ext cx="5214974" cy="31694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DOCTORAL SCHOOL CONFERENCE</a:t>
            </a:r>
            <a:endParaRPr lang="en-US" sz="1600" dirty="0"/>
          </a:p>
        </p:txBody>
      </p:sp>
      <p:pic>
        <p:nvPicPr>
          <p:cNvPr id="6" name="Picture 5" descr="images (1).jpg"/>
          <p:cNvPicPr>
            <a:picLocks noChangeAspect="1"/>
          </p:cNvPicPr>
          <p:nvPr/>
        </p:nvPicPr>
        <p:blipFill>
          <a:blip r:embed="rId3"/>
          <a:srcRect l="27612" r="27612"/>
          <a:stretch>
            <a:fillRect/>
          </a:stretch>
        </p:blipFill>
        <p:spPr>
          <a:xfrm>
            <a:off x="4127196" y="1930699"/>
            <a:ext cx="914400" cy="1219200"/>
          </a:xfrm>
          <a:prstGeom prst="rect">
            <a:avLst/>
          </a:prstGeom>
        </p:spPr>
      </p:pic>
    </p:spTree>
    <p:extLst>
      <p:ext uri="{BB962C8B-B14F-4D97-AF65-F5344CB8AC3E}">
        <p14:creationId xmlns:p14="http://schemas.microsoft.com/office/powerpoint/2010/main" val="20747919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19300"/>
            <a:ext cx="8077200" cy="3352800"/>
          </a:xfrm>
        </p:spPr>
        <p:txBody>
          <a:bodyPr/>
          <a:lstStyle/>
          <a:p>
            <a:pPr lvl="1" algn="just"/>
            <a:endParaRPr lang="en-US" dirty="0" smtClean="0"/>
          </a:p>
          <a:p>
            <a:pPr lvl="1" algn="just"/>
            <a:endParaRPr lang="en-US" dirty="0"/>
          </a:p>
        </p:txBody>
      </p:sp>
      <p:sp>
        <p:nvSpPr>
          <p:cNvPr id="4" name="Title 1"/>
          <p:cNvSpPr txBox="1">
            <a:spLocks/>
          </p:cNvSpPr>
          <p:nvPr/>
        </p:nvSpPr>
        <p:spPr>
          <a:xfrm>
            <a:off x="698192" y="773966"/>
            <a:ext cx="7550727" cy="66497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fontScale="77500" lnSpcReduction="200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just"/>
            <a:r>
              <a:rPr lang="en-US" sz="3000" dirty="0"/>
              <a:t>3.3.1 Methodological issues arising from the development </a:t>
            </a:r>
            <a:r>
              <a:rPr lang="en-US" sz="3000" dirty="0" smtClean="0"/>
              <a:t>of the interview </a:t>
            </a:r>
            <a:r>
              <a:rPr lang="en-US" sz="3000" dirty="0"/>
              <a:t>checklist </a:t>
            </a:r>
          </a:p>
        </p:txBody>
      </p:sp>
      <p:graphicFrame>
        <p:nvGraphicFramePr>
          <p:cNvPr id="6" name="Diagram 5"/>
          <p:cNvGraphicFramePr/>
          <p:nvPr>
            <p:extLst>
              <p:ext uri="{D42A27DB-BD31-4B8C-83A1-F6EECF244321}">
                <p14:modId xmlns:p14="http://schemas.microsoft.com/office/powerpoint/2010/main" val="1951277650"/>
              </p:ext>
            </p:extLst>
          </p:nvPr>
        </p:nvGraphicFramePr>
        <p:xfrm>
          <a:off x="533400" y="1538911"/>
          <a:ext cx="8610600" cy="3994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699911" y="70555"/>
            <a:ext cx="2831009" cy="59826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lnSpcReduction="100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500" dirty="0" smtClean="0"/>
              <a:t>3.3 Discussion </a:t>
            </a:r>
            <a:endParaRPr lang="en-US" sz="3500" dirty="0"/>
          </a:p>
        </p:txBody>
      </p:sp>
    </p:spTree>
    <p:extLst>
      <p:ext uri="{BB962C8B-B14F-4D97-AF65-F5344CB8AC3E}">
        <p14:creationId xmlns:p14="http://schemas.microsoft.com/office/powerpoint/2010/main" val="15124377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19640757-B5D9-1648-970F-4AEE3FEC1898}"/>
                                            </p:graphicEl>
                                          </p:spTgt>
                                        </p:tgtEl>
                                        <p:attrNameLst>
                                          <p:attrName>style.visibility</p:attrName>
                                        </p:attrNameLst>
                                      </p:cBhvr>
                                      <p:to>
                                        <p:strVal val="visible"/>
                                      </p:to>
                                    </p:set>
                                    <p:animEffect transition="in" filter="fade">
                                      <p:cBhvr>
                                        <p:cTn id="12" dur="500"/>
                                        <p:tgtEl>
                                          <p:spTgt spid="6">
                                            <p:graphicEl>
                                              <a:dgm id="{19640757-B5D9-1648-970F-4AEE3FEC189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9F4CF365-32AC-4A4B-BC7B-15B3213BEAED}"/>
                                            </p:graphicEl>
                                          </p:spTgt>
                                        </p:tgtEl>
                                        <p:attrNameLst>
                                          <p:attrName>style.visibility</p:attrName>
                                        </p:attrNameLst>
                                      </p:cBhvr>
                                      <p:to>
                                        <p:strVal val="visible"/>
                                      </p:to>
                                    </p:set>
                                    <p:animEffect transition="in" filter="fade">
                                      <p:cBhvr>
                                        <p:cTn id="17" dur="500"/>
                                        <p:tgtEl>
                                          <p:spTgt spid="6">
                                            <p:graphicEl>
                                              <a:dgm id="{9F4CF365-32AC-4A4B-BC7B-15B3213BEAE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A183A06D-7395-A345-A331-0DD1D3206505}"/>
                                            </p:graphicEl>
                                          </p:spTgt>
                                        </p:tgtEl>
                                        <p:attrNameLst>
                                          <p:attrName>style.visibility</p:attrName>
                                        </p:attrNameLst>
                                      </p:cBhvr>
                                      <p:to>
                                        <p:strVal val="visible"/>
                                      </p:to>
                                    </p:set>
                                    <p:animEffect transition="in" filter="fade">
                                      <p:cBhvr>
                                        <p:cTn id="22" dur="500"/>
                                        <p:tgtEl>
                                          <p:spTgt spid="6">
                                            <p:graphicEl>
                                              <a:dgm id="{A183A06D-7395-A345-A331-0DD1D320650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1CFB9422-F507-EA44-B7BC-DAF5650F356F}"/>
                                            </p:graphicEl>
                                          </p:spTgt>
                                        </p:tgtEl>
                                        <p:attrNameLst>
                                          <p:attrName>style.visibility</p:attrName>
                                        </p:attrNameLst>
                                      </p:cBhvr>
                                      <p:to>
                                        <p:strVal val="visible"/>
                                      </p:to>
                                    </p:set>
                                    <p:animEffect transition="in" filter="fade">
                                      <p:cBhvr>
                                        <p:cTn id="27" dur="500"/>
                                        <p:tgtEl>
                                          <p:spTgt spid="6">
                                            <p:graphicEl>
                                              <a:dgm id="{1CFB9422-F507-EA44-B7BC-DAF5650F356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CAD64869-1947-FE4B-A474-217431505213}"/>
                                            </p:graphicEl>
                                          </p:spTgt>
                                        </p:tgtEl>
                                        <p:attrNameLst>
                                          <p:attrName>style.visibility</p:attrName>
                                        </p:attrNameLst>
                                      </p:cBhvr>
                                      <p:to>
                                        <p:strVal val="visible"/>
                                      </p:to>
                                    </p:set>
                                    <p:animEffect transition="in" filter="fade">
                                      <p:cBhvr>
                                        <p:cTn id="32" dur="500"/>
                                        <p:tgtEl>
                                          <p:spTgt spid="6">
                                            <p:graphicEl>
                                              <a:dgm id="{CAD64869-1947-FE4B-A474-2174315052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2993"/>
            <a:ext cx="4648200" cy="507761"/>
          </a:xfrm>
        </p:spPr>
        <p:style>
          <a:lnRef idx="2">
            <a:schemeClr val="accent1"/>
          </a:lnRef>
          <a:fillRef idx="1">
            <a:schemeClr val="lt1"/>
          </a:fillRef>
          <a:effectRef idx="0">
            <a:schemeClr val="accent1"/>
          </a:effectRef>
          <a:fontRef idx="minor">
            <a:schemeClr val="dk1"/>
          </a:fontRef>
        </p:style>
        <p:txBody>
          <a:bodyPr>
            <a:noAutofit/>
          </a:bodyPr>
          <a:lstStyle/>
          <a:p>
            <a:r>
              <a:rPr lang="en-US" sz="2500" dirty="0" smtClean="0"/>
              <a:t>3.3.2 Solutions to tackle the issues</a:t>
            </a:r>
            <a:endParaRPr lang="en-US"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8667905"/>
              </p:ext>
            </p:extLst>
          </p:nvPr>
        </p:nvGraphicFramePr>
        <p:xfrm>
          <a:off x="609600" y="800100"/>
          <a:ext cx="8534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4678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EE71ED55-1749-7043-BBD9-9222FCCF9E80}"/>
                                            </p:graphicEl>
                                          </p:spTgt>
                                        </p:tgtEl>
                                        <p:attrNameLst>
                                          <p:attrName>style.visibility</p:attrName>
                                        </p:attrNameLst>
                                      </p:cBhvr>
                                      <p:to>
                                        <p:strVal val="visible"/>
                                      </p:to>
                                    </p:set>
                                    <p:anim calcmode="lin" valueType="num">
                                      <p:cBhvr>
                                        <p:cTn id="7" dur="500" fill="hold"/>
                                        <p:tgtEl>
                                          <p:spTgt spid="4">
                                            <p:graphicEl>
                                              <a:dgm id="{EE71ED55-1749-7043-BBD9-9222FCCF9E80}"/>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EE71ED55-1749-7043-BBD9-9222FCCF9E80}"/>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EE71ED55-1749-7043-BBD9-9222FCCF9E80}"/>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D43759D9-1842-AB4E-B61D-04167D2C344C}"/>
                                            </p:graphicEl>
                                          </p:spTgt>
                                        </p:tgtEl>
                                        <p:attrNameLst>
                                          <p:attrName>style.visibility</p:attrName>
                                        </p:attrNameLst>
                                      </p:cBhvr>
                                      <p:to>
                                        <p:strVal val="visible"/>
                                      </p:to>
                                    </p:set>
                                    <p:anim calcmode="lin" valueType="num">
                                      <p:cBhvr>
                                        <p:cTn id="14" dur="500" fill="hold"/>
                                        <p:tgtEl>
                                          <p:spTgt spid="4">
                                            <p:graphicEl>
                                              <a:dgm id="{D43759D9-1842-AB4E-B61D-04167D2C344C}"/>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D43759D9-1842-AB4E-B61D-04167D2C344C}"/>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D43759D9-1842-AB4E-B61D-04167D2C344C}"/>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graphicEl>
                                              <a:dgm id="{5D125211-AC32-1448-B18D-2A97E6B34A5D}"/>
                                            </p:graphicEl>
                                          </p:spTgt>
                                        </p:tgtEl>
                                        <p:attrNameLst>
                                          <p:attrName>style.visibility</p:attrName>
                                        </p:attrNameLst>
                                      </p:cBhvr>
                                      <p:to>
                                        <p:strVal val="visible"/>
                                      </p:to>
                                    </p:set>
                                    <p:anim calcmode="lin" valueType="num">
                                      <p:cBhvr>
                                        <p:cTn id="19" dur="500" fill="hold"/>
                                        <p:tgtEl>
                                          <p:spTgt spid="4">
                                            <p:graphicEl>
                                              <a:dgm id="{5D125211-AC32-1448-B18D-2A97E6B34A5D}"/>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5D125211-AC32-1448-B18D-2A97E6B34A5D}"/>
                                            </p:graphicEl>
                                          </p:spTgt>
                                        </p:tgtEl>
                                        <p:attrNameLst>
                                          <p:attrName>ppt_h</p:attrName>
                                        </p:attrNameLst>
                                      </p:cBhvr>
                                      <p:tavLst>
                                        <p:tav tm="0">
                                          <p:val>
                                            <p:fltVal val="0"/>
                                          </p:val>
                                        </p:tav>
                                        <p:tav tm="100000">
                                          <p:val>
                                            <p:strVal val="#ppt_h"/>
                                          </p:val>
                                        </p:tav>
                                      </p:tavLst>
                                    </p:anim>
                                    <p:animEffect transition="in" filter="fade">
                                      <p:cBhvr>
                                        <p:cTn id="21" dur="500"/>
                                        <p:tgtEl>
                                          <p:spTgt spid="4">
                                            <p:graphicEl>
                                              <a:dgm id="{5D125211-AC32-1448-B18D-2A97E6B34A5D}"/>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graphicEl>
                                              <a:dgm id="{F522880D-E650-E24F-971C-4A0E44B7C67E}"/>
                                            </p:graphicEl>
                                          </p:spTgt>
                                        </p:tgtEl>
                                        <p:attrNameLst>
                                          <p:attrName>style.visibility</p:attrName>
                                        </p:attrNameLst>
                                      </p:cBhvr>
                                      <p:to>
                                        <p:strVal val="visible"/>
                                      </p:to>
                                    </p:set>
                                    <p:anim calcmode="lin" valueType="num">
                                      <p:cBhvr>
                                        <p:cTn id="26" dur="500" fill="hold"/>
                                        <p:tgtEl>
                                          <p:spTgt spid="4">
                                            <p:graphicEl>
                                              <a:dgm id="{F522880D-E650-E24F-971C-4A0E44B7C67E}"/>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F522880D-E650-E24F-971C-4A0E44B7C67E}"/>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F522880D-E650-E24F-971C-4A0E44B7C67E}"/>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graphicEl>
                                              <a:dgm id="{2E0FD30D-8CCD-FF4B-B8A7-C3590633B30A}"/>
                                            </p:graphicEl>
                                          </p:spTgt>
                                        </p:tgtEl>
                                        <p:attrNameLst>
                                          <p:attrName>style.visibility</p:attrName>
                                        </p:attrNameLst>
                                      </p:cBhvr>
                                      <p:to>
                                        <p:strVal val="visible"/>
                                      </p:to>
                                    </p:set>
                                    <p:anim calcmode="lin" valueType="num">
                                      <p:cBhvr>
                                        <p:cTn id="31" dur="500" fill="hold"/>
                                        <p:tgtEl>
                                          <p:spTgt spid="4">
                                            <p:graphicEl>
                                              <a:dgm id="{2E0FD30D-8CCD-FF4B-B8A7-C3590633B30A}"/>
                                            </p:graphicEl>
                                          </p:spTgt>
                                        </p:tgtEl>
                                        <p:attrNameLst>
                                          <p:attrName>ppt_w</p:attrName>
                                        </p:attrNameLst>
                                      </p:cBhvr>
                                      <p:tavLst>
                                        <p:tav tm="0">
                                          <p:val>
                                            <p:fltVal val="0"/>
                                          </p:val>
                                        </p:tav>
                                        <p:tav tm="100000">
                                          <p:val>
                                            <p:strVal val="#ppt_w"/>
                                          </p:val>
                                        </p:tav>
                                      </p:tavLst>
                                    </p:anim>
                                    <p:anim calcmode="lin" valueType="num">
                                      <p:cBhvr>
                                        <p:cTn id="32" dur="500" fill="hold"/>
                                        <p:tgtEl>
                                          <p:spTgt spid="4">
                                            <p:graphicEl>
                                              <a:dgm id="{2E0FD30D-8CCD-FF4B-B8A7-C3590633B30A}"/>
                                            </p:graphicEl>
                                          </p:spTgt>
                                        </p:tgtEl>
                                        <p:attrNameLst>
                                          <p:attrName>ppt_h</p:attrName>
                                        </p:attrNameLst>
                                      </p:cBhvr>
                                      <p:tavLst>
                                        <p:tav tm="0">
                                          <p:val>
                                            <p:fltVal val="0"/>
                                          </p:val>
                                        </p:tav>
                                        <p:tav tm="100000">
                                          <p:val>
                                            <p:strVal val="#ppt_h"/>
                                          </p:val>
                                        </p:tav>
                                      </p:tavLst>
                                    </p:anim>
                                    <p:animEffect transition="in" filter="fade">
                                      <p:cBhvr>
                                        <p:cTn id="33" dur="500"/>
                                        <p:tgtEl>
                                          <p:spTgt spid="4">
                                            <p:graphicEl>
                                              <a:dgm id="{2E0FD30D-8CCD-FF4B-B8A7-C3590633B30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4">
                                            <p:graphicEl>
                                              <a:dgm id="{AB28A662-CC50-7E46-B779-1A92B2435523}"/>
                                            </p:graphicEl>
                                          </p:spTgt>
                                        </p:tgtEl>
                                        <p:attrNameLst>
                                          <p:attrName>style.visibility</p:attrName>
                                        </p:attrNameLst>
                                      </p:cBhvr>
                                      <p:to>
                                        <p:strVal val="visible"/>
                                      </p:to>
                                    </p:set>
                                    <p:anim calcmode="lin" valueType="num">
                                      <p:cBhvr>
                                        <p:cTn id="38" dur="500" fill="hold"/>
                                        <p:tgtEl>
                                          <p:spTgt spid="4">
                                            <p:graphicEl>
                                              <a:dgm id="{AB28A662-CC50-7E46-B779-1A92B2435523}"/>
                                            </p:graphicEl>
                                          </p:spTgt>
                                        </p:tgtEl>
                                        <p:attrNameLst>
                                          <p:attrName>ppt_w</p:attrName>
                                        </p:attrNameLst>
                                      </p:cBhvr>
                                      <p:tavLst>
                                        <p:tav tm="0">
                                          <p:val>
                                            <p:fltVal val="0"/>
                                          </p:val>
                                        </p:tav>
                                        <p:tav tm="100000">
                                          <p:val>
                                            <p:strVal val="#ppt_w"/>
                                          </p:val>
                                        </p:tav>
                                      </p:tavLst>
                                    </p:anim>
                                    <p:anim calcmode="lin" valueType="num">
                                      <p:cBhvr>
                                        <p:cTn id="39" dur="500" fill="hold"/>
                                        <p:tgtEl>
                                          <p:spTgt spid="4">
                                            <p:graphicEl>
                                              <a:dgm id="{AB28A662-CC50-7E46-B779-1A92B2435523}"/>
                                            </p:graphicEl>
                                          </p:spTgt>
                                        </p:tgtEl>
                                        <p:attrNameLst>
                                          <p:attrName>ppt_h</p:attrName>
                                        </p:attrNameLst>
                                      </p:cBhvr>
                                      <p:tavLst>
                                        <p:tav tm="0">
                                          <p:val>
                                            <p:fltVal val="0"/>
                                          </p:val>
                                        </p:tav>
                                        <p:tav tm="100000">
                                          <p:val>
                                            <p:strVal val="#ppt_h"/>
                                          </p:val>
                                        </p:tav>
                                      </p:tavLst>
                                    </p:anim>
                                    <p:animEffect transition="in" filter="fade">
                                      <p:cBhvr>
                                        <p:cTn id="40" dur="500"/>
                                        <p:tgtEl>
                                          <p:spTgt spid="4">
                                            <p:graphicEl>
                                              <a:dgm id="{AB28A662-CC50-7E46-B779-1A92B2435523}"/>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graphicEl>
                                              <a:dgm id="{B266DF75-106B-924E-84E6-CEA5F3BB1440}"/>
                                            </p:graphicEl>
                                          </p:spTgt>
                                        </p:tgtEl>
                                        <p:attrNameLst>
                                          <p:attrName>style.visibility</p:attrName>
                                        </p:attrNameLst>
                                      </p:cBhvr>
                                      <p:to>
                                        <p:strVal val="visible"/>
                                      </p:to>
                                    </p:set>
                                    <p:anim calcmode="lin" valueType="num">
                                      <p:cBhvr>
                                        <p:cTn id="45" dur="500" fill="hold"/>
                                        <p:tgtEl>
                                          <p:spTgt spid="4">
                                            <p:graphicEl>
                                              <a:dgm id="{B266DF75-106B-924E-84E6-CEA5F3BB1440}"/>
                                            </p:graphicEl>
                                          </p:spTgt>
                                        </p:tgtEl>
                                        <p:attrNameLst>
                                          <p:attrName>ppt_w</p:attrName>
                                        </p:attrNameLst>
                                      </p:cBhvr>
                                      <p:tavLst>
                                        <p:tav tm="0">
                                          <p:val>
                                            <p:fltVal val="0"/>
                                          </p:val>
                                        </p:tav>
                                        <p:tav tm="100000">
                                          <p:val>
                                            <p:strVal val="#ppt_w"/>
                                          </p:val>
                                        </p:tav>
                                      </p:tavLst>
                                    </p:anim>
                                    <p:anim calcmode="lin" valueType="num">
                                      <p:cBhvr>
                                        <p:cTn id="46" dur="500" fill="hold"/>
                                        <p:tgtEl>
                                          <p:spTgt spid="4">
                                            <p:graphicEl>
                                              <a:dgm id="{B266DF75-106B-924E-84E6-CEA5F3BB1440}"/>
                                            </p:graphicEl>
                                          </p:spTgt>
                                        </p:tgtEl>
                                        <p:attrNameLst>
                                          <p:attrName>ppt_h</p:attrName>
                                        </p:attrNameLst>
                                      </p:cBhvr>
                                      <p:tavLst>
                                        <p:tav tm="0">
                                          <p:val>
                                            <p:fltVal val="0"/>
                                          </p:val>
                                        </p:tav>
                                        <p:tav tm="100000">
                                          <p:val>
                                            <p:strVal val="#ppt_h"/>
                                          </p:val>
                                        </p:tav>
                                      </p:tavLst>
                                    </p:anim>
                                    <p:animEffect transition="in" filter="fade">
                                      <p:cBhvr>
                                        <p:cTn id="47" dur="500"/>
                                        <p:tgtEl>
                                          <p:spTgt spid="4">
                                            <p:graphicEl>
                                              <a:dgm id="{B266DF75-106B-924E-84E6-CEA5F3BB1440}"/>
                                            </p:graphic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
                                            <p:graphicEl>
                                              <a:dgm id="{4FA3AE6F-864E-EA4E-AAD7-B11C519D4F5B}"/>
                                            </p:graphicEl>
                                          </p:spTgt>
                                        </p:tgtEl>
                                        <p:attrNameLst>
                                          <p:attrName>style.visibility</p:attrName>
                                        </p:attrNameLst>
                                      </p:cBhvr>
                                      <p:to>
                                        <p:strVal val="visible"/>
                                      </p:to>
                                    </p:set>
                                    <p:anim calcmode="lin" valueType="num">
                                      <p:cBhvr>
                                        <p:cTn id="50" dur="500" fill="hold"/>
                                        <p:tgtEl>
                                          <p:spTgt spid="4">
                                            <p:graphicEl>
                                              <a:dgm id="{4FA3AE6F-864E-EA4E-AAD7-B11C519D4F5B}"/>
                                            </p:graphicEl>
                                          </p:spTgt>
                                        </p:tgtEl>
                                        <p:attrNameLst>
                                          <p:attrName>ppt_w</p:attrName>
                                        </p:attrNameLst>
                                      </p:cBhvr>
                                      <p:tavLst>
                                        <p:tav tm="0">
                                          <p:val>
                                            <p:fltVal val="0"/>
                                          </p:val>
                                        </p:tav>
                                        <p:tav tm="100000">
                                          <p:val>
                                            <p:strVal val="#ppt_w"/>
                                          </p:val>
                                        </p:tav>
                                      </p:tavLst>
                                    </p:anim>
                                    <p:anim calcmode="lin" valueType="num">
                                      <p:cBhvr>
                                        <p:cTn id="51" dur="500" fill="hold"/>
                                        <p:tgtEl>
                                          <p:spTgt spid="4">
                                            <p:graphicEl>
                                              <a:dgm id="{4FA3AE6F-864E-EA4E-AAD7-B11C519D4F5B}"/>
                                            </p:graphicEl>
                                          </p:spTgt>
                                        </p:tgtEl>
                                        <p:attrNameLst>
                                          <p:attrName>ppt_h</p:attrName>
                                        </p:attrNameLst>
                                      </p:cBhvr>
                                      <p:tavLst>
                                        <p:tav tm="0">
                                          <p:val>
                                            <p:fltVal val="0"/>
                                          </p:val>
                                        </p:tav>
                                        <p:tav tm="100000">
                                          <p:val>
                                            <p:strVal val="#ppt_h"/>
                                          </p:val>
                                        </p:tav>
                                      </p:tavLst>
                                    </p:anim>
                                    <p:animEffect transition="in" filter="fade">
                                      <p:cBhvr>
                                        <p:cTn id="52" dur="500"/>
                                        <p:tgtEl>
                                          <p:spTgt spid="4">
                                            <p:graphicEl>
                                              <a:dgm id="{4FA3AE6F-864E-EA4E-AAD7-B11C519D4F5B}"/>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4">
                                            <p:graphicEl>
                                              <a:dgm id="{C7FA37AD-2253-F843-817A-E1EFA6CF9544}"/>
                                            </p:graphicEl>
                                          </p:spTgt>
                                        </p:tgtEl>
                                        <p:attrNameLst>
                                          <p:attrName>style.visibility</p:attrName>
                                        </p:attrNameLst>
                                      </p:cBhvr>
                                      <p:to>
                                        <p:strVal val="visible"/>
                                      </p:to>
                                    </p:set>
                                    <p:anim calcmode="lin" valueType="num">
                                      <p:cBhvr>
                                        <p:cTn id="57" dur="500" fill="hold"/>
                                        <p:tgtEl>
                                          <p:spTgt spid="4">
                                            <p:graphicEl>
                                              <a:dgm id="{C7FA37AD-2253-F843-817A-E1EFA6CF9544}"/>
                                            </p:graphicEl>
                                          </p:spTgt>
                                        </p:tgtEl>
                                        <p:attrNameLst>
                                          <p:attrName>ppt_w</p:attrName>
                                        </p:attrNameLst>
                                      </p:cBhvr>
                                      <p:tavLst>
                                        <p:tav tm="0">
                                          <p:val>
                                            <p:fltVal val="0"/>
                                          </p:val>
                                        </p:tav>
                                        <p:tav tm="100000">
                                          <p:val>
                                            <p:strVal val="#ppt_w"/>
                                          </p:val>
                                        </p:tav>
                                      </p:tavLst>
                                    </p:anim>
                                    <p:anim calcmode="lin" valueType="num">
                                      <p:cBhvr>
                                        <p:cTn id="58" dur="500" fill="hold"/>
                                        <p:tgtEl>
                                          <p:spTgt spid="4">
                                            <p:graphicEl>
                                              <a:dgm id="{C7FA37AD-2253-F843-817A-E1EFA6CF9544}"/>
                                            </p:graphicEl>
                                          </p:spTgt>
                                        </p:tgtEl>
                                        <p:attrNameLst>
                                          <p:attrName>ppt_h</p:attrName>
                                        </p:attrNameLst>
                                      </p:cBhvr>
                                      <p:tavLst>
                                        <p:tav tm="0">
                                          <p:val>
                                            <p:fltVal val="0"/>
                                          </p:val>
                                        </p:tav>
                                        <p:tav tm="100000">
                                          <p:val>
                                            <p:strVal val="#ppt_h"/>
                                          </p:val>
                                        </p:tav>
                                      </p:tavLst>
                                    </p:anim>
                                    <p:animEffect transition="in" filter="fade">
                                      <p:cBhvr>
                                        <p:cTn id="59" dur="500"/>
                                        <p:tgtEl>
                                          <p:spTgt spid="4">
                                            <p:graphicEl>
                                              <a:dgm id="{C7FA37AD-2253-F843-817A-E1EFA6CF9544}"/>
                                            </p:graphicEl>
                                          </p:spTgt>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
                                            <p:graphicEl>
                                              <a:dgm id="{03B1B566-2233-AF4B-A08D-BE0A0981F3D7}"/>
                                            </p:graphicEl>
                                          </p:spTgt>
                                        </p:tgtEl>
                                        <p:attrNameLst>
                                          <p:attrName>style.visibility</p:attrName>
                                        </p:attrNameLst>
                                      </p:cBhvr>
                                      <p:to>
                                        <p:strVal val="visible"/>
                                      </p:to>
                                    </p:set>
                                    <p:anim calcmode="lin" valueType="num">
                                      <p:cBhvr>
                                        <p:cTn id="62" dur="500" fill="hold"/>
                                        <p:tgtEl>
                                          <p:spTgt spid="4">
                                            <p:graphicEl>
                                              <a:dgm id="{03B1B566-2233-AF4B-A08D-BE0A0981F3D7}"/>
                                            </p:graphicEl>
                                          </p:spTgt>
                                        </p:tgtEl>
                                        <p:attrNameLst>
                                          <p:attrName>ppt_w</p:attrName>
                                        </p:attrNameLst>
                                      </p:cBhvr>
                                      <p:tavLst>
                                        <p:tav tm="0">
                                          <p:val>
                                            <p:fltVal val="0"/>
                                          </p:val>
                                        </p:tav>
                                        <p:tav tm="100000">
                                          <p:val>
                                            <p:strVal val="#ppt_w"/>
                                          </p:val>
                                        </p:tav>
                                      </p:tavLst>
                                    </p:anim>
                                    <p:anim calcmode="lin" valueType="num">
                                      <p:cBhvr>
                                        <p:cTn id="63" dur="500" fill="hold"/>
                                        <p:tgtEl>
                                          <p:spTgt spid="4">
                                            <p:graphicEl>
                                              <a:dgm id="{03B1B566-2233-AF4B-A08D-BE0A0981F3D7}"/>
                                            </p:graphicEl>
                                          </p:spTgt>
                                        </p:tgtEl>
                                        <p:attrNameLst>
                                          <p:attrName>ppt_h</p:attrName>
                                        </p:attrNameLst>
                                      </p:cBhvr>
                                      <p:tavLst>
                                        <p:tav tm="0">
                                          <p:val>
                                            <p:fltVal val="0"/>
                                          </p:val>
                                        </p:tav>
                                        <p:tav tm="100000">
                                          <p:val>
                                            <p:strVal val="#ppt_h"/>
                                          </p:val>
                                        </p:tav>
                                      </p:tavLst>
                                    </p:anim>
                                    <p:animEffect transition="in" filter="fade">
                                      <p:cBhvr>
                                        <p:cTn id="64" dur="500"/>
                                        <p:tgtEl>
                                          <p:spTgt spid="4">
                                            <p:graphicEl>
                                              <a:dgm id="{03B1B566-2233-AF4B-A08D-BE0A0981F3D7}"/>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4">
                                            <p:graphicEl>
                                              <a:dgm id="{E2EC355D-73E7-6045-9A8E-DBAE67961736}"/>
                                            </p:graphicEl>
                                          </p:spTgt>
                                        </p:tgtEl>
                                        <p:attrNameLst>
                                          <p:attrName>style.visibility</p:attrName>
                                        </p:attrNameLst>
                                      </p:cBhvr>
                                      <p:to>
                                        <p:strVal val="visible"/>
                                      </p:to>
                                    </p:set>
                                    <p:anim calcmode="lin" valueType="num">
                                      <p:cBhvr>
                                        <p:cTn id="69" dur="500" fill="hold"/>
                                        <p:tgtEl>
                                          <p:spTgt spid="4">
                                            <p:graphicEl>
                                              <a:dgm id="{E2EC355D-73E7-6045-9A8E-DBAE67961736}"/>
                                            </p:graphicEl>
                                          </p:spTgt>
                                        </p:tgtEl>
                                        <p:attrNameLst>
                                          <p:attrName>ppt_w</p:attrName>
                                        </p:attrNameLst>
                                      </p:cBhvr>
                                      <p:tavLst>
                                        <p:tav tm="0">
                                          <p:val>
                                            <p:fltVal val="0"/>
                                          </p:val>
                                        </p:tav>
                                        <p:tav tm="100000">
                                          <p:val>
                                            <p:strVal val="#ppt_w"/>
                                          </p:val>
                                        </p:tav>
                                      </p:tavLst>
                                    </p:anim>
                                    <p:anim calcmode="lin" valueType="num">
                                      <p:cBhvr>
                                        <p:cTn id="70" dur="500" fill="hold"/>
                                        <p:tgtEl>
                                          <p:spTgt spid="4">
                                            <p:graphicEl>
                                              <a:dgm id="{E2EC355D-73E7-6045-9A8E-DBAE67961736}"/>
                                            </p:graphicEl>
                                          </p:spTgt>
                                        </p:tgtEl>
                                        <p:attrNameLst>
                                          <p:attrName>ppt_h</p:attrName>
                                        </p:attrNameLst>
                                      </p:cBhvr>
                                      <p:tavLst>
                                        <p:tav tm="0">
                                          <p:val>
                                            <p:fltVal val="0"/>
                                          </p:val>
                                        </p:tav>
                                        <p:tav tm="100000">
                                          <p:val>
                                            <p:strVal val="#ppt_h"/>
                                          </p:val>
                                        </p:tav>
                                      </p:tavLst>
                                    </p:anim>
                                    <p:animEffect transition="in" filter="fade">
                                      <p:cBhvr>
                                        <p:cTn id="71" dur="500"/>
                                        <p:tgtEl>
                                          <p:spTgt spid="4">
                                            <p:graphicEl>
                                              <a:dgm id="{E2EC355D-73E7-6045-9A8E-DBAE67961736}"/>
                                            </p:graphicEl>
                                          </p:spTgt>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4">
                                            <p:graphicEl>
                                              <a:dgm id="{D27EFA6B-1AEF-9E4E-B533-0507A24249C8}"/>
                                            </p:graphicEl>
                                          </p:spTgt>
                                        </p:tgtEl>
                                        <p:attrNameLst>
                                          <p:attrName>style.visibility</p:attrName>
                                        </p:attrNameLst>
                                      </p:cBhvr>
                                      <p:to>
                                        <p:strVal val="visible"/>
                                      </p:to>
                                    </p:set>
                                    <p:anim calcmode="lin" valueType="num">
                                      <p:cBhvr>
                                        <p:cTn id="74" dur="500" fill="hold"/>
                                        <p:tgtEl>
                                          <p:spTgt spid="4">
                                            <p:graphicEl>
                                              <a:dgm id="{D27EFA6B-1AEF-9E4E-B533-0507A24249C8}"/>
                                            </p:graphicEl>
                                          </p:spTgt>
                                        </p:tgtEl>
                                        <p:attrNameLst>
                                          <p:attrName>ppt_w</p:attrName>
                                        </p:attrNameLst>
                                      </p:cBhvr>
                                      <p:tavLst>
                                        <p:tav tm="0">
                                          <p:val>
                                            <p:fltVal val="0"/>
                                          </p:val>
                                        </p:tav>
                                        <p:tav tm="100000">
                                          <p:val>
                                            <p:strVal val="#ppt_w"/>
                                          </p:val>
                                        </p:tav>
                                      </p:tavLst>
                                    </p:anim>
                                    <p:anim calcmode="lin" valueType="num">
                                      <p:cBhvr>
                                        <p:cTn id="75" dur="500" fill="hold"/>
                                        <p:tgtEl>
                                          <p:spTgt spid="4">
                                            <p:graphicEl>
                                              <a:dgm id="{D27EFA6B-1AEF-9E4E-B533-0507A24249C8}"/>
                                            </p:graphicEl>
                                          </p:spTgt>
                                        </p:tgtEl>
                                        <p:attrNameLst>
                                          <p:attrName>ppt_h</p:attrName>
                                        </p:attrNameLst>
                                      </p:cBhvr>
                                      <p:tavLst>
                                        <p:tav tm="0">
                                          <p:val>
                                            <p:fltVal val="0"/>
                                          </p:val>
                                        </p:tav>
                                        <p:tav tm="100000">
                                          <p:val>
                                            <p:strVal val="#ppt_h"/>
                                          </p:val>
                                        </p:tav>
                                      </p:tavLst>
                                    </p:anim>
                                    <p:animEffect transition="in" filter="fade">
                                      <p:cBhvr>
                                        <p:cTn id="76" dur="500"/>
                                        <p:tgtEl>
                                          <p:spTgt spid="4">
                                            <p:graphicEl>
                                              <a:dgm id="{D27EFA6B-1AEF-9E4E-B533-0507A24249C8}"/>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4">
                                            <p:graphicEl>
                                              <a:dgm id="{7C66F58F-D057-3747-9599-A26AB0314AE8}"/>
                                            </p:graphicEl>
                                          </p:spTgt>
                                        </p:tgtEl>
                                        <p:attrNameLst>
                                          <p:attrName>style.visibility</p:attrName>
                                        </p:attrNameLst>
                                      </p:cBhvr>
                                      <p:to>
                                        <p:strVal val="visible"/>
                                      </p:to>
                                    </p:set>
                                    <p:anim calcmode="lin" valueType="num">
                                      <p:cBhvr>
                                        <p:cTn id="81" dur="500" fill="hold"/>
                                        <p:tgtEl>
                                          <p:spTgt spid="4">
                                            <p:graphicEl>
                                              <a:dgm id="{7C66F58F-D057-3747-9599-A26AB0314AE8}"/>
                                            </p:graphicEl>
                                          </p:spTgt>
                                        </p:tgtEl>
                                        <p:attrNameLst>
                                          <p:attrName>ppt_w</p:attrName>
                                        </p:attrNameLst>
                                      </p:cBhvr>
                                      <p:tavLst>
                                        <p:tav tm="0">
                                          <p:val>
                                            <p:fltVal val="0"/>
                                          </p:val>
                                        </p:tav>
                                        <p:tav tm="100000">
                                          <p:val>
                                            <p:strVal val="#ppt_w"/>
                                          </p:val>
                                        </p:tav>
                                      </p:tavLst>
                                    </p:anim>
                                    <p:anim calcmode="lin" valueType="num">
                                      <p:cBhvr>
                                        <p:cTn id="82" dur="500" fill="hold"/>
                                        <p:tgtEl>
                                          <p:spTgt spid="4">
                                            <p:graphicEl>
                                              <a:dgm id="{7C66F58F-D057-3747-9599-A26AB0314AE8}"/>
                                            </p:graphicEl>
                                          </p:spTgt>
                                        </p:tgtEl>
                                        <p:attrNameLst>
                                          <p:attrName>ppt_h</p:attrName>
                                        </p:attrNameLst>
                                      </p:cBhvr>
                                      <p:tavLst>
                                        <p:tav tm="0">
                                          <p:val>
                                            <p:fltVal val="0"/>
                                          </p:val>
                                        </p:tav>
                                        <p:tav tm="100000">
                                          <p:val>
                                            <p:strVal val="#ppt_h"/>
                                          </p:val>
                                        </p:tav>
                                      </p:tavLst>
                                    </p:anim>
                                    <p:animEffect transition="in" filter="fade">
                                      <p:cBhvr>
                                        <p:cTn id="83" dur="500"/>
                                        <p:tgtEl>
                                          <p:spTgt spid="4">
                                            <p:graphicEl>
                                              <a:dgm id="{7C66F58F-D057-3747-9599-A26AB0314AE8}"/>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4">
                                            <p:graphicEl>
                                              <a:dgm id="{EDB93A3C-676D-904D-9AC3-A04DABB8079C}"/>
                                            </p:graphicEl>
                                          </p:spTgt>
                                        </p:tgtEl>
                                        <p:attrNameLst>
                                          <p:attrName>style.visibility</p:attrName>
                                        </p:attrNameLst>
                                      </p:cBhvr>
                                      <p:to>
                                        <p:strVal val="visible"/>
                                      </p:to>
                                    </p:set>
                                    <p:anim calcmode="lin" valueType="num">
                                      <p:cBhvr>
                                        <p:cTn id="88" dur="500" fill="hold"/>
                                        <p:tgtEl>
                                          <p:spTgt spid="4">
                                            <p:graphicEl>
                                              <a:dgm id="{EDB93A3C-676D-904D-9AC3-A04DABB8079C}"/>
                                            </p:graphicEl>
                                          </p:spTgt>
                                        </p:tgtEl>
                                        <p:attrNameLst>
                                          <p:attrName>ppt_w</p:attrName>
                                        </p:attrNameLst>
                                      </p:cBhvr>
                                      <p:tavLst>
                                        <p:tav tm="0">
                                          <p:val>
                                            <p:fltVal val="0"/>
                                          </p:val>
                                        </p:tav>
                                        <p:tav tm="100000">
                                          <p:val>
                                            <p:strVal val="#ppt_w"/>
                                          </p:val>
                                        </p:tav>
                                      </p:tavLst>
                                    </p:anim>
                                    <p:anim calcmode="lin" valueType="num">
                                      <p:cBhvr>
                                        <p:cTn id="89" dur="500" fill="hold"/>
                                        <p:tgtEl>
                                          <p:spTgt spid="4">
                                            <p:graphicEl>
                                              <a:dgm id="{EDB93A3C-676D-904D-9AC3-A04DABB8079C}"/>
                                            </p:graphicEl>
                                          </p:spTgt>
                                        </p:tgtEl>
                                        <p:attrNameLst>
                                          <p:attrName>ppt_h</p:attrName>
                                        </p:attrNameLst>
                                      </p:cBhvr>
                                      <p:tavLst>
                                        <p:tav tm="0">
                                          <p:val>
                                            <p:fltVal val="0"/>
                                          </p:val>
                                        </p:tav>
                                        <p:tav tm="100000">
                                          <p:val>
                                            <p:strVal val="#ppt_h"/>
                                          </p:val>
                                        </p:tav>
                                      </p:tavLst>
                                    </p:anim>
                                    <p:animEffect transition="in" filter="fade">
                                      <p:cBhvr>
                                        <p:cTn id="90" dur="500"/>
                                        <p:tgtEl>
                                          <p:spTgt spid="4">
                                            <p:graphicEl>
                                              <a:dgm id="{EDB93A3C-676D-904D-9AC3-A04DABB8079C}"/>
                                            </p:graphicEl>
                                          </p:spTgt>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
                                            <p:graphicEl>
                                              <a:dgm id="{3A91A73B-D426-344C-9818-42EFFE81663E}"/>
                                            </p:graphicEl>
                                          </p:spTgt>
                                        </p:tgtEl>
                                        <p:attrNameLst>
                                          <p:attrName>style.visibility</p:attrName>
                                        </p:attrNameLst>
                                      </p:cBhvr>
                                      <p:to>
                                        <p:strVal val="visible"/>
                                      </p:to>
                                    </p:set>
                                    <p:anim calcmode="lin" valueType="num">
                                      <p:cBhvr>
                                        <p:cTn id="93" dur="500" fill="hold"/>
                                        <p:tgtEl>
                                          <p:spTgt spid="4">
                                            <p:graphicEl>
                                              <a:dgm id="{3A91A73B-D426-344C-9818-42EFFE81663E}"/>
                                            </p:graphicEl>
                                          </p:spTgt>
                                        </p:tgtEl>
                                        <p:attrNameLst>
                                          <p:attrName>ppt_w</p:attrName>
                                        </p:attrNameLst>
                                      </p:cBhvr>
                                      <p:tavLst>
                                        <p:tav tm="0">
                                          <p:val>
                                            <p:fltVal val="0"/>
                                          </p:val>
                                        </p:tav>
                                        <p:tav tm="100000">
                                          <p:val>
                                            <p:strVal val="#ppt_w"/>
                                          </p:val>
                                        </p:tav>
                                      </p:tavLst>
                                    </p:anim>
                                    <p:anim calcmode="lin" valueType="num">
                                      <p:cBhvr>
                                        <p:cTn id="94" dur="500" fill="hold"/>
                                        <p:tgtEl>
                                          <p:spTgt spid="4">
                                            <p:graphicEl>
                                              <a:dgm id="{3A91A73B-D426-344C-9818-42EFFE81663E}"/>
                                            </p:graphicEl>
                                          </p:spTgt>
                                        </p:tgtEl>
                                        <p:attrNameLst>
                                          <p:attrName>ppt_h</p:attrName>
                                        </p:attrNameLst>
                                      </p:cBhvr>
                                      <p:tavLst>
                                        <p:tav tm="0">
                                          <p:val>
                                            <p:fltVal val="0"/>
                                          </p:val>
                                        </p:tav>
                                        <p:tav tm="100000">
                                          <p:val>
                                            <p:strVal val="#ppt_h"/>
                                          </p:val>
                                        </p:tav>
                                      </p:tavLst>
                                    </p:anim>
                                    <p:animEffect transition="in" filter="fade">
                                      <p:cBhvr>
                                        <p:cTn id="95" dur="500"/>
                                        <p:tgtEl>
                                          <p:spTgt spid="4">
                                            <p:graphicEl>
                                              <a:dgm id="{3A91A73B-D426-344C-9818-42EFFE81663E}"/>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
                                            <p:graphicEl>
                                              <a:dgm id="{E86D212A-FF2E-094D-BA89-C7F873EDF9E2}"/>
                                            </p:graphicEl>
                                          </p:spTgt>
                                        </p:tgtEl>
                                        <p:attrNameLst>
                                          <p:attrName>style.visibility</p:attrName>
                                        </p:attrNameLst>
                                      </p:cBhvr>
                                      <p:to>
                                        <p:strVal val="visible"/>
                                      </p:to>
                                    </p:set>
                                    <p:anim calcmode="lin" valueType="num">
                                      <p:cBhvr>
                                        <p:cTn id="100" dur="500" fill="hold"/>
                                        <p:tgtEl>
                                          <p:spTgt spid="4">
                                            <p:graphicEl>
                                              <a:dgm id="{E86D212A-FF2E-094D-BA89-C7F873EDF9E2}"/>
                                            </p:graphicEl>
                                          </p:spTgt>
                                        </p:tgtEl>
                                        <p:attrNameLst>
                                          <p:attrName>ppt_w</p:attrName>
                                        </p:attrNameLst>
                                      </p:cBhvr>
                                      <p:tavLst>
                                        <p:tav tm="0">
                                          <p:val>
                                            <p:fltVal val="0"/>
                                          </p:val>
                                        </p:tav>
                                        <p:tav tm="100000">
                                          <p:val>
                                            <p:strVal val="#ppt_w"/>
                                          </p:val>
                                        </p:tav>
                                      </p:tavLst>
                                    </p:anim>
                                    <p:anim calcmode="lin" valueType="num">
                                      <p:cBhvr>
                                        <p:cTn id="101" dur="500" fill="hold"/>
                                        <p:tgtEl>
                                          <p:spTgt spid="4">
                                            <p:graphicEl>
                                              <a:dgm id="{E86D212A-FF2E-094D-BA89-C7F873EDF9E2}"/>
                                            </p:graphicEl>
                                          </p:spTgt>
                                        </p:tgtEl>
                                        <p:attrNameLst>
                                          <p:attrName>ppt_h</p:attrName>
                                        </p:attrNameLst>
                                      </p:cBhvr>
                                      <p:tavLst>
                                        <p:tav tm="0">
                                          <p:val>
                                            <p:fltVal val="0"/>
                                          </p:val>
                                        </p:tav>
                                        <p:tav tm="100000">
                                          <p:val>
                                            <p:strVal val="#ppt_h"/>
                                          </p:val>
                                        </p:tav>
                                      </p:tavLst>
                                    </p:anim>
                                    <p:animEffect transition="in" filter="fade">
                                      <p:cBhvr>
                                        <p:cTn id="102" dur="500"/>
                                        <p:tgtEl>
                                          <p:spTgt spid="4">
                                            <p:graphicEl>
                                              <a:dgm id="{E86D212A-FF2E-094D-BA89-C7F873EDF9E2}"/>
                                            </p:graphicEl>
                                          </p:spTgt>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
                                            <p:graphicEl>
                                              <a:dgm id="{F1FF5E6C-A197-5649-A4D4-0D24FE50E8B8}"/>
                                            </p:graphicEl>
                                          </p:spTgt>
                                        </p:tgtEl>
                                        <p:attrNameLst>
                                          <p:attrName>style.visibility</p:attrName>
                                        </p:attrNameLst>
                                      </p:cBhvr>
                                      <p:to>
                                        <p:strVal val="visible"/>
                                      </p:to>
                                    </p:set>
                                    <p:anim calcmode="lin" valueType="num">
                                      <p:cBhvr>
                                        <p:cTn id="105" dur="500" fill="hold"/>
                                        <p:tgtEl>
                                          <p:spTgt spid="4">
                                            <p:graphicEl>
                                              <a:dgm id="{F1FF5E6C-A197-5649-A4D4-0D24FE50E8B8}"/>
                                            </p:graphicEl>
                                          </p:spTgt>
                                        </p:tgtEl>
                                        <p:attrNameLst>
                                          <p:attrName>ppt_w</p:attrName>
                                        </p:attrNameLst>
                                      </p:cBhvr>
                                      <p:tavLst>
                                        <p:tav tm="0">
                                          <p:val>
                                            <p:fltVal val="0"/>
                                          </p:val>
                                        </p:tav>
                                        <p:tav tm="100000">
                                          <p:val>
                                            <p:strVal val="#ppt_w"/>
                                          </p:val>
                                        </p:tav>
                                      </p:tavLst>
                                    </p:anim>
                                    <p:anim calcmode="lin" valueType="num">
                                      <p:cBhvr>
                                        <p:cTn id="106" dur="500" fill="hold"/>
                                        <p:tgtEl>
                                          <p:spTgt spid="4">
                                            <p:graphicEl>
                                              <a:dgm id="{F1FF5E6C-A197-5649-A4D4-0D24FE50E8B8}"/>
                                            </p:graphicEl>
                                          </p:spTgt>
                                        </p:tgtEl>
                                        <p:attrNameLst>
                                          <p:attrName>ppt_h</p:attrName>
                                        </p:attrNameLst>
                                      </p:cBhvr>
                                      <p:tavLst>
                                        <p:tav tm="0">
                                          <p:val>
                                            <p:fltVal val="0"/>
                                          </p:val>
                                        </p:tav>
                                        <p:tav tm="100000">
                                          <p:val>
                                            <p:strVal val="#ppt_h"/>
                                          </p:val>
                                        </p:tav>
                                      </p:tavLst>
                                    </p:anim>
                                    <p:animEffect transition="in" filter="fade">
                                      <p:cBhvr>
                                        <p:cTn id="107" dur="500"/>
                                        <p:tgtEl>
                                          <p:spTgt spid="4">
                                            <p:graphicEl>
                                              <a:dgm id="{F1FF5E6C-A197-5649-A4D4-0D24FE50E8B8}"/>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4">
                                            <p:graphicEl>
                                              <a:dgm id="{F852C393-1162-4E4C-A615-D7282C5D4E4D}"/>
                                            </p:graphicEl>
                                          </p:spTgt>
                                        </p:tgtEl>
                                        <p:attrNameLst>
                                          <p:attrName>style.visibility</p:attrName>
                                        </p:attrNameLst>
                                      </p:cBhvr>
                                      <p:to>
                                        <p:strVal val="visible"/>
                                      </p:to>
                                    </p:set>
                                    <p:anim calcmode="lin" valueType="num">
                                      <p:cBhvr>
                                        <p:cTn id="112" dur="500" fill="hold"/>
                                        <p:tgtEl>
                                          <p:spTgt spid="4">
                                            <p:graphicEl>
                                              <a:dgm id="{F852C393-1162-4E4C-A615-D7282C5D4E4D}"/>
                                            </p:graphicEl>
                                          </p:spTgt>
                                        </p:tgtEl>
                                        <p:attrNameLst>
                                          <p:attrName>ppt_w</p:attrName>
                                        </p:attrNameLst>
                                      </p:cBhvr>
                                      <p:tavLst>
                                        <p:tav tm="0">
                                          <p:val>
                                            <p:fltVal val="0"/>
                                          </p:val>
                                        </p:tav>
                                        <p:tav tm="100000">
                                          <p:val>
                                            <p:strVal val="#ppt_w"/>
                                          </p:val>
                                        </p:tav>
                                      </p:tavLst>
                                    </p:anim>
                                    <p:anim calcmode="lin" valueType="num">
                                      <p:cBhvr>
                                        <p:cTn id="113" dur="500" fill="hold"/>
                                        <p:tgtEl>
                                          <p:spTgt spid="4">
                                            <p:graphicEl>
                                              <a:dgm id="{F852C393-1162-4E4C-A615-D7282C5D4E4D}"/>
                                            </p:graphicEl>
                                          </p:spTgt>
                                        </p:tgtEl>
                                        <p:attrNameLst>
                                          <p:attrName>ppt_h</p:attrName>
                                        </p:attrNameLst>
                                      </p:cBhvr>
                                      <p:tavLst>
                                        <p:tav tm="0">
                                          <p:val>
                                            <p:fltVal val="0"/>
                                          </p:val>
                                        </p:tav>
                                        <p:tav tm="100000">
                                          <p:val>
                                            <p:strVal val="#ppt_h"/>
                                          </p:val>
                                        </p:tav>
                                      </p:tavLst>
                                    </p:anim>
                                    <p:animEffect transition="in" filter="fade">
                                      <p:cBhvr>
                                        <p:cTn id="114" dur="500"/>
                                        <p:tgtEl>
                                          <p:spTgt spid="4">
                                            <p:graphicEl>
                                              <a:dgm id="{F852C393-1162-4E4C-A615-D7282C5D4E4D}"/>
                                            </p:graphic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4">
                                            <p:graphicEl>
                                              <a:dgm id="{0C61A468-6E5F-6C4D-B80E-46C0806688AB}"/>
                                            </p:graphicEl>
                                          </p:spTgt>
                                        </p:tgtEl>
                                        <p:attrNameLst>
                                          <p:attrName>style.visibility</p:attrName>
                                        </p:attrNameLst>
                                      </p:cBhvr>
                                      <p:to>
                                        <p:strVal val="visible"/>
                                      </p:to>
                                    </p:set>
                                    <p:anim calcmode="lin" valueType="num">
                                      <p:cBhvr>
                                        <p:cTn id="119" dur="500" fill="hold"/>
                                        <p:tgtEl>
                                          <p:spTgt spid="4">
                                            <p:graphicEl>
                                              <a:dgm id="{0C61A468-6E5F-6C4D-B80E-46C0806688AB}"/>
                                            </p:graphicEl>
                                          </p:spTgt>
                                        </p:tgtEl>
                                        <p:attrNameLst>
                                          <p:attrName>ppt_w</p:attrName>
                                        </p:attrNameLst>
                                      </p:cBhvr>
                                      <p:tavLst>
                                        <p:tav tm="0">
                                          <p:val>
                                            <p:fltVal val="0"/>
                                          </p:val>
                                        </p:tav>
                                        <p:tav tm="100000">
                                          <p:val>
                                            <p:strVal val="#ppt_w"/>
                                          </p:val>
                                        </p:tav>
                                      </p:tavLst>
                                    </p:anim>
                                    <p:anim calcmode="lin" valueType="num">
                                      <p:cBhvr>
                                        <p:cTn id="120" dur="500" fill="hold"/>
                                        <p:tgtEl>
                                          <p:spTgt spid="4">
                                            <p:graphicEl>
                                              <a:dgm id="{0C61A468-6E5F-6C4D-B80E-46C0806688AB}"/>
                                            </p:graphicEl>
                                          </p:spTgt>
                                        </p:tgtEl>
                                        <p:attrNameLst>
                                          <p:attrName>ppt_h</p:attrName>
                                        </p:attrNameLst>
                                      </p:cBhvr>
                                      <p:tavLst>
                                        <p:tav tm="0">
                                          <p:val>
                                            <p:fltVal val="0"/>
                                          </p:val>
                                        </p:tav>
                                        <p:tav tm="100000">
                                          <p:val>
                                            <p:strVal val="#ppt_h"/>
                                          </p:val>
                                        </p:tav>
                                      </p:tavLst>
                                    </p:anim>
                                    <p:animEffect transition="in" filter="fade">
                                      <p:cBhvr>
                                        <p:cTn id="121" dur="500"/>
                                        <p:tgtEl>
                                          <p:spTgt spid="4">
                                            <p:graphicEl>
                                              <a:dgm id="{0C61A468-6E5F-6C4D-B80E-46C0806688AB}"/>
                                            </p:graphicEl>
                                          </p:spTgt>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4">
                                            <p:graphicEl>
                                              <a:dgm id="{B52BCD15-40B9-9D4B-8AAD-C27D68BE5B57}"/>
                                            </p:graphicEl>
                                          </p:spTgt>
                                        </p:tgtEl>
                                        <p:attrNameLst>
                                          <p:attrName>style.visibility</p:attrName>
                                        </p:attrNameLst>
                                      </p:cBhvr>
                                      <p:to>
                                        <p:strVal val="visible"/>
                                      </p:to>
                                    </p:set>
                                    <p:anim calcmode="lin" valueType="num">
                                      <p:cBhvr>
                                        <p:cTn id="124" dur="500" fill="hold"/>
                                        <p:tgtEl>
                                          <p:spTgt spid="4">
                                            <p:graphicEl>
                                              <a:dgm id="{B52BCD15-40B9-9D4B-8AAD-C27D68BE5B57}"/>
                                            </p:graphicEl>
                                          </p:spTgt>
                                        </p:tgtEl>
                                        <p:attrNameLst>
                                          <p:attrName>ppt_w</p:attrName>
                                        </p:attrNameLst>
                                      </p:cBhvr>
                                      <p:tavLst>
                                        <p:tav tm="0">
                                          <p:val>
                                            <p:fltVal val="0"/>
                                          </p:val>
                                        </p:tav>
                                        <p:tav tm="100000">
                                          <p:val>
                                            <p:strVal val="#ppt_w"/>
                                          </p:val>
                                        </p:tav>
                                      </p:tavLst>
                                    </p:anim>
                                    <p:anim calcmode="lin" valueType="num">
                                      <p:cBhvr>
                                        <p:cTn id="125" dur="500" fill="hold"/>
                                        <p:tgtEl>
                                          <p:spTgt spid="4">
                                            <p:graphicEl>
                                              <a:dgm id="{B52BCD15-40B9-9D4B-8AAD-C27D68BE5B57}"/>
                                            </p:graphicEl>
                                          </p:spTgt>
                                        </p:tgtEl>
                                        <p:attrNameLst>
                                          <p:attrName>ppt_h</p:attrName>
                                        </p:attrNameLst>
                                      </p:cBhvr>
                                      <p:tavLst>
                                        <p:tav tm="0">
                                          <p:val>
                                            <p:fltVal val="0"/>
                                          </p:val>
                                        </p:tav>
                                        <p:tav tm="100000">
                                          <p:val>
                                            <p:strVal val="#ppt_h"/>
                                          </p:val>
                                        </p:tav>
                                      </p:tavLst>
                                    </p:anim>
                                    <p:animEffect transition="in" filter="fade">
                                      <p:cBhvr>
                                        <p:cTn id="126" dur="500"/>
                                        <p:tgtEl>
                                          <p:spTgt spid="4">
                                            <p:graphicEl>
                                              <a:dgm id="{B52BCD15-40B9-9D4B-8AAD-C27D68BE5B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19100"/>
            <a:ext cx="3114110" cy="715627"/>
          </a:xfrm>
        </p:spPr>
        <p:style>
          <a:lnRef idx="3">
            <a:schemeClr val="lt1"/>
          </a:lnRef>
          <a:fillRef idx="1">
            <a:schemeClr val="accent5"/>
          </a:fillRef>
          <a:effectRef idx="1">
            <a:schemeClr val="accent5"/>
          </a:effectRef>
          <a:fontRef idx="minor">
            <a:schemeClr val="lt1"/>
          </a:fontRef>
        </p:style>
        <p:txBody>
          <a:bodyPr>
            <a:normAutofit/>
          </a:bodyPr>
          <a:lstStyle/>
          <a:p>
            <a:r>
              <a:rPr lang="en-US" sz="4000" dirty="0" smtClean="0"/>
              <a:t>4. Conclusion</a:t>
            </a:r>
            <a:endParaRPr lang="en-US" sz="4000" dirty="0"/>
          </a:p>
        </p:txBody>
      </p:sp>
      <p:sp>
        <p:nvSpPr>
          <p:cNvPr id="3" name="Content Placeholder 2"/>
          <p:cNvSpPr>
            <a:spLocks noGrp="1"/>
          </p:cNvSpPr>
          <p:nvPr>
            <p:ph idx="1"/>
          </p:nvPr>
        </p:nvSpPr>
        <p:spPr>
          <a:xfrm>
            <a:off x="762000" y="1028700"/>
            <a:ext cx="8077200" cy="4419600"/>
          </a:xfrm>
        </p:spPr>
        <p:txBody>
          <a:bodyPr>
            <a:normAutofit/>
          </a:bodyPr>
          <a:lstStyle/>
          <a:p>
            <a:endParaRPr lang="en-US" dirty="0" smtClean="0"/>
          </a:p>
          <a:p>
            <a:r>
              <a:rPr lang="en-US" dirty="0" smtClean="0"/>
              <a:t>A part of main interviews</a:t>
            </a:r>
          </a:p>
          <a:p>
            <a:r>
              <a:rPr lang="en-US" dirty="0" smtClean="0"/>
              <a:t>An interview for further clarification</a:t>
            </a:r>
          </a:p>
          <a:p>
            <a:r>
              <a:rPr lang="en-US" dirty="0"/>
              <a:t>C</a:t>
            </a:r>
            <a:r>
              <a:rPr lang="en-US" dirty="0" smtClean="0"/>
              <a:t>areful planning and some piloting to finalize the format</a:t>
            </a:r>
          </a:p>
          <a:p>
            <a:r>
              <a:rPr lang="en-US" dirty="0" smtClean="0"/>
              <a:t>More efficient in online interview</a:t>
            </a:r>
          </a:p>
          <a:p>
            <a:endParaRPr lang="en-US" dirty="0" smtClean="0"/>
          </a:p>
          <a:p>
            <a:endParaRPr lang="en-US" dirty="0" smtClean="0"/>
          </a:p>
          <a:p>
            <a:endParaRPr lang="en-US" dirty="0" smtClean="0"/>
          </a:p>
        </p:txBody>
      </p:sp>
      <p:sp>
        <p:nvSpPr>
          <p:cNvPr id="5" name="Title 1"/>
          <p:cNvSpPr txBox="1">
            <a:spLocks/>
          </p:cNvSpPr>
          <p:nvPr/>
        </p:nvSpPr>
        <p:spPr>
          <a:xfrm>
            <a:off x="762000" y="1104900"/>
            <a:ext cx="8153400" cy="44196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r"/>
            <a:endParaRPr lang="en-US" sz="1600" dirty="0"/>
          </a:p>
        </p:txBody>
      </p:sp>
    </p:spTree>
    <p:extLst>
      <p:ext uri="{BB962C8B-B14F-4D97-AF65-F5344CB8AC3E}">
        <p14:creationId xmlns:p14="http://schemas.microsoft.com/office/powerpoint/2010/main" val="8477658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0" nodeType="clickEffect">
                                  <p:stCondLst>
                                    <p:cond delay="0"/>
                                  </p:stCondLst>
                                  <p:childTnLst>
                                    <p:animEffect transition="out" filter="blinds(horizontal)">
                                      <p:cBhvr>
                                        <p:cTn id="30" dur="500"/>
                                        <p:tgtEl>
                                          <p:spTgt spid="3">
                                            <p:txEl>
                                              <p:pRg st="1" end="1"/>
                                            </p:txEl>
                                          </p:spTgt>
                                        </p:tgtEl>
                                      </p:cBhvr>
                                    </p:animEffect>
                                    <p:set>
                                      <p:cBhvr>
                                        <p:cTn id="31" dur="1" fill="hold">
                                          <p:stCondLst>
                                            <p:cond delay="499"/>
                                          </p:stCondLst>
                                        </p:cTn>
                                        <p:tgtEl>
                                          <p:spTgt spid="3">
                                            <p:txEl>
                                              <p:pRg st="1" end="1"/>
                                            </p:txEl>
                                          </p:spTgt>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3">
                                            <p:txEl>
                                              <p:pRg st="2" end="2"/>
                                            </p:txEl>
                                          </p:spTgt>
                                        </p:tgtEl>
                                      </p:cBhvr>
                                    </p:animEffect>
                                    <p:set>
                                      <p:cBhvr>
                                        <p:cTn id="34" dur="1" fill="hold">
                                          <p:stCondLst>
                                            <p:cond delay="499"/>
                                          </p:stCondLst>
                                        </p:cTn>
                                        <p:tgtEl>
                                          <p:spTgt spid="3">
                                            <p:txEl>
                                              <p:pRg st="2" end="2"/>
                                            </p:txEl>
                                          </p:spTgt>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3">
                                            <p:txEl>
                                              <p:pRg st="3" end="3"/>
                                            </p:txEl>
                                          </p:spTgt>
                                        </p:tgtEl>
                                      </p:cBhvr>
                                    </p:animEffect>
                                    <p:set>
                                      <p:cBhvr>
                                        <p:cTn id="37" dur="1" fill="hold">
                                          <p:stCondLst>
                                            <p:cond delay="499"/>
                                          </p:stCondLst>
                                        </p:cTn>
                                        <p:tgtEl>
                                          <p:spTgt spid="3">
                                            <p:txEl>
                                              <p:pRg st="3" end="3"/>
                                            </p:txEl>
                                          </p:spTgt>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3">
                                            <p:txEl>
                                              <p:pRg st="4" end="4"/>
                                            </p:txEl>
                                          </p:spTgt>
                                        </p:tgtEl>
                                      </p:cBhvr>
                                    </p:animEffect>
                                    <p:set>
                                      <p:cBhvr>
                                        <p:cTn id="4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8135068"/>
              </p:ext>
            </p:extLst>
          </p:nvPr>
        </p:nvGraphicFramePr>
        <p:xfrm>
          <a:off x="609600" y="1010027"/>
          <a:ext cx="8343554" cy="4401820"/>
        </p:xfrm>
        <a:graphic>
          <a:graphicData uri="http://schemas.openxmlformats.org/drawingml/2006/table">
            <a:tbl>
              <a:tblPr firstRow="1" bandRow="1">
                <a:tableStyleId>{5940675A-B579-460E-94D1-54222C63F5DA}</a:tableStyleId>
              </a:tblPr>
              <a:tblGrid>
                <a:gridCol w="418754"/>
                <a:gridCol w="2849880"/>
                <a:gridCol w="1691640"/>
                <a:gridCol w="1691640"/>
                <a:gridCol w="1691640"/>
              </a:tblGrid>
              <a:tr h="370840">
                <a:tc>
                  <a:txBody>
                    <a:bodyPr/>
                    <a:lstStyle/>
                    <a:p>
                      <a:pPr>
                        <a:lnSpc>
                          <a:spcPct val="80000"/>
                        </a:lnSpc>
                      </a:pPr>
                      <a:r>
                        <a:rPr lang="en-US" sz="1500" dirty="0" smtClean="0"/>
                        <a:t>1.</a:t>
                      </a:r>
                      <a:endParaRPr lang="en-US" sz="1500" dirty="0"/>
                    </a:p>
                  </a:txBody>
                  <a:tcPr/>
                </a:tc>
                <a:tc>
                  <a:txBody>
                    <a:bodyPr/>
                    <a:lstStyle/>
                    <a:p>
                      <a:pPr lvl="0"/>
                      <a:r>
                        <a:rPr lang="en-US" sz="1500" dirty="0" smtClean="0"/>
                        <a:t>Generally speaking, which of these phases did you include in the writing process of your essays?</a:t>
                      </a:r>
                      <a:endParaRPr lang="en-US" sz="1500" dirty="0"/>
                    </a:p>
                  </a:txBody>
                  <a:tcPr/>
                </a:tc>
                <a:tc>
                  <a:txBody>
                    <a:bodyPr/>
                    <a:lstStyle/>
                    <a:p>
                      <a:pPr marL="285750" indent="-285750">
                        <a:lnSpc>
                          <a:spcPct val="80000"/>
                        </a:lnSpc>
                        <a:buFont typeface="Wingdings" charset="2"/>
                        <a:buChar char="q"/>
                      </a:pPr>
                      <a:r>
                        <a:rPr lang="en-US" sz="1500" dirty="0" smtClean="0"/>
                        <a:t>Planning</a:t>
                      </a:r>
                    </a:p>
                    <a:p>
                      <a:pPr marL="285750" indent="-285750">
                        <a:lnSpc>
                          <a:spcPct val="80000"/>
                        </a:lnSpc>
                        <a:buFont typeface="Wingdings" charset="2"/>
                        <a:buChar char="q"/>
                      </a:pPr>
                      <a:r>
                        <a:rPr lang="en-US" sz="1500" dirty="0" smtClean="0"/>
                        <a:t>Drafting</a:t>
                      </a:r>
                    </a:p>
                    <a:p>
                      <a:pPr marL="285750" indent="-285750">
                        <a:lnSpc>
                          <a:spcPct val="80000"/>
                        </a:lnSpc>
                        <a:buFont typeface="Wingdings" charset="2"/>
                        <a:buChar char="q"/>
                      </a:pPr>
                      <a:r>
                        <a:rPr lang="en-US" sz="1500" dirty="0" smtClean="0"/>
                        <a:t>Composing </a:t>
                      </a:r>
                    </a:p>
                  </a:txBody>
                  <a:tcPr/>
                </a:tc>
                <a:tc>
                  <a:txBody>
                    <a:bodyPr/>
                    <a:lstStyle/>
                    <a:p>
                      <a:pPr marL="285750" marR="0" indent="-285750" algn="l" defTabSz="914400" rtl="0" eaLnBrk="1" fontAlgn="auto" latinLnBrk="0" hangingPunct="1">
                        <a:lnSpc>
                          <a:spcPct val="80000"/>
                        </a:lnSpc>
                        <a:spcBef>
                          <a:spcPts val="0"/>
                        </a:spcBef>
                        <a:spcAft>
                          <a:spcPts val="0"/>
                        </a:spcAft>
                        <a:buClrTx/>
                        <a:buSzTx/>
                        <a:buFont typeface="Wingdings" charset="2"/>
                        <a:buChar char="q"/>
                        <a:tabLst/>
                        <a:defRPr/>
                      </a:pPr>
                      <a:r>
                        <a:rPr lang="en-US" sz="1500" dirty="0" smtClean="0"/>
                        <a:t>Evaluating/</a:t>
                      </a:r>
                      <a:r>
                        <a:rPr lang="en-US" sz="1500" baseline="0" dirty="0" smtClean="0"/>
                        <a:t> </a:t>
                      </a:r>
                      <a:r>
                        <a:rPr lang="en-US" sz="1500" dirty="0" smtClean="0"/>
                        <a:t>Monitoring</a:t>
                      </a:r>
                      <a:r>
                        <a:rPr lang="en-US" sz="1500" baseline="0" dirty="0" smtClean="0"/>
                        <a:t> </a:t>
                      </a:r>
                      <a:endParaRPr lang="en-US" sz="1500" dirty="0" smtClean="0"/>
                    </a:p>
                    <a:p>
                      <a:pPr marL="285750" indent="-285750">
                        <a:lnSpc>
                          <a:spcPct val="80000"/>
                        </a:lnSpc>
                        <a:buFont typeface="Wingdings" charset="2"/>
                        <a:buChar char="q"/>
                      </a:pPr>
                      <a:r>
                        <a:rPr lang="en-US" sz="1500" dirty="0" smtClean="0"/>
                        <a:t>Editing/</a:t>
                      </a:r>
                      <a:r>
                        <a:rPr lang="en-US" sz="1500" baseline="0" dirty="0" smtClean="0"/>
                        <a:t> revising </a:t>
                      </a:r>
                    </a:p>
                  </a:txBody>
                  <a:tcPr/>
                </a:tc>
                <a:tc>
                  <a:txBody>
                    <a:bodyPr/>
                    <a:lstStyle/>
                    <a:p>
                      <a:pPr marL="285750" indent="-285750">
                        <a:lnSpc>
                          <a:spcPct val="80000"/>
                        </a:lnSpc>
                        <a:buFont typeface="Wingdings" charset="2"/>
                        <a:buChar char="q"/>
                      </a:pPr>
                      <a:r>
                        <a:rPr lang="en-US" sz="1500" baseline="0" dirty="0" smtClean="0"/>
                        <a:t>Finishing </a:t>
                      </a:r>
                      <a:endParaRPr lang="en-US" sz="1500" dirty="0" smtClean="0"/>
                    </a:p>
                    <a:p>
                      <a:pPr marL="285750" indent="-285750">
                        <a:lnSpc>
                          <a:spcPct val="80000"/>
                        </a:lnSpc>
                        <a:buFont typeface="Wingdings" charset="2"/>
                        <a:buChar char="q"/>
                      </a:pPr>
                      <a:r>
                        <a:rPr lang="en-US" sz="1500" dirty="0" smtClean="0"/>
                        <a:t>Other </a:t>
                      </a:r>
                    </a:p>
                    <a:p>
                      <a:pPr marL="285750" indent="-285750">
                        <a:lnSpc>
                          <a:spcPct val="80000"/>
                        </a:lnSpc>
                        <a:buFont typeface="Wingdings" charset="2"/>
                        <a:buChar char="q"/>
                      </a:pPr>
                      <a:endParaRPr lang="en-US" sz="1500" dirty="0"/>
                    </a:p>
                  </a:txBody>
                  <a:tcPr/>
                </a:tc>
              </a:tr>
              <a:tr h="370840">
                <a:tc>
                  <a:txBody>
                    <a:bodyPr/>
                    <a:lstStyle/>
                    <a:p>
                      <a:pPr>
                        <a:lnSpc>
                          <a:spcPct val="80000"/>
                        </a:lnSpc>
                      </a:pPr>
                      <a:r>
                        <a:rPr lang="en-US" sz="1500" dirty="0" smtClean="0"/>
                        <a:t>2. </a:t>
                      </a:r>
                      <a:endParaRPr lang="en-US" sz="1500" dirty="0"/>
                    </a:p>
                  </a:txBody>
                  <a:tcPr/>
                </a:tc>
                <a:tc>
                  <a:txBody>
                    <a:bodyPr/>
                    <a:lstStyle/>
                    <a:p>
                      <a:pPr>
                        <a:lnSpc>
                          <a:spcPct val="80000"/>
                        </a:lnSpc>
                      </a:pPr>
                      <a:r>
                        <a:rPr lang="en-US" sz="1500" kern="1200" dirty="0" smtClean="0">
                          <a:effectLst/>
                        </a:rPr>
                        <a:t>What activities did</a:t>
                      </a:r>
                      <a:r>
                        <a:rPr lang="en-US" sz="1500" kern="1200" baseline="0" dirty="0" smtClean="0">
                          <a:effectLst/>
                        </a:rPr>
                        <a:t> you engage in when producing your writing?</a:t>
                      </a:r>
                      <a:endParaRPr lang="en-US" sz="1500" dirty="0"/>
                    </a:p>
                  </a:txBody>
                  <a:tcPr/>
                </a:tc>
                <a:tc>
                  <a:txBody>
                    <a:bodyPr/>
                    <a:lstStyle/>
                    <a:p>
                      <a:pPr marL="285750" indent="-285750">
                        <a:lnSpc>
                          <a:spcPct val="80000"/>
                        </a:lnSpc>
                        <a:buFont typeface="Wingdings" charset="2"/>
                        <a:buChar char="q"/>
                      </a:pPr>
                      <a:r>
                        <a:rPr lang="en-US" sz="1500" dirty="0" smtClean="0"/>
                        <a:t>Brainstorming</a:t>
                      </a:r>
                      <a:r>
                        <a:rPr lang="en-US" sz="1500" baseline="0" dirty="0" smtClean="0"/>
                        <a:t> </a:t>
                      </a:r>
                    </a:p>
                    <a:p>
                      <a:pPr marL="285750" indent="-285750">
                        <a:lnSpc>
                          <a:spcPct val="80000"/>
                        </a:lnSpc>
                        <a:buFont typeface="Wingdings" charset="2"/>
                        <a:buChar char="q"/>
                      </a:pPr>
                      <a:r>
                        <a:rPr lang="en-US" sz="1500" baseline="0" dirty="0" smtClean="0"/>
                        <a:t>Mind mapping </a:t>
                      </a:r>
                    </a:p>
                    <a:p>
                      <a:pPr marL="285750" indent="-285750">
                        <a:lnSpc>
                          <a:spcPct val="80000"/>
                        </a:lnSpc>
                        <a:buFont typeface="Wingdings" charset="2"/>
                        <a:buChar char="q"/>
                      </a:pPr>
                      <a:r>
                        <a:rPr lang="en-US" sz="1500" baseline="0" dirty="0" smtClean="0"/>
                        <a:t>Searching for literature </a:t>
                      </a:r>
                    </a:p>
                    <a:p>
                      <a:pPr marL="285750" marR="0" indent="-285750" algn="l" defTabSz="914400" rtl="0" eaLnBrk="1" fontAlgn="auto" latinLnBrk="0" hangingPunct="1">
                        <a:lnSpc>
                          <a:spcPct val="80000"/>
                        </a:lnSpc>
                        <a:spcBef>
                          <a:spcPts val="0"/>
                        </a:spcBef>
                        <a:spcAft>
                          <a:spcPts val="0"/>
                        </a:spcAft>
                        <a:buClrTx/>
                        <a:buSzTx/>
                        <a:buFont typeface="Wingdings" charset="2"/>
                        <a:buChar char="q"/>
                        <a:tabLst/>
                        <a:defRPr/>
                      </a:pPr>
                      <a:r>
                        <a:rPr lang="en-US" sz="1500" dirty="0" smtClean="0"/>
                        <a:t>Making outline</a:t>
                      </a:r>
                    </a:p>
                  </a:txBody>
                  <a:tcPr/>
                </a:tc>
                <a:tc>
                  <a:txBody>
                    <a:bodyPr/>
                    <a:lstStyle/>
                    <a:p>
                      <a:pPr marL="285750" indent="-285750">
                        <a:lnSpc>
                          <a:spcPct val="80000"/>
                        </a:lnSpc>
                        <a:buFont typeface="Wingdings" charset="2"/>
                        <a:buChar char="q"/>
                      </a:pPr>
                      <a:r>
                        <a:rPr lang="en-US" sz="1500" dirty="0" smtClean="0"/>
                        <a:t>Taking</a:t>
                      </a:r>
                      <a:r>
                        <a:rPr lang="en-US" sz="1500" baseline="0" dirty="0" smtClean="0"/>
                        <a:t> notes from the literature</a:t>
                      </a:r>
                    </a:p>
                    <a:p>
                      <a:pPr marL="285750" indent="-285750">
                        <a:lnSpc>
                          <a:spcPct val="80000"/>
                        </a:lnSpc>
                        <a:buFont typeface="Wingdings" charset="2"/>
                        <a:buChar char="q"/>
                      </a:pPr>
                      <a:r>
                        <a:rPr lang="en-US" sz="1500" baseline="0" dirty="0" smtClean="0"/>
                        <a:t>Ordering notes</a:t>
                      </a:r>
                      <a:endParaRPr lang="en-US" sz="1500" dirty="0"/>
                    </a:p>
                  </a:txBody>
                  <a:tcPr/>
                </a:tc>
                <a:tc>
                  <a:txBody>
                    <a:bodyPr/>
                    <a:lstStyle/>
                    <a:p>
                      <a:pPr marL="285750" indent="-285750">
                        <a:lnSpc>
                          <a:spcPct val="80000"/>
                        </a:lnSpc>
                        <a:buFont typeface="Wingdings" charset="2"/>
                        <a:buChar char="q"/>
                      </a:pPr>
                      <a:r>
                        <a:rPr lang="en-US" sz="1500" dirty="0" smtClean="0"/>
                        <a:t>Interacting with people involving</a:t>
                      </a:r>
                      <a:r>
                        <a:rPr lang="en-US" sz="1500" baseline="0" dirty="0" smtClean="0"/>
                        <a:t> teachers and peers</a:t>
                      </a:r>
                    </a:p>
                    <a:p>
                      <a:pPr marL="285750" indent="-285750">
                        <a:lnSpc>
                          <a:spcPct val="80000"/>
                        </a:lnSpc>
                        <a:buFont typeface="Wingdings" charset="2"/>
                        <a:buChar char="q"/>
                      </a:pPr>
                      <a:r>
                        <a:rPr lang="en-US" sz="1500" baseline="0" dirty="0" smtClean="0"/>
                        <a:t>other</a:t>
                      </a:r>
                      <a:endParaRPr lang="en-US" sz="1500" dirty="0"/>
                    </a:p>
                  </a:txBody>
                  <a:tcPr/>
                </a:tc>
              </a:tr>
              <a:tr h="370840">
                <a:tc>
                  <a:txBody>
                    <a:bodyPr/>
                    <a:lstStyle/>
                    <a:p>
                      <a:pPr>
                        <a:lnSpc>
                          <a:spcPct val="80000"/>
                        </a:lnSpc>
                      </a:pPr>
                      <a:r>
                        <a:rPr lang="en-US" sz="1500" dirty="0" smtClean="0"/>
                        <a:t>3. </a:t>
                      </a:r>
                      <a:endParaRPr lang="en-US" sz="1500" dirty="0"/>
                    </a:p>
                  </a:txBody>
                  <a:tcPr/>
                </a:tc>
                <a:tc>
                  <a:txBody>
                    <a:bodyPr/>
                    <a:lstStyle/>
                    <a:p>
                      <a:r>
                        <a:rPr lang="en-US" sz="1500" dirty="0" smtClean="0"/>
                        <a:t>How many draft did you</a:t>
                      </a:r>
                      <a:r>
                        <a:rPr lang="en-US" sz="1500" baseline="0" dirty="0" smtClean="0"/>
                        <a:t> write for the submitted assignment in each semester?</a:t>
                      </a:r>
                      <a:endParaRPr lang="en-US" sz="1500" dirty="0"/>
                    </a:p>
                  </a:txBody>
                  <a:tcPr/>
                </a:tc>
                <a:tc>
                  <a:txBody>
                    <a:bodyPr/>
                    <a:lstStyle/>
                    <a:p>
                      <a:pPr marL="285750" indent="-285750">
                        <a:lnSpc>
                          <a:spcPct val="80000"/>
                        </a:lnSpc>
                        <a:buFont typeface="Wingdings" charset="2"/>
                        <a:buChar char="q"/>
                      </a:pPr>
                      <a:r>
                        <a:rPr lang="en-US" sz="1500" dirty="0" smtClean="0"/>
                        <a:t>One</a:t>
                      </a:r>
                      <a:r>
                        <a:rPr lang="en-US" sz="1500" baseline="0" dirty="0" smtClean="0"/>
                        <a:t> </a:t>
                      </a:r>
                    </a:p>
                  </a:txBody>
                  <a:tcPr/>
                </a:tc>
                <a:tc>
                  <a:txBody>
                    <a:bodyPr/>
                    <a:lstStyle/>
                    <a:p>
                      <a:pPr marL="285750" indent="-285750">
                        <a:lnSpc>
                          <a:spcPct val="80000"/>
                        </a:lnSpc>
                        <a:buFont typeface="Wingdings" charset="2"/>
                        <a:buChar char="q"/>
                      </a:pPr>
                      <a:r>
                        <a:rPr lang="en-US" sz="1500" baseline="0" dirty="0" smtClean="0"/>
                        <a:t>Two </a:t>
                      </a:r>
                    </a:p>
                  </a:txBody>
                  <a:tcPr/>
                </a:tc>
                <a:tc>
                  <a:txBody>
                    <a:bodyPr/>
                    <a:lstStyle/>
                    <a:p>
                      <a:pPr marL="285750" indent="-285750">
                        <a:lnSpc>
                          <a:spcPct val="80000"/>
                        </a:lnSpc>
                        <a:buFont typeface="Wingdings" charset="2"/>
                        <a:buChar char="q"/>
                      </a:pPr>
                      <a:r>
                        <a:rPr lang="en-US" sz="1500" baseline="0" dirty="0" smtClean="0"/>
                        <a:t>Three </a:t>
                      </a:r>
                    </a:p>
                    <a:p>
                      <a:pPr marL="285750" indent="-285750">
                        <a:lnSpc>
                          <a:spcPct val="80000"/>
                        </a:lnSpc>
                        <a:buFont typeface="Wingdings" charset="2"/>
                        <a:buChar char="q"/>
                      </a:pPr>
                      <a:r>
                        <a:rPr lang="en-US" sz="1500" baseline="0" dirty="0" smtClean="0"/>
                        <a:t>Other </a:t>
                      </a:r>
                      <a:endParaRPr lang="en-US" sz="1500" dirty="0" smtClean="0"/>
                    </a:p>
                  </a:txBody>
                  <a:tcPr/>
                </a:tc>
              </a:tr>
              <a:tr h="370840">
                <a:tc>
                  <a:txBody>
                    <a:bodyPr/>
                    <a:lstStyle/>
                    <a:p>
                      <a:pPr>
                        <a:lnSpc>
                          <a:spcPct val="80000"/>
                        </a:lnSpc>
                      </a:pPr>
                      <a:r>
                        <a:rPr lang="en-US" sz="1500" dirty="0" smtClean="0"/>
                        <a:t>4. </a:t>
                      </a:r>
                      <a:endParaRPr lang="en-US" sz="1500" dirty="0"/>
                    </a:p>
                  </a:txBody>
                  <a:tcPr/>
                </a:tc>
                <a:tc>
                  <a:txBody>
                    <a:bodyPr/>
                    <a:lstStyle/>
                    <a:p>
                      <a:r>
                        <a:rPr lang="en-US" sz="1500" dirty="0" smtClean="0"/>
                        <a:t>How did you organize for writing</a:t>
                      </a:r>
                      <a:r>
                        <a:rPr lang="en-US" sz="1500" baseline="0" dirty="0" smtClean="0"/>
                        <a:t> assignments?</a:t>
                      </a:r>
                      <a:endParaRPr lang="en-US" sz="1500" dirty="0"/>
                    </a:p>
                  </a:txBody>
                  <a:tcPr/>
                </a:tc>
                <a:tc>
                  <a:txBody>
                    <a:bodyPr/>
                    <a:lstStyle/>
                    <a:p>
                      <a:pPr marL="285750" indent="-285750">
                        <a:lnSpc>
                          <a:spcPct val="80000"/>
                        </a:lnSpc>
                        <a:buFont typeface="Wingdings" charset="2"/>
                        <a:buChar char="q"/>
                      </a:pPr>
                      <a:r>
                        <a:rPr lang="en-US" sz="1500" dirty="0" smtClean="0"/>
                        <a:t>Abstract</a:t>
                      </a:r>
                      <a:r>
                        <a:rPr lang="en-US" sz="1500" baseline="0" dirty="0" smtClean="0"/>
                        <a:t> </a:t>
                      </a:r>
                    </a:p>
                    <a:p>
                      <a:pPr marL="285750" indent="-285750">
                        <a:lnSpc>
                          <a:spcPct val="80000"/>
                        </a:lnSpc>
                        <a:buFont typeface="Wingdings" charset="2"/>
                        <a:buChar char="q"/>
                      </a:pPr>
                      <a:r>
                        <a:rPr lang="en-US" sz="1500" baseline="0" dirty="0" smtClean="0"/>
                        <a:t>Introduction </a:t>
                      </a:r>
                    </a:p>
                    <a:p>
                      <a:pPr marL="285750" indent="-285750">
                        <a:lnSpc>
                          <a:spcPct val="80000"/>
                        </a:lnSpc>
                        <a:buFont typeface="Wingdings" charset="2"/>
                        <a:buChar char="q"/>
                      </a:pPr>
                      <a:endParaRPr lang="en-US" sz="1500" dirty="0"/>
                    </a:p>
                  </a:txBody>
                  <a:tcPr/>
                </a:tc>
                <a:tc>
                  <a:txBody>
                    <a:bodyPr/>
                    <a:lstStyle/>
                    <a:p>
                      <a:pPr marL="285750" indent="-285750">
                        <a:lnSpc>
                          <a:spcPct val="80000"/>
                        </a:lnSpc>
                        <a:buFont typeface="Wingdings" charset="2"/>
                        <a:buChar char="q"/>
                      </a:pPr>
                      <a:r>
                        <a:rPr lang="en-US" sz="1500" baseline="0" dirty="0" smtClean="0"/>
                        <a:t>Discussion </a:t>
                      </a:r>
                      <a:endParaRPr lang="en-US" sz="1500" dirty="0" smtClean="0"/>
                    </a:p>
                    <a:p>
                      <a:pPr marL="285750" indent="-285750">
                        <a:lnSpc>
                          <a:spcPct val="80000"/>
                        </a:lnSpc>
                        <a:buFont typeface="Wingdings" charset="2"/>
                        <a:buChar char="q"/>
                      </a:pPr>
                      <a:r>
                        <a:rPr lang="en-US" sz="1500" dirty="0" smtClean="0"/>
                        <a:t>Conclusion</a:t>
                      </a:r>
                      <a:r>
                        <a:rPr lang="en-US" sz="1500" baseline="0" dirty="0" smtClean="0"/>
                        <a:t> </a:t>
                      </a:r>
                    </a:p>
                  </a:txBody>
                  <a:tcPr/>
                </a:tc>
                <a:tc>
                  <a:txBody>
                    <a:bodyPr/>
                    <a:lstStyle/>
                    <a:p>
                      <a:pPr marL="285750" indent="-285750">
                        <a:lnSpc>
                          <a:spcPct val="80000"/>
                        </a:lnSpc>
                        <a:buFont typeface="Wingdings" charset="2"/>
                        <a:buChar char="q"/>
                      </a:pPr>
                      <a:r>
                        <a:rPr lang="en-US" sz="1500" baseline="0" dirty="0" smtClean="0"/>
                        <a:t>Reference </a:t>
                      </a:r>
                    </a:p>
                    <a:p>
                      <a:pPr marL="285750" indent="-285750">
                        <a:lnSpc>
                          <a:spcPct val="80000"/>
                        </a:lnSpc>
                        <a:buFont typeface="Wingdings" charset="2"/>
                        <a:buChar char="q"/>
                      </a:pPr>
                      <a:r>
                        <a:rPr lang="en-US" sz="1500" baseline="0" dirty="0" smtClean="0"/>
                        <a:t>Other </a:t>
                      </a:r>
                      <a:endParaRPr lang="en-US" sz="1500" dirty="0" smtClean="0"/>
                    </a:p>
                    <a:p>
                      <a:pPr marL="0" indent="0">
                        <a:lnSpc>
                          <a:spcPct val="80000"/>
                        </a:lnSpc>
                        <a:buFont typeface="Wingdings" charset="2"/>
                        <a:buNone/>
                      </a:pPr>
                      <a:endParaRPr lang="en-US" sz="1500" dirty="0"/>
                    </a:p>
                  </a:txBody>
                  <a:tcPr/>
                </a:tc>
              </a:tr>
              <a:tr h="370840">
                <a:tc>
                  <a:txBody>
                    <a:bodyPr/>
                    <a:lstStyle/>
                    <a:p>
                      <a:pPr>
                        <a:lnSpc>
                          <a:spcPct val="80000"/>
                        </a:lnSpc>
                      </a:pPr>
                      <a:r>
                        <a:rPr lang="en-US" sz="1500" dirty="0" smtClean="0"/>
                        <a:t>5. </a:t>
                      </a:r>
                      <a:endParaRPr lang="en-US" sz="1500" dirty="0"/>
                    </a:p>
                  </a:txBody>
                  <a:tcPr/>
                </a:tc>
                <a:tc>
                  <a:txBody>
                    <a:bodyPr/>
                    <a:lstStyle/>
                    <a:p>
                      <a:r>
                        <a:rPr lang="en-US" sz="1500" dirty="0" smtClean="0"/>
                        <a:t>What</a:t>
                      </a:r>
                      <a:r>
                        <a:rPr lang="en-US" sz="1500" baseline="0" dirty="0" smtClean="0"/>
                        <a:t> was the focus of attention when monitoring and evaluating your writing assignments?</a:t>
                      </a:r>
                      <a:endParaRPr lang="en-US" sz="1500" dirty="0"/>
                    </a:p>
                  </a:txBody>
                  <a:tcPr/>
                </a:tc>
                <a:tc>
                  <a:txBody>
                    <a:bodyPr/>
                    <a:lstStyle/>
                    <a:p>
                      <a:pPr marL="285750" indent="-285750">
                        <a:lnSpc>
                          <a:spcPct val="80000"/>
                        </a:lnSpc>
                        <a:buFont typeface="Wingdings" charset="2"/>
                        <a:buChar char="q"/>
                      </a:pPr>
                      <a:r>
                        <a:rPr lang="en-US" sz="1500" baseline="0" dirty="0" smtClean="0"/>
                        <a:t>Idea </a:t>
                      </a:r>
                    </a:p>
                    <a:p>
                      <a:pPr marL="285750" indent="-285750">
                        <a:lnSpc>
                          <a:spcPct val="80000"/>
                        </a:lnSpc>
                        <a:buFont typeface="Wingdings" charset="2"/>
                        <a:buChar char="q"/>
                      </a:pPr>
                      <a:r>
                        <a:rPr lang="en-US" sz="1500" baseline="0" dirty="0" smtClean="0"/>
                        <a:t>Grammar </a:t>
                      </a:r>
                    </a:p>
                  </a:txBody>
                  <a:tcPr/>
                </a:tc>
                <a:tc>
                  <a:txBody>
                    <a:bodyPr/>
                    <a:lstStyle/>
                    <a:p>
                      <a:pPr marL="285750" indent="-285750">
                        <a:lnSpc>
                          <a:spcPct val="80000"/>
                        </a:lnSpc>
                        <a:buFont typeface="Wingdings" charset="2"/>
                        <a:buChar char="q"/>
                      </a:pPr>
                      <a:r>
                        <a:rPr lang="en-US" sz="1500" baseline="0" dirty="0" smtClean="0"/>
                        <a:t>Vocabulary </a:t>
                      </a:r>
                    </a:p>
                    <a:p>
                      <a:pPr marL="285750" indent="-285750">
                        <a:lnSpc>
                          <a:spcPct val="80000"/>
                        </a:lnSpc>
                        <a:buFont typeface="Wingdings" charset="2"/>
                        <a:buChar char="q"/>
                      </a:pPr>
                      <a:r>
                        <a:rPr lang="en-US" sz="1500" baseline="0" dirty="0" smtClean="0"/>
                        <a:t>Sentence </a:t>
                      </a:r>
                    </a:p>
                  </a:txBody>
                  <a:tcPr/>
                </a:tc>
                <a:tc>
                  <a:txBody>
                    <a:bodyPr/>
                    <a:lstStyle/>
                    <a:p>
                      <a:pPr marL="285750" indent="-285750">
                        <a:lnSpc>
                          <a:spcPct val="80000"/>
                        </a:lnSpc>
                        <a:buFont typeface="Wingdings" charset="2"/>
                        <a:buChar char="q"/>
                      </a:pPr>
                      <a:r>
                        <a:rPr lang="en-US" sz="1500" baseline="0" dirty="0" smtClean="0"/>
                        <a:t>Other </a:t>
                      </a:r>
                    </a:p>
                  </a:txBody>
                  <a:tcPr/>
                </a:tc>
              </a:tr>
            </a:tbl>
          </a:graphicData>
        </a:graphic>
      </p:graphicFrame>
      <p:sp>
        <p:nvSpPr>
          <p:cNvPr id="5" name="Title 1"/>
          <p:cNvSpPr txBox="1">
            <a:spLocks/>
          </p:cNvSpPr>
          <p:nvPr/>
        </p:nvSpPr>
        <p:spPr>
          <a:xfrm>
            <a:off x="609600" y="298852"/>
            <a:ext cx="8077200" cy="575407"/>
          </a:xfrm>
          <a:prstGeom prst="rect">
            <a:avLst/>
          </a:prstGeom>
        </p:spPr>
        <p:txBody>
          <a:bodyPr vert="horz" lIns="91440" tIns="45720" rIns="91440" bIns="45720" rtlCol="0" anchor="ctr" anchorCtr="0">
            <a:normAutofit fontScale="975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000" dirty="0" smtClean="0"/>
              <a:t>the interview checklist instrument</a:t>
            </a:r>
            <a:endParaRPr lang="en-US" sz="3000" dirty="0"/>
          </a:p>
        </p:txBody>
      </p:sp>
    </p:spTree>
    <p:extLst>
      <p:ext uri="{BB962C8B-B14F-4D97-AF65-F5344CB8AC3E}">
        <p14:creationId xmlns:p14="http://schemas.microsoft.com/office/powerpoint/2010/main" val="20202486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8713893"/>
              </p:ext>
            </p:extLst>
          </p:nvPr>
        </p:nvGraphicFramePr>
        <p:xfrm>
          <a:off x="609600" y="132729"/>
          <a:ext cx="8343554" cy="5504180"/>
        </p:xfrm>
        <a:graphic>
          <a:graphicData uri="http://schemas.openxmlformats.org/drawingml/2006/table">
            <a:tbl>
              <a:tblPr firstRow="1" bandRow="1">
                <a:tableStyleId>{5940675A-B579-460E-94D1-54222C63F5DA}</a:tableStyleId>
              </a:tblPr>
              <a:tblGrid>
                <a:gridCol w="418754"/>
                <a:gridCol w="2849880"/>
                <a:gridCol w="1691640"/>
                <a:gridCol w="1691640"/>
                <a:gridCol w="1691640"/>
              </a:tblGrid>
              <a:tr h="370840">
                <a:tc>
                  <a:txBody>
                    <a:bodyPr/>
                    <a:lstStyle/>
                    <a:p>
                      <a:pPr>
                        <a:lnSpc>
                          <a:spcPct val="80000"/>
                        </a:lnSpc>
                      </a:pPr>
                      <a:r>
                        <a:rPr lang="en-US" sz="1500" dirty="0" smtClean="0"/>
                        <a:t>11.</a:t>
                      </a:r>
                      <a:endParaRPr lang="en-US" sz="1500" dirty="0"/>
                    </a:p>
                  </a:txBody>
                  <a:tcPr/>
                </a:tc>
                <a:tc>
                  <a:txBody>
                    <a:bodyPr/>
                    <a:lstStyle/>
                    <a:p>
                      <a:pPr lvl="0">
                        <a:lnSpc>
                          <a:spcPct val="80000"/>
                        </a:lnSpc>
                      </a:pPr>
                      <a:r>
                        <a:rPr lang="en-US" sz="1500" dirty="0" smtClean="0"/>
                        <a:t>What challenges did you</a:t>
                      </a:r>
                      <a:r>
                        <a:rPr lang="en-US" sz="1500" baseline="0" dirty="0" smtClean="0"/>
                        <a:t> face in production of writing </a:t>
                      </a:r>
                      <a:endParaRPr lang="en-US" sz="1500" dirty="0"/>
                    </a:p>
                  </a:txBody>
                  <a:tcPr/>
                </a:tc>
                <a:tc>
                  <a:txBody>
                    <a:bodyPr/>
                    <a:lstStyle/>
                    <a:p>
                      <a:pPr marL="285750" indent="-285750">
                        <a:lnSpc>
                          <a:spcPct val="80000"/>
                        </a:lnSpc>
                        <a:buFont typeface="Wingdings" charset="2"/>
                        <a:buChar char="q"/>
                      </a:pPr>
                      <a:r>
                        <a:rPr lang="en-US" sz="1500" dirty="0" smtClean="0"/>
                        <a:t>Time management</a:t>
                      </a:r>
                      <a:r>
                        <a:rPr lang="en-US" sz="1500" baseline="0" dirty="0" smtClean="0"/>
                        <a:t> </a:t>
                      </a:r>
                    </a:p>
                    <a:p>
                      <a:pPr marL="285750" indent="-285750">
                        <a:lnSpc>
                          <a:spcPct val="80000"/>
                        </a:lnSpc>
                        <a:buFont typeface="Wingdings" charset="2"/>
                        <a:buChar char="q"/>
                      </a:pPr>
                      <a:r>
                        <a:rPr lang="en-US" sz="1500" baseline="0" dirty="0" smtClean="0"/>
                        <a:t>Writing convention </a:t>
                      </a:r>
                      <a:endParaRPr lang="en-US" sz="1500" dirty="0" smtClean="0"/>
                    </a:p>
                  </a:txBody>
                  <a:tcPr/>
                </a:tc>
                <a:tc>
                  <a:txBody>
                    <a:bodyPr/>
                    <a:lstStyle/>
                    <a:p>
                      <a:pPr marL="285750" marR="0" indent="-285750" algn="l" defTabSz="914400" rtl="0" eaLnBrk="1" fontAlgn="auto" latinLnBrk="0" hangingPunct="1">
                        <a:lnSpc>
                          <a:spcPct val="80000"/>
                        </a:lnSpc>
                        <a:spcBef>
                          <a:spcPts val="0"/>
                        </a:spcBef>
                        <a:spcAft>
                          <a:spcPts val="0"/>
                        </a:spcAft>
                        <a:buClrTx/>
                        <a:buSzTx/>
                        <a:buFont typeface="Wingdings" charset="2"/>
                        <a:buChar char="q"/>
                        <a:tabLst/>
                        <a:defRPr/>
                      </a:pPr>
                      <a:r>
                        <a:rPr lang="en-US" sz="1500" dirty="0" smtClean="0"/>
                        <a:t>Seeking the</a:t>
                      </a:r>
                      <a:r>
                        <a:rPr lang="en-US" sz="1500" baseline="0" dirty="0" smtClean="0"/>
                        <a:t> resources </a:t>
                      </a:r>
                    </a:p>
                    <a:p>
                      <a:pPr marL="285750" marR="0" indent="-285750" algn="l" defTabSz="914400" rtl="0" eaLnBrk="1" fontAlgn="auto" latinLnBrk="0" hangingPunct="1">
                        <a:lnSpc>
                          <a:spcPct val="80000"/>
                        </a:lnSpc>
                        <a:spcBef>
                          <a:spcPts val="0"/>
                        </a:spcBef>
                        <a:spcAft>
                          <a:spcPts val="0"/>
                        </a:spcAft>
                        <a:buClrTx/>
                        <a:buSzTx/>
                        <a:buFont typeface="Wingdings" charset="2"/>
                        <a:buChar char="q"/>
                        <a:tabLst/>
                        <a:defRPr/>
                      </a:pPr>
                      <a:r>
                        <a:rPr lang="en-US" sz="1500" baseline="0" dirty="0" smtClean="0"/>
                        <a:t>Understanding the content of literature</a:t>
                      </a:r>
                    </a:p>
                  </a:txBody>
                  <a:tcPr/>
                </a:tc>
                <a:tc>
                  <a:txBody>
                    <a:bodyPr/>
                    <a:lstStyle/>
                    <a:p>
                      <a:pPr marL="285750" indent="-285750">
                        <a:lnSpc>
                          <a:spcPct val="80000"/>
                        </a:lnSpc>
                        <a:buFont typeface="Wingdings" charset="2"/>
                        <a:buChar char="q"/>
                      </a:pPr>
                      <a:r>
                        <a:rPr lang="en-US" sz="1500" baseline="0" dirty="0" smtClean="0"/>
                        <a:t>Feeling insecure </a:t>
                      </a:r>
                    </a:p>
                    <a:p>
                      <a:pPr marL="285750" indent="-285750">
                        <a:lnSpc>
                          <a:spcPct val="80000"/>
                        </a:lnSpc>
                        <a:buFont typeface="Wingdings" charset="2"/>
                        <a:buChar char="q"/>
                      </a:pPr>
                      <a:r>
                        <a:rPr lang="en-US" sz="1500" baseline="0" dirty="0" smtClean="0"/>
                        <a:t>Experiencing stress</a:t>
                      </a:r>
                      <a:endParaRPr lang="en-US" sz="1500" dirty="0" smtClean="0"/>
                    </a:p>
                    <a:p>
                      <a:pPr marL="285750" indent="-285750">
                        <a:lnSpc>
                          <a:spcPct val="80000"/>
                        </a:lnSpc>
                        <a:buFont typeface="Wingdings" charset="2"/>
                        <a:buChar char="q"/>
                      </a:pPr>
                      <a:endParaRPr lang="en-US" sz="1500" dirty="0"/>
                    </a:p>
                  </a:txBody>
                  <a:tcPr/>
                </a:tc>
              </a:tr>
              <a:tr h="370840">
                <a:tc>
                  <a:txBody>
                    <a:bodyPr/>
                    <a:lstStyle/>
                    <a:p>
                      <a:pPr>
                        <a:lnSpc>
                          <a:spcPct val="80000"/>
                        </a:lnSpc>
                      </a:pPr>
                      <a:r>
                        <a:rPr lang="en-US" sz="1500" dirty="0" smtClean="0"/>
                        <a:t>12. </a:t>
                      </a:r>
                      <a:endParaRPr lang="en-US" sz="1500" dirty="0"/>
                    </a:p>
                  </a:txBody>
                  <a:tcPr/>
                </a:tc>
                <a:tc>
                  <a:txBody>
                    <a:bodyPr/>
                    <a:lstStyle/>
                    <a:p>
                      <a:pPr>
                        <a:lnSpc>
                          <a:spcPct val="80000"/>
                        </a:lnSpc>
                      </a:pPr>
                      <a:r>
                        <a:rPr lang="en-US" sz="1500" dirty="0" smtClean="0"/>
                        <a:t>How</a:t>
                      </a:r>
                      <a:r>
                        <a:rPr lang="en-US" sz="1500" baseline="0" dirty="0" smtClean="0"/>
                        <a:t> did you cope the challenge?</a:t>
                      </a:r>
                      <a:endParaRPr lang="en-US" sz="1500" dirty="0"/>
                    </a:p>
                  </a:txBody>
                  <a:tcPr/>
                </a:tc>
                <a:tc>
                  <a:txBody>
                    <a:bodyPr/>
                    <a:lstStyle/>
                    <a:p>
                      <a:pPr marL="285750" indent="-285750">
                        <a:lnSpc>
                          <a:spcPct val="80000"/>
                        </a:lnSpc>
                        <a:buFont typeface="Wingdings" charset="2"/>
                        <a:buChar char="q"/>
                      </a:pPr>
                      <a:r>
                        <a:rPr lang="en-US" sz="1500" baseline="0" dirty="0" smtClean="0"/>
                        <a:t>Getting feedback from the teacher </a:t>
                      </a:r>
                    </a:p>
                    <a:p>
                      <a:pPr marL="285750" indent="-285750">
                        <a:lnSpc>
                          <a:spcPct val="80000"/>
                        </a:lnSpc>
                        <a:buFont typeface="Wingdings" charset="2"/>
                        <a:buChar char="q"/>
                      </a:pPr>
                      <a:r>
                        <a:rPr lang="en-US" sz="1500" baseline="0" dirty="0" smtClean="0"/>
                        <a:t>Asking for help from peers/ classmates </a:t>
                      </a:r>
                    </a:p>
                    <a:p>
                      <a:pPr marL="285750" indent="-285750">
                        <a:lnSpc>
                          <a:spcPct val="80000"/>
                        </a:lnSpc>
                        <a:buFont typeface="Wingdings" charset="2"/>
                        <a:buChar char="q"/>
                      </a:pPr>
                      <a:r>
                        <a:rPr lang="en-US" sz="1500" baseline="0" dirty="0" smtClean="0"/>
                        <a:t>Borrowing other students’ assignments to see the writing format</a:t>
                      </a:r>
                    </a:p>
                  </a:txBody>
                  <a:tcPr/>
                </a:tc>
                <a:tc>
                  <a:txBody>
                    <a:bodyPr/>
                    <a:lstStyle/>
                    <a:p>
                      <a:pPr marL="285750" indent="-285750">
                        <a:lnSpc>
                          <a:spcPct val="80000"/>
                        </a:lnSpc>
                        <a:buFont typeface="Wingdings" charset="2"/>
                        <a:buChar char="q"/>
                      </a:pPr>
                      <a:r>
                        <a:rPr lang="en-US" sz="1500" dirty="0" smtClean="0"/>
                        <a:t>Joining</a:t>
                      </a:r>
                      <a:r>
                        <a:rPr lang="en-US" sz="1500" baseline="0" dirty="0" smtClean="0"/>
                        <a:t> seminars/workshop and presentations</a:t>
                      </a:r>
                    </a:p>
                    <a:p>
                      <a:pPr marL="285750" indent="-285750">
                        <a:lnSpc>
                          <a:spcPct val="80000"/>
                        </a:lnSpc>
                        <a:buFont typeface="Wingdings" charset="2"/>
                        <a:buChar char="q"/>
                      </a:pPr>
                      <a:r>
                        <a:rPr lang="en-US" sz="1500" baseline="0" dirty="0" smtClean="0"/>
                        <a:t>Writing practice</a:t>
                      </a:r>
                    </a:p>
                    <a:p>
                      <a:pPr marL="285750" indent="-285750">
                        <a:lnSpc>
                          <a:spcPct val="80000"/>
                        </a:lnSpc>
                        <a:buFont typeface="Wingdings" charset="2"/>
                        <a:buChar char="q"/>
                      </a:pPr>
                      <a:r>
                        <a:rPr lang="en-US" sz="1500" dirty="0" smtClean="0"/>
                        <a:t>Relaxing</a:t>
                      </a:r>
                      <a:r>
                        <a:rPr lang="en-US" sz="1500" baseline="0" dirty="0" smtClean="0"/>
                        <a:t> and enjoying something </a:t>
                      </a:r>
                    </a:p>
                    <a:p>
                      <a:pPr marL="0" indent="0">
                        <a:lnSpc>
                          <a:spcPct val="80000"/>
                        </a:lnSpc>
                        <a:buFont typeface="Wingdings" charset="2"/>
                        <a:buNone/>
                      </a:pPr>
                      <a:endParaRPr lang="en-US" sz="1500" dirty="0"/>
                    </a:p>
                  </a:txBody>
                  <a:tcPr/>
                </a:tc>
                <a:tc>
                  <a:txBody>
                    <a:bodyPr/>
                    <a:lstStyle/>
                    <a:p>
                      <a:pPr marL="285750" indent="-285750">
                        <a:lnSpc>
                          <a:spcPct val="80000"/>
                        </a:lnSpc>
                        <a:buFont typeface="Wingdings" charset="2"/>
                        <a:buChar char="q"/>
                      </a:pPr>
                      <a:r>
                        <a:rPr lang="en-US" sz="1500" baseline="0" dirty="0" smtClean="0"/>
                        <a:t>Keeping high motivation and confidence</a:t>
                      </a:r>
                    </a:p>
                    <a:p>
                      <a:pPr marL="285750" indent="-285750">
                        <a:lnSpc>
                          <a:spcPct val="80000"/>
                        </a:lnSpc>
                        <a:buFont typeface="Wingdings" charset="2"/>
                        <a:buChar char="q"/>
                      </a:pPr>
                      <a:r>
                        <a:rPr lang="en-US" sz="1500" baseline="0" dirty="0" smtClean="0"/>
                        <a:t>Other </a:t>
                      </a:r>
                      <a:endParaRPr lang="en-US" sz="1500" dirty="0"/>
                    </a:p>
                  </a:txBody>
                  <a:tcPr/>
                </a:tc>
              </a:tr>
              <a:tr h="370840">
                <a:tc>
                  <a:txBody>
                    <a:bodyPr/>
                    <a:lstStyle/>
                    <a:p>
                      <a:pPr>
                        <a:lnSpc>
                          <a:spcPct val="80000"/>
                        </a:lnSpc>
                      </a:pPr>
                      <a:r>
                        <a:rPr lang="en-US" sz="1500" dirty="0" smtClean="0"/>
                        <a:t>13. </a:t>
                      </a:r>
                      <a:endParaRPr lang="en-US" sz="1500" dirty="0"/>
                    </a:p>
                  </a:txBody>
                  <a:tcPr/>
                </a:tc>
                <a:tc>
                  <a:txBody>
                    <a:bodyPr/>
                    <a:lstStyle/>
                    <a:p>
                      <a:pPr>
                        <a:lnSpc>
                          <a:spcPct val="80000"/>
                        </a:lnSpc>
                      </a:pPr>
                      <a:r>
                        <a:rPr lang="en-US" sz="1500" dirty="0" smtClean="0"/>
                        <a:t>How did you cope with</a:t>
                      </a:r>
                      <a:r>
                        <a:rPr lang="en-US" sz="1500" baseline="0" dirty="0" smtClean="0"/>
                        <a:t> language difficulties?</a:t>
                      </a:r>
                      <a:endParaRPr lang="en-US" sz="1500" dirty="0"/>
                    </a:p>
                  </a:txBody>
                  <a:tcPr/>
                </a:tc>
                <a:tc>
                  <a:txBody>
                    <a:bodyPr/>
                    <a:lstStyle/>
                    <a:p>
                      <a:pPr marL="285750" indent="-285750">
                        <a:lnSpc>
                          <a:spcPct val="80000"/>
                        </a:lnSpc>
                        <a:buFont typeface="Wingdings" charset="2"/>
                        <a:buChar char="q"/>
                      </a:pPr>
                      <a:r>
                        <a:rPr lang="en-US" sz="1500" dirty="0" smtClean="0"/>
                        <a:t>Using your</a:t>
                      </a:r>
                      <a:r>
                        <a:rPr lang="en-US" sz="1500" baseline="0" dirty="0" smtClean="0"/>
                        <a:t> L1 knowledge </a:t>
                      </a:r>
                    </a:p>
                    <a:p>
                      <a:pPr marL="285750" indent="-285750">
                        <a:lnSpc>
                          <a:spcPct val="80000"/>
                        </a:lnSpc>
                        <a:buFont typeface="Wingdings" charset="2"/>
                        <a:buChar char="q"/>
                      </a:pPr>
                      <a:r>
                        <a:rPr lang="en-US" sz="1500" baseline="0" dirty="0" smtClean="0"/>
                        <a:t>Translating </a:t>
                      </a:r>
                    </a:p>
                  </a:txBody>
                  <a:tcPr/>
                </a:tc>
                <a:tc>
                  <a:txBody>
                    <a:bodyPr/>
                    <a:lstStyle/>
                    <a:p>
                      <a:pPr marL="285750" indent="-285750">
                        <a:lnSpc>
                          <a:spcPct val="80000"/>
                        </a:lnSpc>
                        <a:buFont typeface="Wingdings" charset="2"/>
                        <a:buChar char="q"/>
                      </a:pPr>
                      <a:r>
                        <a:rPr lang="en-US" sz="1500" baseline="0" dirty="0" smtClean="0"/>
                        <a:t>Paraphrasing </a:t>
                      </a:r>
                    </a:p>
                    <a:p>
                      <a:pPr marL="285750" indent="-285750">
                        <a:lnSpc>
                          <a:spcPct val="80000"/>
                        </a:lnSpc>
                        <a:buFont typeface="Wingdings" charset="2"/>
                        <a:buChar char="q"/>
                      </a:pPr>
                      <a:r>
                        <a:rPr lang="en-US" sz="1500" baseline="0" dirty="0" smtClean="0"/>
                        <a:t>Finding synonyms</a:t>
                      </a:r>
                    </a:p>
                  </a:txBody>
                  <a:tcPr/>
                </a:tc>
                <a:tc>
                  <a:txBody>
                    <a:bodyPr/>
                    <a:lstStyle/>
                    <a:p>
                      <a:pPr marL="285750" indent="-285750">
                        <a:lnSpc>
                          <a:spcPct val="80000"/>
                        </a:lnSpc>
                        <a:buFont typeface="Wingdings" charset="2"/>
                        <a:buChar char="q"/>
                      </a:pPr>
                      <a:r>
                        <a:rPr lang="en-US" sz="1500" baseline="0" dirty="0" smtClean="0"/>
                        <a:t>Other </a:t>
                      </a:r>
                    </a:p>
                    <a:p>
                      <a:pPr marL="285750" indent="-285750">
                        <a:lnSpc>
                          <a:spcPct val="80000"/>
                        </a:lnSpc>
                        <a:buFont typeface="Wingdings" charset="2"/>
                        <a:buChar char="q"/>
                      </a:pPr>
                      <a:endParaRPr lang="en-US" sz="1500" dirty="0" smtClean="0"/>
                    </a:p>
                  </a:txBody>
                  <a:tcPr/>
                </a:tc>
              </a:tr>
              <a:tr h="370840">
                <a:tc>
                  <a:txBody>
                    <a:bodyPr/>
                    <a:lstStyle/>
                    <a:p>
                      <a:pPr>
                        <a:lnSpc>
                          <a:spcPct val="80000"/>
                        </a:lnSpc>
                      </a:pPr>
                      <a:r>
                        <a:rPr lang="en-US" sz="1500" dirty="0" smtClean="0"/>
                        <a:t>14. </a:t>
                      </a:r>
                      <a:endParaRPr lang="en-US" sz="1500" dirty="0"/>
                    </a:p>
                  </a:txBody>
                  <a:tcPr/>
                </a:tc>
                <a:tc>
                  <a:txBody>
                    <a:bodyPr/>
                    <a:lstStyle/>
                    <a:p>
                      <a:pPr>
                        <a:lnSpc>
                          <a:spcPct val="80000"/>
                        </a:lnSpc>
                      </a:pPr>
                      <a:r>
                        <a:rPr lang="en-US" sz="1500" dirty="0" smtClean="0"/>
                        <a:t>What benefits did</a:t>
                      </a:r>
                      <a:r>
                        <a:rPr lang="en-US" sz="1500" baseline="0" dirty="0" smtClean="0"/>
                        <a:t> you get from academic writing assignments?</a:t>
                      </a:r>
                      <a:endParaRPr lang="en-US" sz="1500" dirty="0"/>
                    </a:p>
                  </a:txBody>
                  <a:tcPr/>
                </a:tc>
                <a:tc>
                  <a:txBody>
                    <a:bodyPr/>
                    <a:lstStyle/>
                    <a:p>
                      <a:pPr marL="285750" indent="-285750">
                        <a:lnSpc>
                          <a:spcPct val="80000"/>
                        </a:lnSpc>
                        <a:buFont typeface="Wingdings" charset="2"/>
                        <a:buChar char="q"/>
                      </a:pPr>
                      <a:r>
                        <a:rPr lang="en-US" sz="1500" dirty="0" smtClean="0"/>
                        <a:t>Improving</a:t>
                      </a:r>
                      <a:r>
                        <a:rPr lang="en-US" sz="1500" baseline="0" dirty="0" smtClean="0"/>
                        <a:t> writing skill</a:t>
                      </a:r>
                    </a:p>
                    <a:p>
                      <a:pPr marL="285750" indent="-285750">
                        <a:lnSpc>
                          <a:spcPct val="80000"/>
                        </a:lnSpc>
                        <a:buFont typeface="Wingdings" charset="2"/>
                        <a:buChar char="q"/>
                      </a:pPr>
                      <a:r>
                        <a:rPr lang="en-US" sz="1500" baseline="0" dirty="0" smtClean="0"/>
                        <a:t>Mastering new vocabularies </a:t>
                      </a:r>
                    </a:p>
                  </a:txBody>
                  <a:tcPr/>
                </a:tc>
                <a:tc>
                  <a:txBody>
                    <a:bodyPr/>
                    <a:lstStyle/>
                    <a:p>
                      <a:pPr marL="285750" indent="-285750">
                        <a:lnSpc>
                          <a:spcPct val="80000"/>
                        </a:lnSpc>
                        <a:buFont typeface="Wingdings" charset="2"/>
                        <a:buChar char="q"/>
                      </a:pPr>
                      <a:r>
                        <a:rPr lang="en-US" sz="1500" baseline="0" dirty="0" smtClean="0"/>
                        <a:t>Expanding specialist subject knowledge </a:t>
                      </a:r>
                    </a:p>
                    <a:p>
                      <a:pPr marL="285750" marR="0" indent="-285750" algn="l" defTabSz="914400" rtl="0" eaLnBrk="1" fontAlgn="auto" latinLnBrk="0" hangingPunct="1">
                        <a:lnSpc>
                          <a:spcPct val="80000"/>
                        </a:lnSpc>
                        <a:spcBef>
                          <a:spcPts val="0"/>
                        </a:spcBef>
                        <a:spcAft>
                          <a:spcPts val="0"/>
                        </a:spcAft>
                        <a:buClrTx/>
                        <a:buSzTx/>
                        <a:buFont typeface="Wingdings" charset="2"/>
                        <a:buChar char="q"/>
                        <a:tabLst/>
                        <a:defRPr/>
                      </a:pPr>
                      <a:r>
                        <a:rPr lang="en-US" sz="1500" baseline="0" dirty="0" smtClean="0"/>
                        <a:t>Acquiring English knowledge</a:t>
                      </a:r>
                    </a:p>
                  </a:txBody>
                  <a:tcPr/>
                </a:tc>
                <a:tc>
                  <a:txBody>
                    <a:bodyPr/>
                    <a:lstStyle/>
                    <a:p>
                      <a:pPr marL="285750" indent="-285750">
                        <a:lnSpc>
                          <a:spcPct val="80000"/>
                        </a:lnSpc>
                        <a:buFont typeface="Wingdings" charset="2"/>
                        <a:buChar char="q"/>
                      </a:pPr>
                      <a:r>
                        <a:rPr lang="en-US" sz="1500" baseline="0" dirty="0" smtClean="0"/>
                        <a:t>Communication with another person in academic context</a:t>
                      </a:r>
                    </a:p>
                    <a:p>
                      <a:pPr marL="285750" indent="-285750">
                        <a:lnSpc>
                          <a:spcPct val="80000"/>
                        </a:lnSpc>
                        <a:buFont typeface="Wingdings" charset="2"/>
                        <a:buChar char="q"/>
                      </a:pPr>
                      <a:r>
                        <a:rPr lang="en-US" sz="1500" baseline="0" dirty="0" smtClean="0"/>
                        <a:t>What else...</a:t>
                      </a:r>
                      <a:endParaRPr lang="en-US" sz="1500" dirty="0" smtClean="0"/>
                    </a:p>
                    <a:p>
                      <a:pPr marL="0" indent="0">
                        <a:lnSpc>
                          <a:spcPct val="80000"/>
                        </a:lnSpc>
                        <a:buFont typeface="Wingdings" charset="2"/>
                        <a:buNone/>
                      </a:pPr>
                      <a:endParaRPr lang="en-US" sz="1500" dirty="0"/>
                    </a:p>
                  </a:txBody>
                  <a:tcPr/>
                </a:tc>
              </a:tr>
              <a:tr h="370840">
                <a:tc>
                  <a:txBody>
                    <a:bodyPr/>
                    <a:lstStyle/>
                    <a:p>
                      <a:pPr>
                        <a:lnSpc>
                          <a:spcPct val="80000"/>
                        </a:lnSpc>
                      </a:pPr>
                      <a:r>
                        <a:rPr lang="en-US" sz="1500" dirty="0" smtClean="0"/>
                        <a:t>15. </a:t>
                      </a:r>
                      <a:endParaRPr lang="en-US" sz="1500" dirty="0"/>
                    </a:p>
                  </a:txBody>
                  <a:tcPr/>
                </a:tc>
                <a:tc gridSpan="4">
                  <a:txBody>
                    <a:bodyPr/>
                    <a:lstStyle/>
                    <a:p>
                      <a:pPr>
                        <a:lnSpc>
                          <a:spcPct val="80000"/>
                        </a:lnSpc>
                      </a:pPr>
                      <a:r>
                        <a:rPr lang="en-US" sz="1500" dirty="0" smtClean="0"/>
                        <a:t>Did you have anything</a:t>
                      </a:r>
                      <a:r>
                        <a:rPr lang="en-US" sz="1500" baseline="0" dirty="0" smtClean="0"/>
                        <a:t> to say about your strategies in writing assignments that I forgot to ask?</a:t>
                      </a:r>
                      <a:endParaRPr lang="en-US" sz="1500" dirty="0"/>
                    </a:p>
                  </a:txBody>
                  <a:tcPr/>
                </a:tc>
                <a:tc hMerge="1">
                  <a:txBody>
                    <a:bodyPr/>
                    <a:lstStyle/>
                    <a:p>
                      <a:pPr>
                        <a:lnSpc>
                          <a:spcPct val="80000"/>
                        </a:lnSpc>
                      </a:pPr>
                      <a:endParaRPr lang="en-US" sz="1500" dirty="0"/>
                    </a:p>
                  </a:txBody>
                  <a:tcPr/>
                </a:tc>
                <a:tc hMerge="1">
                  <a:txBody>
                    <a:bodyPr/>
                    <a:lstStyle/>
                    <a:p>
                      <a:pPr>
                        <a:lnSpc>
                          <a:spcPct val="80000"/>
                        </a:lnSpc>
                      </a:pPr>
                      <a:endParaRPr lang="en-US" sz="1500" dirty="0"/>
                    </a:p>
                  </a:txBody>
                  <a:tcPr/>
                </a:tc>
                <a:tc hMerge="1">
                  <a:txBody>
                    <a:bodyPr/>
                    <a:lstStyle/>
                    <a:p>
                      <a:pPr>
                        <a:lnSpc>
                          <a:spcPct val="80000"/>
                        </a:lnSpc>
                      </a:pPr>
                      <a:endParaRPr lang="en-US" sz="1500" dirty="0"/>
                    </a:p>
                  </a:txBody>
                  <a:tcPr/>
                </a:tc>
              </a:tr>
            </a:tbl>
          </a:graphicData>
        </a:graphic>
      </p:graphicFrame>
    </p:spTree>
    <p:extLst>
      <p:ext uri="{BB962C8B-B14F-4D97-AF65-F5344CB8AC3E}">
        <p14:creationId xmlns:p14="http://schemas.microsoft.com/office/powerpoint/2010/main" val="23323584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7738823"/>
              </p:ext>
            </p:extLst>
          </p:nvPr>
        </p:nvGraphicFramePr>
        <p:xfrm>
          <a:off x="533400" y="188501"/>
          <a:ext cx="8458200" cy="5138928"/>
        </p:xfrm>
        <a:graphic>
          <a:graphicData uri="http://schemas.openxmlformats.org/drawingml/2006/table">
            <a:tbl>
              <a:tblPr firstRow="1" bandRow="1">
                <a:tableStyleId>{5940675A-B579-460E-94D1-54222C63F5DA}</a:tableStyleId>
              </a:tblPr>
              <a:tblGrid>
                <a:gridCol w="533400"/>
                <a:gridCol w="2849880"/>
                <a:gridCol w="1691640"/>
                <a:gridCol w="1691640"/>
                <a:gridCol w="1691640"/>
              </a:tblGrid>
              <a:tr h="370840">
                <a:tc>
                  <a:txBody>
                    <a:bodyPr/>
                    <a:lstStyle/>
                    <a:p>
                      <a:pPr>
                        <a:lnSpc>
                          <a:spcPct val="80000"/>
                        </a:lnSpc>
                      </a:pPr>
                      <a:r>
                        <a:rPr lang="en-US" sz="1600" dirty="0" smtClean="0"/>
                        <a:t>6.</a:t>
                      </a:r>
                      <a:endParaRPr lang="en-US" sz="1600" dirty="0"/>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600" kern="1200" dirty="0" smtClean="0">
                          <a:effectLst/>
                        </a:rPr>
                        <a:t>How did you seek access to resources for each assignment? </a:t>
                      </a:r>
                      <a:endParaRPr lang="en-US" sz="1600" b="1" kern="1200" dirty="0" smtClean="0">
                        <a:solidFill>
                          <a:schemeClr val="tx1"/>
                        </a:solidFill>
                        <a:effectLst/>
                        <a:latin typeface="+mn-lt"/>
                        <a:ea typeface="+mn-ea"/>
                        <a:cs typeface="+mn-cs"/>
                      </a:endParaRPr>
                    </a:p>
                  </a:txBody>
                  <a:tcPr/>
                </a:tc>
                <a:tc>
                  <a:txBody>
                    <a:bodyPr/>
                    <a:lstStyle/>
                    <a:p>
                      <a:pPr marL="285750" indent="-285750">
                        <a:lnSpc>
                          <a:spcPct val="80000"/>
                        </a:lnSpc>
                        <a:buFont typeface="Wingdings" charset="2"/>
                        <a:buChar char="q"/>
                      </a:pPr>
                      <a:r>
                        <a:rPr lang="en-US" sz="1600" dirty="0" smtClean="0"/>
                        <a:t>Libraries (online/offline)</a:t>
                      </a:r>
                    </a:p>
                    <a:p>
                      <a:pPr marL="285750" indent="-285750">
                        <a:lnSpc>
                          <a:spcPct val="80000"/>
                        </a:lnSpc>
                        <a:buFont typeface="Wingdings" charset="2"/>
                        <a:buChar char="q"/>
                      </a:pPr>
                      <a:r>
                        <a:rPr lang="en-US" sz="1600" dirty="0" smtClean="0"/>
                        <a:t>Internet </a:t>
                      </a:r>
                    </a:p>
                    <a:p>
                      <a:pPr marL="285750" indent="-285750">
                        <a:lnSpc>
                          <a:spcPct val="80000"/>
                        </a:lnSpc>
                        <a:buFont typeface="Wingdings" charset="2"/>
                        <a:buChar char="q"/>
                      </a:pPr>
                      <a:r>
                        <a:rPr lang="en-US" sz="1600" dirty="0" smtClean="0"/>
                        <a:t>Science</a:t>
                      </a:r>
                      <a:r>
                        <a:rPr lang="en-US" sz="1600" baseline="0" dirty="0" smtClean="0"/>
                        <a:t> direct</a:t>
                      </a:r>
                      <a:endParaRPr lang="en-US" sz="1600" dirty="0"/>
                    </a:p>
                  </a:txBody>
                  <a:tcPr/>
                </a:tc>
                <a:tc>
                  <a:txBody>
                    <a:bodyPr/>
                    <a:lstStyle/>
                    <a:p>
                      <a:pPr marL="285750" indent="-285750">
                        <a:lnSpc>
                          <a:spcPct val="80000"/>
                        </a:lnSpc>
                        <a:buFont typeface="Wingdings" charset="2"/>
                        <a:buChar char="q"/>
                      </a:pPr>
                      <a:r>
                        <a:rPr lang="en-US" sz="1600" dirty="0" smtClean="0"/>
                        <a:t>Books </a:t>
                      </a:r>
                    </a:p>
                    <a:p>
                      <a:pPr marL="285750" indent="-285750">
                        <a:lnSpc>
                          <a:spcPct val="80000"/>
                        </a:lnSpc>
                        <a:buFont typeface="Wingdings" charset="2"/>
                        <a:buChar char="q"/>
                      </a:pPr>
                      <a:r>
                        <a:rPr lang="en-US" sz="1600" dirty="0" smtClean="0"/>
                        <a:t>Internet</a:t>
                      </a:r>
                    </a:p>
                    <a:p>
                      <a:pPr marL="285750" indent="-285750">
                        <a:lnSpc>
                          <a:spcPct val="80000"/>
                        </a:lnSpc>
                        <a:buFont typeface="Wingdings" charset="2"/>
                        <a:buChar char="q"/>
                      </a:pPr>
                      <a:r>
                        <a:rPr lang="en-US" sz="1600" dirty="0" smtClean="0"/>
                        <a:t>Google scholar</a:t>
                      </a:r>
                    </a:p>
                    <a:p>
                      <a:pPr marL="285750" indent="-285750">
                        <a:lnSpc>
                          <a:spcPct val="80000"/>
                        </a:lnSpc>
                        <a:buFont typeface="Wingdings" charset="2"/>
                        <a:buChar char="q"/>
                      </a:pPr>
                      <a:r>
                        <a:rPr lang="en-US" sz="1600" dirty="0" smtClean="0"/>
                        <a:t>Research gate</a:t>
                      </a:r>
                      <a:endParaRPr lang="en-US" sz="1600" dirty="0"/>
                    </a:p>
                  </a:txBody>
                  <a:tcPr/>
                </a:tc>
                <a:tc>
                  <a:txBody>
                    <a:bodyPr/>
                    <a:lstStyle/>
                    <a:p>
                      <a:pPr marL="285750" indent="-285750">
                        <a:lnSpc>
                          <a:spcPct val="80000"/>
                        </a:lnSpc>
                        <a:buFont typeface="Wingdings" charset="2"/>
                        <a:buChar char="q"/>
                      </a:pPr>
                      <a:r>
                        <a:rPr lang="en-US" sz="1600" dirty="0" smtClean="0"/>
                        <a:t>Journals</a:t>
                      </a:r>
                      <a:r>
                        <a:rPr lang="en-US" sz="1600" baseline="0" dirty="0" smtClean="0"/>
                        <a:t> </a:t>
                      </a:r>
                    </a:p>
                    <a:p>
                      <a:pPr marL="285750" indent="-285750">
                        <a:lnSpc>
                          <a:spcPct val="80000"/>
                        </a:lnSpc>
                        <a:buFont typeface="Wingdings" charset="2"/>
                        <a:buChar char="q"/>
                      </a:pPr>
                      <a:r>
                        <a:rPr lang="en-US" sz="1600" baseline="0" dirty="0" smtClean="0"/>
                        <a:t>News </a:t>
                      </a:r>
                    </a:p>
                    <a:p>
                      <a:pPr marL="285750" indent="-285750">
                        <a:lnSpc>
                          <a:spcPct val="80000"/>
                        </a:lnSpc>
                        <a:buFont typeface="Wingdings" charset="2"/>
                        <a:buChar char="q"/>
                      </a:pPr>
                      <a:r>
                        <a:rPr lang="en-US" sz="1600" baseline="0" dirty="0" smtClean="0"/>
                        <a:t>Academia</a:t>
                      </a:r>
                    </a:p>
                    <a:p>
                      <a:pPr marL="285750" indent="-285750">
                        <a:lnSpc>
                          <a:spcPct val="80000"/>
                        </a:lnSpc>
                        <a:buFont typeface="Wingdings" charset="2"/>
                        <a:buChar char="q"/>
                      </a:pPr>
                      <a:r>
                        <a:rPr lang="en-US" sz="1600" baseline="0" dirty="0" smtClean="0"/>
                        <a:t>Other </a:t>
                      </a:r>
                      <a:endParaRPr lang="en-US" sz="1600" dirty="0"/>
                    </a:p>
                  </a:txBody>
                  <a:tcPr/>
                </a:tc>
              </a:tr>
              <a:tr h="370840">
                <a:tc>
                  <a:txBody>
                    <a:bodyPr/>
                    <a:lstStyle/>
                    <a:p>
                      <a:pPr>
                        <a:lnSpc>
                          <a:spcPct val="80000"/>
                        </a:lnSpc>
                      </a:pPr>
                      <a:r>
                        <a:rPr lang="en-US" sz="1600" dirty="0" smtClean="0"/>
                        <a:t>7. </a:t>
                      </a:r>
                      <a:endParaRPr lang="en-US" sz="1600" dirty="0"/>
                    </a:p>
                  </a:txBody>
                  <a:tcPr/>
                </a:tc>
                <a:tc>
                  <a:txBody>
                    <a:bodyPr/>
                    <a:lstStyle/>
                    <a:p>
                      <a:pPr>
                        <a:lnSpc>
                          <a:spcPct val="80000"/>
                        </a:lnSpc>
                      </a:pPr>
                      <a:r>
                        <a:rPr lang="en-US" sz="1600" kern="1200" dirty="0" smtClean="0">
                          <a:effectLst/>
                        </a:rPr>
                        <a:t>What did you do when reading relevant materials? </a:t>
                      </a:r>
                      <a:endParaRPr lang="en-US" sz="1600" dirty="0"/>
                    </a:p>
                  </a:txBody>
                  <a:tcPr/>
                </a:tc>
                <a:tc>
                  <a:txBody>
                    <a:bodyPr/>
                    <a:lstStyle/>
                    <a:p>
                      <a:pPr marL="285750" indent="-285750">
                        <a:lnSpc>
                          <a:spcPct val="80000"/>
                        </a:lnSpc>
                        <a:buFont typeface="Wingdings" charset="2"/>
                        <a:buChar char="q"/>
                      </a:pPr>
                      <a:r>
                        <a:rPr lang="en-US" sz="1600" dirty="0" smtClean="0"/>
                        <a:t>Mark</a:t>
                      </a:r>
                      <a:r>
                        <a:rPr lang="en-US" sz="1600" baseline="0" dirty="0" smtClean="0"/>
                        <a:t> important parts</a:t>
                      </a:r>
                    </a:p>
                    <a:p>
                      <a:pPr marL="285750" indent="-285750">
                        <a:lnSpc>
                          <a:spcPct val="80000"/>
                        </a:lnSpc>
                        <a:buFont typeface="Wingdings" charset="2"/>
                        <a:buChar char="q"/>
                      </a:pPr>
                      <a:r>
                        <a:rPr lang="en-US" sz="1600" dirty="0" smtClean="0"/>
                        <a:t>Write down</a:t>
                      </a:r>
                      <a:r>
                        <a:rPr lang="en-US" sz="1600" baseline="0" dirty="0" smtClean="0"/>
                        <a:t> theories </a:t>
                      </a:r>
                      <a:endParaRPr lang="en-US" sz="1600" dirty="0"/>
                    </a:p>
                  </a:txBody>
                  <a:tcPr/>
                </a:tc>
                <a:tc>
                  <a:txBody>
                    <a:bodyPr/>
                    <a:lstStyle/>
                    <a:p>
                      <a:pPr marL="285750" indent="-285750">
                        <a:lnSpc>
                          <a:spcPct val="80000"/>
                        </a:lnSpc>
                        <a:buFont typeface="Wingdings" charset="2"/>
                        <a:buChar char="q"/>
                      </a:pPr>
                      <a:r>
                        <a:rPr lang="en-US" sz="1600" dirty="0" smtClean="0"/>
                        <a:t>Write short notes</a:t>
                      </a:r>
                    </a:p>
                    <a:p>
                      <a:pPr marL="285750" indent="-285750">
                        <a:lnSpc>
                          <a:spcPct val="80000"/>
                        </a:lnSpc>
                        <a:buFont typeface="Wingdings" charset="2"/>
                        <a:buChar char="q"/>
                      </a:pPr>
                      <a:r>
                        <a:rPr lang="en-US" sz="1600" dirty="0" smtClean="0"/>
                        <a:t>What else ..  </a:t>
                      </a:r>
                      <a:endParaRPr lang="en-US" sz="1600" dirty="0"/>
                    </a:p>
                  </a:txBody>
                  <a:tcPr/>
                </a:tc>
                <a:tc>
                  <a:txBody>
                    <a:bodyPr/>
                    <a:lstStyle/>
                    <a:p>
                      <a:pPr marL="285750" indent="-285750">
                        <a:lnSpc>
                          <a:spcPct val="80000"/>
                        </a:lnSpc>
                        <a:buFont typeface="Wingdings" charset="2"/>
                        <a:buChar char="q"/>
                      </a:pPr>
                      <a:r>
                        <a:rPr lang="en-US" sz="1600" dirty="0" smtClean="0"/>
                        <a:t>Summarize important sections</a:t>
                      </a:r>
                      <a:endParaRPr lang="en-US" sz="1600" dirty="0"/>
                    </a:p>
                  </a:txBody>
                  <a:tcPr/>
                </a:tc>
              </a:tr>
              <a:tr h="370840">
                <a:tc>
                  <a:txBody>
                    <a:bodyPr/>
                    <a:lstStyle/>
                    <a:p>
                      <a:pPr>
                        <a:lnSpc>
                          <a:spcPct val="80000"/>
                        </a:lnSpc>
                      </a:pPr>
                      <a:r>
                        <a:rPr lang="en-US" sz="1600" dirty="0" smtClean="0"/>
                        <a:t>8. </a:t>
                      </a:r>
                      <a:endParaRPr lang="en-US" sz="1600" dirty="0"/>
                    </a:p>
                  </a:txBody>
                  <a:tcPr/>
                </a:tc>
                <a:tc>
                  <a:txBody>
                    <a:bodyPr/>
                    <a:lstStyle/>
                    <a:p>
                      <a:pPr>
                        <a:lnSpc>
                          <a:spcPct val="80000"/>
                        </a:lnSpc>
                      </a:pPr>
                      <a:r>
                        <a:rPr lang="en-US" sz="1600" kern="1200" dirty="0" smtClean="0">
                          <a:effectLst/>
                        </a:rPr>
                        <a:t>What activities did you undertake to develop your writing?</a:t>
                      </a:r>
                      <a:r>
                        <a:rPr lang="en-US" sz="1600" kern="1200" baseline="0" dirty="0" smtClean="0">
                          <a:effectLst/>
                        </a:rPr>
                        <a:t> </a:t>
                      </a:r>
                      <a:endParaRPr lang="en-US" sz="1600" dirty="0"/>
                    </a:p>
                  </a:txBody>
                  <a:tcPr/>
                </a:tc>
                <a:tc>
                  <a:txBody>
                    <a:bodyPr/>
                    <a:lstStyle/>
                    <a:p>
                      <a:pPr marL="285750" indent="-285750">
                        <a:lnSpc>
                          <a:spcPct val="80000"/>
                        </a:lnSpc>
                        <a:buFont typeface="Wingdings" charset="2"/>
                        <a:buChar char="q"/>
                      </a:pPr>
                      <a:r>
                        <a:rPr lang="en-US" sz="1600" dirty="0" smtClean="0"/>
                        <a:t>Defining terms</a:t>
                      </a:r>
                    </a:p>
                    <a:p>
                      <a:pPr marL="285750" indent="-285750">
                        <a:lnSpc>
                          <a:spcPct val="80000"/>
                        </a:lnSpc>
                        <a:buFont typeface="Wingdings" charset="2"/>
                        <a:buChar char="q"/>
                      </a:pPr>
                      <a:r>
                        <a:rPr lang="en-US" sz="1600" dirty="0" smtClean="0"/>
                        <a:t>Writing practice</a:t>
                      </a:r>
                      <a:r>
                        <a:rPr lang="en-US" sz="1600" baseline="0" dirty="0" smtClean="0"/>
                        <a:t> </a:t>
                      </a:r>
                      <a:endParaRPr lang="en-US" sz="1600" dirty="0"/>
                    </a:p>
                  </a:txBody>
                  <a:tcPr/>
                </a:tc>
                <a:tc>
                  <a:txBody>
                    <a:bodyPr/>
                    <a:lstStyle/>
                    <a:p>
                      <a:pPr marL="285750" indent="-285750">
                        <a:lnSpc>
                          <a:spcPct val="80000"/>
                        </a:lnSpc>
                        <a:buFont typeface="Wingdings" charset="2"/>
                        <a:buChar char="q"/>
                      </a:pPr>
                      <a:r>
                        <a:rPr lang="en-US" sz="1600" dirty="0" smtClean="0"/>
                        <a:t>Re-reading </a:t>
                      </a:r>
                    </a:p>
                    <a:p>
                      <a:pPr marL="285750" indent="-285750">
                        <a:lnSpc>
                          <a:spcPct val="80000"/>
                        </a:lnSpc>
                        <a:buFont typeface="Wingdings" charset="2"/>
                        <a:buChar char="q"/>
                      </a:pPr>
                      <a:r>
                        <a:rPr lang="en-US" sz="1600" dirty="0" smtClean="0"/>
                        <a:t>Employing</a:t>
                      </a:r>
                      <a:r>
                        <a:rPr lang="en-US" sz="1600" baseline="0" dirty="0" smtClean="0"/>
                        <a:t> writing software</a:t>
                      </a:r>
                      <a:endParaRPr lang="en-US" sz="1600" dirty="0"/>
                    </a:p>
                  </a:txBody>
                  <a:tcPr/>
                </a:tc>
                <a:tc>
                  <a:txBody>
                    <a:bodyPr/>
                    <a:lstStyle/>
                    <a:p>
                      <a:pPr marL="285750" indent="-285750">
                        <a:lnSpc>
                          <a:spcPct val="80000"/>
                        </a:lnSpc>
                        <a:buFont typeface="Wingdings" charset="2"/>
                        <a:buChar char="q"/>
                      </a:pPr>
                      <a:r>
                        <a:rPr lang="en-US" sz="1600" dirty="0" smtClean="0"/>
                        <a:t>Proofreading</a:t>
                      </a:r>
                    </a:p>
                    <a:p>
                      <a:pPr marL="285750" indent="-285750">
                        <a:lnSpc>
                          <a:spcPct val="80000"/>
                        </a:lnSpc>
                        <a:buFont typeface="Wingdings" charset="2"/>
                        <a:buChar char="q"/>
                      </a:pPr>
                      <a:r>
                        <a:rPr lang="en-US" sz="1600" dirty="0" smtClean="0"/>
                        <a:t>other</a:t>
                      </a:r>
                      <a:endParaRPr lang="en-US" sz="1600" dirty="0"/>
                    </a:p>
                  </a:txBody>
                  <a:tcPr/>
                </a:tc>
              </a:tr>
              <a:tr h="370840">
                <a:tc>
                  <a:txBody>
                    <a:bodyPr/>
                    <a:lstStyle/>
                    <a:p>
                      <a:pPr>
                        <a:lnSpc>
                          <a:spcPct val="80000"/>
                        </a:lnSpc>
                      </a:pPr>
                      <a:r>
                        <a:rPr lang="en-US" sz="1600" dirty="0" smtClean="0"/>
                        <a:t>9. </a:t>
                      </a:r>
                      <a:endParaRPr lang="en-US" sz="1600" dirty="0"/>
                    </a:p>
                  </a:txBody>
                  <a:tcPr/>
                </a:tc>
                <a:tc>
                  <a:txBody>
                    <a:bodyPr/>
                    <a:lstStyle/>
                    <a:p>
                      <a:pPr>
                        <a:lnSpc>
                          <a:spcPct val="80000"/>
                        </a:lnSpc>
                      </a:pPr>
                      <a:r>
                        <a:rPr lang="en-US" sz="1600" kern="1200" dirty="0" smtClean="0">
                          <a:effectLst/>
                        </a:rPr>
                        <a:t>What types of software did you use to improve your writing?</a:t>
                      </a:r>
                      <a:endParaRPr lang="en-US" sz="1600" dirty="0"/>
                    </a:p>
                  </a:txBody>
                  <a:tcPr/>
                </a:tc>
                <a:tc>
                  <a:txBody>
                    <a:bodyPr/>
                    <a:lstStyle/>
                    <a:p>
                      <a:pPr marL="285750" indent="-285750">
                        <a:lnSpc>
                          <a:spcPct val="80000"/>
                        </a:lnSpc>
                        <a:buFont typeface="Wingdings" charset="2"/>
                        <a:buChar char="q"/>
                      </a:pPr>
                      <a:r>
                        <a:rPr lang="en-US" sz="1600" dirty="0" smtClean="0"/>
                        <a:t>Dictionary </a:t>
                      </a:r>
                    </a:p>
                    <a:p>
                      <a:pPr marL="285750" indent="-285750">
                        <a:lnSpc>
                          <a:spcPct val="80000"/>
                        </a:lnSpc>
                        <a:buFont typeface="Wingdings" charset="2"/>
                        <a:buChar char="q"/>
                      </a:pPr>
                      <a:r>
                        <a:rPr lang="en-US" sz="1600" dirty="0" err="1" smtClean="0"/>
                        <a:t>Quillbot</a:t>
                      </a:r>
                      <a:endParaRPr lang="en-US" sz="1600" dirty="0"/>
                    </a:p>
                  </a:txBody>
                  <a:tcPr/>
                </a:tc>
                <a:tc>
                  <a:txBody>
                    <a:bodyPr/>
                    <a:lstStyle/>
                    <a:p>
                      <a:pPr marL="285750" indent="-285750">
                        <a:lnSpc>
                          <a:spcPct val="80000"/>
                        </a:lnSpc>
                        <a:buFont typeface="Wingdings" charset="2"/>
                        <a:buChar char="q"/>
                      </a:pPr>
                      <a:r>
                        <a:rPr lang="en-US" sz="1600" dirty="0" smtClean="0"/>
                        <a:t>Google translate </a:t>
                      </a:r>
                    </a:p>
                    <a:p>
                      <a:pPr marL="285750" indent="-285750">
                        <a:lnSpc>
                          <a:spcPct val="80000"/>
                        </a:lnSpc>
                        <a:buFont typeface="Wingdings" charset="2"/>
                        <a:buChar char="q"/>
                      </a:pPr>
                      <a:r>
                        <a:rPr lang="en-US" sz="1600" dirty="0" smtClean="0"/>
                        <a:t>Plagiarism checkers</a:t>
                      </a:r>
                      <a:endParaRPr lang="en-US" sz="1600" dirty="0"/>
                    </a:p>
                  </a:txBody>
                  <a:tcPr/>
                </a:tc>
                <a:tc>
                  <a:txBody>
                    <a:bodyPr/>
                    <a:lstStyle/>
                    <a:p>
                      <a:pPr marL="285750" indent="-285750">
                        <a:lnSpc>
                          <a:spcPct val="80000"/>
                        </a:lnSpc>
                        <a:buFont typeface="Wingdings" charset="2"/>
                        <a:buChar char="q"/>
                      </a:pPr>
                      <a:r>
                        <a:rPr lang="en-US" sz="1600" dirty="0" err="1" smtClean="0"/>
                        <a:t>Grammarly</a:t>
                      </a:r>
                      <a:endParaRPr lang="en-US" sz="1600" dirty="0" smtClean="0"/>
                    </a:p>
                    <a:p>
                      <a:pPr marL="285750" indent="-285750">
                        <a:lnSpc>
                          <a:spcPct val="80000"/>
                        </a:lnSpc>
                        <a:buFont typeface="Wingdings" charset="2"/>
                        <a:buChar char="q"/>
                      </a:pPr>
                      <a:r>
                        <a:rPr lang="en-US" sz="1600" dirty="0" smtClean="0"/>
                        <a:t>Other</a:t>
                      </a:r>
                      <a:r>
                        <a:rPr lang="en-US" sz="1600" baseline="0" dirty="0" smtClean="0"/>
                        <a:t> </a:t>
                      </a:r>
                      <a:endParaRPr lang="en-US" sz="1600" dirty="0"/>
                    </a:p>
                  </a:txBody>
                  <a:tcPr/>
                </a:tc>
              </a:tr>
              <a:tr h="370840">
                <a:tc>
                  <a:txBody>
                    <a:bodyPr/>
                    <a:lstStyle/>
                    <a:p>
                      <a:pPr>
                        <a:lnSpc>
                          <a:spcPct val="80000"/>
                        </a:lnSpc>
                      </a:pPr>
                      <a:r>
                        <a:rPr lang="en-US" sz="1600" dirty="0" smtClean="0"/>
                        <a:t>10. </a:t>
                      </a:r>
                      <a:endParaRPr lang="en-US" sz="1600" dirty="0"/>
                    </a:p>
                  </a:txBody>
                  <a:tcPr/>
                </a:tc>
                <a:tc>
                  <a:txBody>
                    <a:bodyPr/>
                    <a:lstStyle/>
                    <a:p>
                      <a:pPr>
                        <a:lnSpc>
                          <a:spcPct val="80000"/>
                        </a:lnSpc>
                      </a:pPr>
                      <a:r>
                        <a:rPr lang="en-US" sz="1600" kern="1200" dirty="0" smtClean="0">
                          <a:effectLst/>
                        </a:rPr>
                        <a:t>What were your reasons for revising your writing</a:t>
                      </a:r>
                      <a:r>
                        <a:rPr lang="en-US" sz="1600" dirty="0" smtClean="0">
                          <a:effectLst/>
                        </a:rPr>
                        <a:t> </a:t>
                      </a:r>
                      <a:endParaRPr lang="en-US" sz="1600" dirty="0"/>
                    </a:p>
                  </a:txBody>
                  <a:tcPr/>
                </a:tc>
                <a:tc>
                  <a:txBody>
                    <a:bodyPr/>
                    <a:lstStyle/>
                    <a:p>
                      <a:pPr marL="285750" indent="-285750">
                        <a:lnSpc>
                          <a:spcPct val="80000"/>
                        </a:lnSpc>
                        <a:buFont typeface="Wingdings" charset="2"/>
                        <a:buChar char="q"/>
                      </a:pPr>
                      <a:r>
                        <a:rPr lang="en-US" sz="1600" dirty="0" smtClean="0"/>
                        <a:t>Improving clarity</a:t>
                      </a:r>
                      <a:r>
                        <a:rPr lang="en-US" sz="1600" baseline="0" dirty="0" smtClean="0"/>
                        <a:t> </a:t>
                      </a:r>
                    </a:p>
                    <a:p>
                      <a:pPr marL="285750" indent="-285750">
                        <a:lnSpc>
                          <a:spcPct val="80000"/>
                        </a:lnSpc>
                        <a:buFont typeface="Wingdings" charset="2"/>
                        <a:buChar char="q"/>
                      </a:pPr>
                      <a:r>
                        <a:rPr lang="en-US" sz="1600" baseline="0" dirty="0" smtClean="0"/>
                        <a:t>Developing content</a:t>
                      </a:r>
                    </a:p>
                    <a:p>
                      <a:pPr marL="285750" indent="-285750">
                        <a:lnSpc>
                          <a:spcPct val="80000"/>
                        </a:lnSpc>
                        <a:buFont typeface="Wingdings" charset="2"/>
                        <a:buChar char="q"/>
                      </a:pPr>
                      <a:r>
                        <a:rPr lang="en-US" sz="1600" baseline="0" dirty="0" smtClean="0"/>
                        <a:t>Reducing length </a:t>
                      </a:r>
                      <a:endParaRPr lang="en-US" sz="1600" dirty="0"/>
                    </a:p>
                  </a:txBody>
                  <a:tcPr/>
                </a:tc>
                <a:tc>
                  <a:txBody>
                    <a:bodyPr/>
                    <a:lstStyle/>
                    <a:p>
                      <a:pPr marL="285750" indent="-285750">
                        <a:lnSpc>
                          <a:spcPct val="80000"/>
                        </a:lnSpc>
                        <a:buFont typeface="Wingdings" charset="2"/>
                        <a:buChar char="q"/>
                      </a:pPr>
                      <a:r>
                        <a:rPr lang="en-US" sz="1600" dirty="0" smtClean="0"/>
                        <a:t>Improving style </a:t>
                      </a:r>
                    </a:p>
                    <a:p>
                      <a:pPr marL="285750" indent="-285750">
                        <a:lnSpc>
                          <a:spcPct val="80000"/>
                        </a:lnSpc>
                        <a:buFont typeface="Wingdings" charset="2"/>
                        <a:buChar char="q"/>
                      </a:pPr>
                      <a:r>
                        <a:rPr lang="en-US" sz="1600" dirty="0" smtClean="0"/>
                        <a:t>Correcting errors</a:t>
                      </a:r>
                    </a:p>
                    <a:p>
                      <a:pPr marL="285750" indent="-285750">
                        <a:lnSpc>
                          <a:spcPct val="80000"/>
                        </a:lnSpc>
                        <a:buFont typeface="Wingdings" charset="2"/>
                        <a:buChar char="q"/>
                      </a:pPr>
                      <a:r>
                        <a:rPr lang="en-US" sz="1600" dirty="0" smtClean="0"/>
                        <a:t>Other </a:t>
                      </a:r>
                      <a:endParaRPr lang="en-US" sz="1600" dirty="0"/>
                    </a:p>
                  </a:txBody>
                  <a:tcPr/>
                </a:tc>
                <a:tc>
                  <a:txBody>
                    <a:bodyPr/>
                    <a:lstStyle/>
                    <a:p>
                      <a:pPr marL="285750" indent="-285750">
                        <a:lnSpc>
                          <a:spcPct val="80000"/>
                        </a:lnSpc>
                        <a:buFont typeface="Wingdings" charset="2"/>
                        <a:buChar char="q"/>
                      </a:pPr>
                      <a:r>
                        <a:rPr lang="en-US" sz="1600" dirty="0" smtClean="0"/>
                        <a:t>Developing content </a:t>
                      </a:r>
                    </a:p>
                    <a:p>
                      <a:pPr marL="285750" indent="-285750">
                        <a:lnSpc>
                          <a:spcPct val="80000"/>
                        </a:lnSpc>
                        <a:buFont typeface="Wingdings" charset="2"/>
                        <a:buChar char="q"/>
                      </a:pPr>
                      <a:r>
                        <a:rPr lang="en-US" sz="1600" dirty="0" smtClean="0"/>
                        <a:t>Rearrange the text</a:t>
                      </a:r>
                      <a:endParaRPr lang="en-US" sz="1600" dirty="0"/>
                    </a:p>
                  </a:txBody>
                  <a:tcPr/>
                </a:tc>
              </a:tr>
            </a:tbl>
          </a:graphicData>
        </a:graphic>
      </p:graphicFrame>
    </p:spTree>
    <p:extLst>
      <p:ext uri="{BB962C8B-B14F-4D97-AF65-F5344CB8AC3E}">
        <p14:creationId xmlns:p14="http://schemas.microsoft.com/office/powerpoint/2010/main" val="23631753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330344"/>
            <a:ext cx="8077200" cy="4041755"/>
          </a:xfrm>
        </p:spPr>
        <p:txBody>
          <a:bodyPr>
            <a:normAutofit fontScale="47500" lnSpcReduction="20000"/>
          </a:bodyPr>
          <a:lstStyle/>
          <a:p>
            <a:pPr marL="708025" indent="-708025" algn="just">
              <a:lnSpc>
                <a:spcPct val="110000"/>
              </a:lnSpc>
              <a:buNone/>
            </a:pPr>
            <a:r>
              <a:rPr lang="en-US" dirty="0"/>
              <a:t>Arndt, V. (1987). </a:t>
            </a:r>
            <a:r>
              <a:rPr lang="en-US" i="1" dirty="0"/>
              <a:t>A protocol-based study of L I and L2 writing</a:t>
            </a:r>
            <a:r>
              <a:rPr lang="en-US" dirty="0"/>
              <a:t>. </a:t>
            </a:r>
            <a:r>
              <a:rPr lang="en-US" dirty="0" smtClean="0"/>
              <a:t>Vol. 41</a:t>
            </a:r>
            <a:r>
              <a:rPr lang="en-US" dirty="0"/>
              <a:t>(October), 257–267.</a:t>
            </a:r>
          </a:p>
          <a:p>
            <a:pPr marL="708025" indent="-708025" algn="just">
              <a:lnSpc>
                <a:spcPct val="110000"/>
              </a:lnSpc>
              <a:buNone/>
            </a:pPr>
            <a:r>
              <a:rPr lang="en-US" dirty="0" smtClean="0"/>
              <a:t>Cohen</a:t>
            </a:r>
            <a:r>
              <a:rPr lang="en-US" dirty="0"/>
              <a:t>, A. D. (2014). Strategies in learning and using a second language. In </a:t>
            </a:r>
            <a:r>
              <a:rPr lang="en-US" i="1" dirty="0"/>
              <a:t>Strategies in Learning and Using a Second Language</a:t>
            </a:r>
            <a:r>
              <a:rPr lang="en-US" dirty="0"/>
              <a:t>. https://</a:t>
            </a:r>
            <a:r>
              <a:rPr lang="en-US" dirty="0" err="1"/>
              <a:t>doi.org</a:t>
            </a:r>
            <a:r>
              <a:rPr lang="en-US" dirty="0"/>
              <a:t>/10.4324/</a:t>
            </a:r>
            <a:r>
              <a:rPr lang="en-US" dirty="0" smtClean="0"/>
              <a:t>9781315833200</a:t>
            </a:r>
          </a:p>
          <a:p>
            <a:pPr marL="708025" indent="-708025" algn="just">
              <a:lnSpc>
                <a:spcPct val="110000"/>
              </a:lnSpc>
              <a:buNone/>
            </a:pPr>
            <a:r>
              <a:rPr lang="en-US" dirty="0" err="1" smtClean="0"/>
              <a:t>Dörnyei</a:t>
            </a:r>
            <a:r>
              <a:rPr lang="en-US" dirty="0"/>
              <a:t>, Z. (2007). </a:t>
            </a:r>
            <a:r>
              <a:rPr lang="en-US" i="1" dirty="0"/>
              <a:t>Research Methods in Applied </a:t>
            </a:r>
            <a:r>
              <a:rPr lang="en-US" i="1" dirty="0" smtClean="0"/>
              <a:t>Linguistics</a:t>
            </a:r>
            <a:r>
              <a:rPr lang="en-US" dirty="0" smtClean="0"/>
              <a:t>. </a:t>
            </a:r>
            <a:r>
              <a:rPr lang="en-US" dirty="0"/>
              <a:t>Oxford University Press</a:t>
            </a:r>
            <a:r>
              <a:rPr lang="en-US" dirty="0" smtClean="0"/>
              <a:t>.</a:t>
            </a:r>
          </a:p>
          <a:p>
            <a:pPr marL="708025" indent="-708025" algn="just">
              <a:lnSpc>
                <a:spcPct val="110000"/>
              </a:lnSpc>
              <a:buNone/>
            </a:pPr>
            <a:r>
              <a:rPr lang="en-US" dirty="0" err="1" smtClean="0"/>
              <a:t>Maykut</a:t>
            </a:r>
            <a:r>
              <a:rPr lang="en-US" dirty="0"/>
              <a:t>, P., &amp; Morehouse, R. (2005). </a:t>
            </a:r>
            <a:r>
              <a:rPr lang="en-US" i="1" dirty="0"/>
              <a:t>Beginning Qualitative Research A Philosophical and Practical Guide</a:t>
            </a:r>
            <a:r>
              <a:rPr lang="en-US" dirty="0"/>
              <a:t> (</a:t>
            </a:r>
            <a:r>
              <a:rPr lang="en-US" dirty="0" err="1"/>
              <a:t>Ebook</a:t>
            </a:r>
            <a:r>
              <a:rPr lang="en-US" dirty="0"/>
              <a:t>). The </a:t>
            </a:r>
            <a:r>
              <a:rPr lang="en-US" dirty="0" err="1"/>
              <a:t>Falmer</a:t>
            </a:r>
            <a:r>
              <a:rPr lang="en-US" dirty="0"/>
              <a:t> Press.</a:t>
            </a:r>
          </a:p>
          <a:p>
            <a:pPr marL="708025" indent="-708025" algn="just">
              <a:lnSpc>
                <a:spcPct val="110000"/>
              </a:lnSpc>
              <a:buNone/>
            </a:pPr>
            <a:r>
              <a:rPr lang="en-US" dirty="0"/>
              <a:t>Mu, </a:t>
            </a:r>
            <a:r>
              <a:rPr lang="en-US" dirty="0" smtClean="0"/>
              <a:t>C. </a:t>
            </a:r>
            <a:r>
              <a:rPr lang="en-US" dirty="0"/>
              <a:t>(2005). A Taxonomy of ESL Writing Strategies. </a:t>
            </a:r>
            <a:r>
              <a:rPr lang="en-US" i="1" dirty="0"/>
              <a:t>Proceedings Redesigning Pedagogy: Research, Policy, Practice</a:t>
            </a:r>
            <a:r>
              <a:rPr lang="en-US" dirty="0"/>
              <a:t>, 1–10</a:t>
            </a:r>
            <a:r>
              <a:rPr lang="en-US" dirty="0" smtClean="0"/>
              <a:t>.</a:t>
            </a:r>
            <a:r>
              <a:rPr lang="en-US" dirty="0"/>
              <a:t> </a:t>
            </a:r>
            <a:endParaRPr lang="en-US" dirty="0" smtClean="0"/>
          </a:p>
          <a:p>
            <a:pPr marL="708025" indent="-708025" algn="just">
              <a:lnSpc>
                <a:spcPct val="110000"/>
              </a:lnSpc>
              <a:buNone/>
            </a:pPr>
            <a:r>
              <a:rPr lang="en-US" dirty="0"/>
              <a:t>Mu, C., &amp; Carrington, S. (2007). An Investigation of Three Chinese Students’ English Writing Strategies. </a:t>
            </a:r>
            <a:r>
              <a:rPr lang="en-US" i="1" dirty="0"/>
              <a:t>Teaching English as a Second or Foreign Language-EJ</a:t>
            </a:r>
            <a:r>
              <a:rPr lang="en-US" dirty="0"/>
              <a:t>, </a:t>
            </a:r>
            <a:r>
              <a:rPr lang="en-US" i="1" dirty="0"/>
              <a:t>11</a:t>
            </a:r>
            <a:r>
              <a:rPr lang="en-US" dirty="0"/>
              <a:t>(1), 1–23</a:t>
            </a:r>
            <a:r>
              <a:rPr lang="en-US" dirty="0" smtClean="0"/>
              <a:t>.</a:t>
            </a:r>
          </a:p>
          <a:p>
            <a:pPr marL="708025" indent="-708025" algn="just">
              <a:lnSpc>
                <a:spcPct val="110000"/>
              </a:lnSpc>
              <a:buNone/>
            </a:pPr>
            <a:r>
              <a:rPr lang="en-US" dirty="0" err="1"/>
              <a:t>Riazi</a:t>
            </a:r>
            <a:r>
              <a:rPr lang="en-US" dirty="0"/>
              <a:t>, A. (1997). Acquiring Disciplinary Literacy : A Social-Cognitive Analysis of Text Production and Learning among Ira- </a:t>
            </a:r>
            <a:r>
              <a:rPr lang="en-US" dirty="0" err="1"/>
              <a:t>nian</a:t>
            </a:r>
            <a:r>
              <a:rPr lang="en-US" dirty="0"/>
              <a:t> Graduate Students of Education. </a:t>
            </a:r>
            <a:r>
              <a:rPr lang="en-US" i="1" dirty="0"/>
              <a:t>Journal of Second Language Writing</a:t>
            </a:r>
            <a:r>
              <a:rPr lang="en-US" dirty="0"/>
              <a:t>, </a:t>
            </a:r>
            <a:r>
              <a:rPr lang="en-US" i="1" dirty="0"/>
              <a:t>6</a:t>
            </a:r>
            <a:r>
              <a:rPr lang="en-US" dirty="0"/>
              <a:t>(2), 105–137</a:t>
            </a:r>
            <a:r>
              <a:rPr lang="en-US" dirty="0" smtClean="0"/>
              <a:t>.</a:t>
            </a:r>
          </a:p>
          <a:p>
            <a:pPr marL="708025" indent="-708025" algn="just">
              <a:lnSpc>
                <a:spcPct val="110000"/>
              </a:lnSpc>
              <a:buNone/>
            </a:pPr>
            <a:r>
              <a:rPr lang="en-US" dirty="0" err="1" smtClean="0"/>
              <a:t>Wenden</a:t>
            </a:r>
            <a:r>
              <a:rPr lang="en-US" dirty="0"/>
              <a:t>, A. L. (1991). </a:t>
            </a:r>
            <a:r>
              <a:rPr lang="en-US" i="1" dirty="0"/>
              <a:t>Metacognitive Strategies in L2 Writing: A Case Study for Task Knowledge</a:t>
            </a:r>
            <a:r>
              <a:rPr lang="en-US" dirty="0"/>
              <a:t> (1991st ed., pp. 302–306). Georgetown University Press.</a:t>
            </a:r>
          </a:p>
          <a:p>
            <a:pPr marL="708025" indent="-708025" algn="just">
              <a:lnSpc>
                <a:spcPct val="110000"/>
              </a:lnSpc>
              <a:buNone/>
            </a:pPr>
            <a:endParaRPr lang="en-US" dirty="0" smtClean="0"/>
          </a:p>
          <a:p>
            <a:endParaRPr lang="en-US" dirty="0"/>
          </a:p>
          <a:p>
            <a:endParaRPr lang="en-US" dirty="0"/>
          </a:p>
          <a:p>
            <a:endParaRPr lang="en-US" dirty="0"/>
          </a:p>
        </p:txBody>
      </p:sp>
      <p:sp>
        <p:nvSpPr>
          <p:cNvPr id="4" name="Title 1"/>
          <p:cNvSpPr>
            <a:spLocks noGrp="1"/>
          </p:cNvSpPr>
          <p:nvPr>
            <p:ph type="title"/>
          </p:nvPr>
        </p:nvSpPr>
        <p:spPr>
          <a:xfrm>
            <a:off x="838200" y="342900"/>
            <a:ext cx="2339677" cy="65057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n-US" sz="4000" dirty="0" smtClean="0"/>
              <a:t>References</a:t>
            </a:r>
            <a:endParaRPr lang="en-US" sz="4000" dirty="0"/>
          </a:p>
        </p:txBody>
      </p:sp>
    </p:spTree>
    <p:extLst>
      <p:ext uri="{BB962C8B-B14F-4D97-AF65-F5344CB8AC3E}">
        <p14:creationId xmlns:p14="http://schemas.microsoft.com/office/powerpoint/2010/main" val="351506921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2019300"/>
            <a:ext cx="3772077" cy="1109570"/>
          </a:xfrm>
        </p:spPr>
        <p:txBody>
          <a:bodyPr>
            <a:normAutofit/>
          </a:bodyPr>
          <a:lstStyle/>
          <a:p>
            <a:pPr marL="0" indent="0">
              <a:buNone/>
            </a:pPr>
            <a:r>
              <a:rPr lang="en-US" sz="5000" dirty="0" smtClean="0"/>
              <a:t>Thank you</a:t>
            </a:r>
            <a:r>
              <a:rPr lang="en-US" sz="5000" dirty="0" smtClean="0">
                <a:sym typeface="Wingdings"/>
              </a:rPr>
              <a:t>! </a:t>
            </a:r>
            <a:endParaRPr lang="en-US" sz="5000" dirty="0"/>
          </a:p>
        </p:txBody>
      </p:sp>
    </p:spTree>
    <p:extLst>
      <p:ext uri="{BB962C8B-B14F-4D97-AF65-F5344CB8AC3E}">
        <p14:creationId xmlns:p14="http://schemas.microsoft.com/office/powerpoint/2010/main" val="33304608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3366516" y="225912"/>
            <a:ext cx="2461758" cy="726588"/>
          </a:xfrm>
        </p:spPr>
        <p:style>
          <a:lnRef idx="3">
            <a:schemeClr val="lt1"/>
          </a:lnRef>
          <a:fillRef idx="1">
            <a:schemeClr val="accent5"/>
          </a:fillRef>
          <a:effectRef idx="1">
            <a:schemeClr val="accent5"/>
          </a:effectRef>
          <a:fontRef idx="minor">
            <a:schemeClr val="lt1"/>
          </a:fontRef>
        </p:style>
        <p:txBody>
          <a:bodyPr>
            <a:noAutofit/>
          </a:bodyPr>
          <a:lstStyle/>
          <a:p>
            <a:pPr algn="ctr"/>
            <a:r>
              <a:rPr lang="en-US" sz="4000" dirty="0" smtClean="0"/>
              <a:t>Outline</a:t>
            </a:r>
            <a:endParaRPr lang="en-US" sz="4000" dirty="0"/>
          </a:p>
        </p:txBody>
      </p:sp>
      <p:sp>
        <p:nvSpPr>
          <p:cNvPr id="5" name="Content Placeholder 4"/>
          <p:cNvSpPr>
            <a:spLocks noGrp="1"/>
          </p:cNvSpPr>
          <p:nvPr>
            <p:ph idx="1"/>
            <p:custDataLst>
              <p:tags r:id="rId3"/>
            </p:custDataLst>
          </p:nvPr>
        </p:nvSpPr>
        <p:spPr>
          <a:xfrm>
            <a:off x="838200" y="1039972"/>
            <a:ext cx="7696200" cy="4781211"/>
          </a:xfrm>
        </p:spPr>
        <p:txBody>
          <a:bodyPr>
            <a:noAutofit/>
          </a:bodyPr>
          <a:lstStyle/>
          <a:p>
            <a:pPr marL="0" indent="0">
              <a:lnSpc>
                <a:spcPct val="70000"/>
              </a:lnSpc>
              <a:buNone/>
            </a:pPr>
            <a:r>
              <a:rPr lang="en-US" sz="2000" b="1" dirty="0" smtClean="0"/>
              <a:t>1.</a:t>
            </a:r>
            <a:r>
              <a:rPr lang="en-US" sz="2000" dirty="0" smtClean="0"/>
              <a:t> </a:t>
            </a:r>
            <a:r>
              <a:rPr lang="en-US" sz="2300" b="1" dirty="0" smtClean="0"/>
              <a:t>Introduction </a:t>
            </a:r>
          </a:p>
          <a:p>
            <a:pPr marL="457200" lvl="1" indent="0">
              <a:lnSpc>
                <a:spcPct val="70000"/>
              </a:lnSpc>
              <a:buNone/>
            </a:pPr>
            <a:r>
              <a:rPr lang="en-US" sz="2300" dirty="0" smtClean="0"/>
              <a:t>	1.1 Aim and research questions</a:t>
            </a:r>
          </a:p>
          <a:p>
            <a:pPr marL="457200" lvl="1" indent="0">
              <a:lnSpc>
                <a:spcPct val="50000"/>
              </a:lnSpc>
              <a:buNone/>
            </a:pPr>
            <a:endParaRPr lang="en-US" sz="2300" dirty="0" smtClean="0"/>
          </a:p>
          <a:p>
            <a:pPr marL="0" indent="0">
              <a:lnSpc>
                <a:spcPct val="70000"/>
              </a:lnSpc>
              <a:buNone/>
            </a:pPr>
            <a:r>
              <a:rPr lang="en-US" sz="2300" b="1" dirty="0" smtClean="0"/>
              <a:t>2. Literature Review </a:t>
            </a:r>
          </a:p>
          <a:p>
            <a:pPr marL="457200" lvl="1" indent="0">
              <a:lnSpc>
                <a:spcPct val="70000"/>
              </a:lnSpc>
              <a:buNone/>
            </a:pPr>
            <a:r>
              <a:rPr lang="en-US" sz="2300" dirty="0" smtClean="0"/>
              <a:t>	2.1 Academic writing strategies </a:t>
            </a:r>
            <a:endParaRPr lang="en-US" sz="2300" dirty="0"/>
          </a:p>
          <a:p>
            <a:pPr marL="914400" lvl="2" indent="0">
              <a:lnSpc>
                <a:spcPct val="70000"/>
              </a:lnSpc>
              <a:buNone/>
            </a:pPr>
            <a:r>
              <a:rPr lang="en-US" sz="2300" dirty="0" smtClean="0"/>
              <a:t>2.2 Interview research </a:t>
            </a:r>
          </a:p>
          <a:p>
            <a:pPr marL="914400" lvl="2" indent="0">
              <a:lnSpc>
                <a:spcPct val="50000"/>
              </a:lnSpc>
              <a:buNone/>
            </a:pPr>
            <a:endParaRPr lang="en-US" sz="2300" dirty="0"/>
          </a:p>
          <a:p>
            <a:pPr marL="0" indent="0">
              <a:lnSpc>
                <a:spcPct val="70000"/>
              </a:lnSpc>
              <a:buNone/>
            </a:pPr>
            <a:r>
              <a:rPr lang="en-US" sz="2300" b="1" dirty="0" smtClean="0"/>
              <a:t>3. A Pilot Interview </a:t>
            </a:r>
          </a:p>
          <a:p>
            <a:pPr marL="0" indent="0">
              <a:lnSpc>
                <a:spcPct val="70000"/>
              </a:lnSpc>
              <a:buNone/>
            </a:pPr>
            <a:r>
              <a:rPr lang="en-US" sz="2300" dirty="0" smtClean="0"/>
              <a:t>	3.1 </a:t>
            </a:r>
            <a:r>
              <a:rPr lang="en-US" sz="2400" dirty="0"/>
              <a:t>Suggested steps of interview checklist development</a:t>
            </a:r>
            <a:endParaRPr lang="en-US" sz="2300" dirty="0" smtClean="0"/>
          </a:p>
          <a:p>
            <a:pPr marL="0" indent="0">
              <a:lnSpc>
                <a:spcPct val="70000"/>
              </a:lnSpc>
              <a:buNone/>
            </a:pPr>
            <a:r>
              <a:rPr lang="en-US" sz="2300" dirty="0" smtClean="0"/>
              <a:t>	3.2 Piloting the interview checklist</a:t>
            </a:r>
          </a:p>
          <a:p>
            <a:pPr marL="0" indent="0">
              <a:lnSpc>
                <a:spcPct val="70000"/>
              </a:lnSpc>
              <a:buNone/>
            </a:pPr>
            <a:r>
              <a:rPr lang="en-US" sz="2300" dirty="0" smtClean="0"/>
              <a:t>	3.3 Discussion</a:t>
            </a:r>
          </a:p>
          <a:p>
            <a:pPr marL="0" indent="0">
              <a:lnSpc>
                <a:spcPct val="50000"/>
              </a:lnSpc>
              <a:buNone/>
            </a:pPr>
            <a:endParaRPr lang="en-US" sz="2300" b="1" dirty="0" smtClean="0"/>
          </a:p>
          <a:p>
            <a:pPr marL="0" indent="0">
              <a:lnSpc>
                <a:spcPct val="70000"/>
              </a:lnSpc>
              <a:buNone/>
            </a:pPr>
            <a:r>
              <a:rPr lang="en-US" sz="2300" b="1" dirty="0" smtClean="0"/>
              <a:t>4. Conclusion </a:t>
            </a:r>
          </a:p>
          <a:p>
            <a:pPr marL="0" indent="0">
              <a:lnSpc>
                <a:spcPct val="70000"/>
              </a:lnSpc>
              <a:buNone/>
            </a:pPr>
            <a:r>
              <a:rPr lang="en-US" sz="2300" b="1" dirty="0" smtClean="0"/>
              <a:t>References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4693"/>
            <a:ext cx="3962400" cy="651607"/>
          </a:xfrm>
        </p:spPr>
        <p:style>
          <a:lnRef idx="3">
            <a:schemeClr val="lt1"/>
          </a:lnRef>
          <a:fillRef idx="1">
            <a:schemeClr val="accent5"/>
          </a:fillRef>
          <a:effectRef idx="1">
            <a:schemeClr val="accent5"/>
          </a:effectRef>
          <a:fontRef idx="minor">
            <a:schemeClr val="lt1"/>
          </a:fontRef>
        </p:style>
        <p:txBody>
          <a:bodyPr>
            <a:noAutofit/>
          </a:bodyPr>
          <a:lstStyle/>
          <a:p>
            <a:r>
              <a:rPr lang="en-US" sz="4000" b="1" dirty="0" smtClean="0"/>
              <a:t>1. Introduction</a:t>
            </a:r>
            <a:endParaRPr lang="en-US" sz="4000" b="1" dirty="0"/>
          </a:p>
        </p:txBody>
      </p:sp>
      <p:sp>
        <p:nvSpPr>
          <p:cNvPr id="3" name="Content Placeholder 2"/>
          <p:cNvSpPr>
            <a:spLocks noGrp="1"/>
          </p:cNvSpPr>
          <p:nvPr>
            <p:ph idx="1"/>
          </p:nvPr>
        </p:nvSpPr>
        <p:spPr>
          <a:xfrm>
            <a:off x="762000" y="1063802"/>
            <a:ext cx="8077200" cy="1755755"/>
          </a:xfrm>
        </p:spPr>
        <p:txBody>
          <a:bodyPr>
            <a:normAutofit fontScale="70000" lnSpcReduction="20000"/>
          </a:bodyPr>
          <a:lstStyle/>
          <a:p>
            <a:pPr marL="0" indent="0">
              <a:buNone/>
            </a:pPr>
            <a:r>
              <a:rPr lang="en-US" b="1" dirty="0" smtClean="0"/>
              <a:t>1.1 	Aim and research questions </a:t>
            </a:r>
          </a:p>
          <a:p>
            <a:pPr marL="0" indent="0">
              <a:buNone/>
            </a:pPr>
            <a:r>
              <a:rPr lang="en-US" dirty="0" smtClean="0"/>
              <a:t>	</a:t>
            </a:r>
            <a:r>
              <a:rPr lang="en-US" b="1" dirty="0" smtClean="0"/>
              <a:t>Aim</a:t>
            </a:r>
            <a:r>
              <a:rPr lang="en-US" dirty="0" smtClean="0"/>
              <a:t>: </a:t>
            </a:r>
          </a:p>
          <a:p>
            <a:pPr marL="893763" indent="0">
              <a:buNone/>
            </a:pPr>
            <a:r>
              <a:rPr lang="en-US" i="1" dirty="0" smtClean="0"/>
              <a:t>To explore methodological issues relating to the development of a pilot interview checklist focusing on academic writing strategies</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Content Placeholder 2"/>
          <p:cNvSpPr txBox="1">
            <a:spLocks/>
          </p:cNvSpPr>
          <p:nvPr/>
        </p:nvSpPr>
        <p:spPr>
          <a:xfrm>
            <a:off x="685800" y="2705100"/>
            <a:ext cx="8077200" cy="13747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5" name="Content Placeholder 2"/>
          <p:cNvSpPr txBox="1">
            <a:spLocks/>
          </p:cNvSpPr>
          <p:nvPr/>
        </p:nvSpPr>
        <p:spPr>
          <a:xfrm>
            <a:off x="762000" y="3184878"/>
            <a:ext cx="8077200" cy="175575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smtClean="0"/>
              <a:t>	Research questions: </a:t>
            </a:r>
          </a:p>
          <a:p>
            <a:pPr marL="1344613" indent="-514350">
              <a:buFont typeface="+mj-lt"/>
              <a:buAutoNum type="arabicParenR"/>
            </a:pPr>
            <a:r>
              <a:rPr lang="en-US" i="1" dirty="0" smtClean="0"/>
              <a:t>What methodological issues arise during the development of the interview checklist ?</a:t>
            </a:r>
          </a:p>
          <a:p>
            <a:pPr marL="1344613" indent="-514350">
              <a:buFont typeface="+mj-lt"/>
              <a:buAutoNum type="arabicParenR"/>
            </a:pPr>
            <a:r>
              <a:rPr lang="en-US" i="1" dirty="0" smtClean="0"/>
              <a:t>What are the possible solutions to tackle these issues?</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952012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312" y="2528148"/>
            <a:ext cx="7848600" cy="1844040"/>
          </a:xfrm>
        </p:spPr>
        <p:txBody>
          <a:bodyPr>
            <a:normAutofit fontScale="85000" lnSpcReduction="20000"/>
          </a:bodyPr>
          <a:lstStyle/>
          <a:p>
            <a:pPr algn="just"/>
            <a:r>
              <a:rPr lang="en-US" dirty="0" smtClean="0"/>
              <a:t>Definition </a:t>
            </a:r>
          </a:p>
          <a:p>
            <a:pPr marL="352425" indent="0" algn="just">
              <a:buNone/>
            </a:pPr>
            <a:r>
              <a:rPr lang="en-US" dirty="0" smtClean="0"/>
              <a:t>“</a:t>
            </a:r>
            <a:r>
              <a:rPr lang="en-US" i="1" dirty="0" smtClean="0"/>
              <a:t>Thoughts and actions </a:t>
            </a:r>
            <a:r>
              <a:rPr lang="en-US" i="1" u="sng" dirty="0" smtClean="0"/>
              <a:t>consciously</a:t>
            </a:r>
            <a:r>
              <a:rPr lang="en-US" i="1" dirty="0" smtClean="0"/>
              <a:t> chosen and operationalized by writers in order to make </a:t>
            </a:r>
            <a:r>
              <a:rPr lang="en-US" i="1" dirty="0" err="1" smtClean="0"/>
              <a:t>th</a:t>
            </a:r>
            <a:r>
              <a:rPr lang="de-DE" i="1" dirty="0" smtClean="0"/>
              <a:t>ei</a:t>
            </a:r>
            <a:r>
              <a:rPr lang="en-US" i="1" dirty="0" smtClean="0"/>
              <a:t>r writing more efficient</a:t>
            </a:r>
            <a:r>
              <a:rPr lang="en-US" dirty="0" smtClean="0"/>
              <a:t>” (based on Cohen’s definition of learner strategies, 2014, p.7-8).</a:t>
            </a:r>
          </a:p>
          <a:p>
            <a:pPr algn="just"/>
            <a:endParaRPr lang="en-US" dirty="0" smtClean="0"/>
          </a:p>
        </p:txBody>
      </p:sp>
      <p:sp>
        <p:nvSpPr>
          <p:cNvPr id="4" name="Title 3"/>
          <p:cNvSpPr>
            <a:spLocks noGrp="1"/>
          </p:cNvSpPr>
          <p:nvPr>
            <p:ph type="title"/>
          </p:nvPr>
        </p:nvSpPr>
        <p:spPr>
          <a:xfrm>
            <a:off x="787398" y="1481650"/>
            <a:ext cx="5867400" cy="537661"/>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500" dirty="0" smtClean="0"/>
              <a:t>2.1 Academic writing strategies </a:t>
            </a:r>
            <a:endParaRPr lang="en-US" sz="3500" dirty="0"/>
          </a:p>
        </p:txBody>
      </p:sp>
      <p:sp>
        <p:nvSpPr>
          <p:cNvPr id="5" name="Title 1"/>
          <p:cNvSpPr txBox="1">
            <a:spLocks/>
          </p:cNvSpPr>
          <p:nvPr/>
        </p:nvSpPr>
        <p:spPr>
          <a:xfrm>
            <a:off x="762000" y="405969"/>
            <a:ext cx="4800600" cy="593854"/>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sz="4000" b="1" dirty="0"/>
              <a:t>2</a:t>
            </a:r>
            <a:r>
              <a:rPr lang="fr-FR" sz="4000" b="1" dirty="0" smtClean="0"/>
              <a:t>. </a:t>
            </a:r>
            <a:r>
              <a:rPr lang="fr-FR" sz="4000" b="1" dirty="0" err="1" smtClean="0"/>
              <a:t>Literature</a:t>
            </a:r>
            <a:r>
              <a:rPr lang="fr-FR" sz="4000" b="1" dirty="0" smtClean="0"/>
              <a:t> </a:t>
            </a:r>
            <a:r>
              <a:rPr lang="fr-FR" sz="4000" b="1" dirty="0" err="1" smtClean="0"/>
              <a:t>Review</a:t>
            </a:r>
            <a:endParaRPr lang="fr-FR" sz="4000" b="1" dirty="0"/>
          </a:p>
        </p:txBody>
      </p:sp>
      <p:sp>
        <p:nvSpPr>
          <p:cNvPr id="8" name="Title 1"/>
          <p:cNvSpPr txBox="1">
            <a:spLocks/>
          </p:cNvSpPr>
          <p:nvPr/>
        </p:nvSpPr>
        <p:spPr>
          <a:xfrm>
            <a:off x="1524000" y="4914900"/>
            <a:ext cx="7467600" cy="567771"/>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r"/>
            <a:r>
              <a:rPr lang="en-US" sz="1600" dirty="0"/>
              <a:t>Cohen, A. D. (2014). Strategies in learning and using a second language. In </a:t>
            </a:r>
            <a:r>
              <a:rPr lang="en-US" sz="1600" i="1" dirty="0"/>
              <a:t>Strategies in Learning and Using a Second Language</a:t>
            </a:r>
            <a:r>
              <a:rPr lang="en-US" sz="1600" dirty="0"/>
              <a:t>. https://doi.org/10.4324/9781315833200</a:t>
            </a:r>
          </a:p>
        </p:txBody>
      </p:sp>
    </p:spTree>
    <p:extLst>
      <p:ext uri="{BB962C8B-B14F-4D97-AF65-F5344CB8AC3E}">
        <p14:creationId xmlns:p14="http://schemas.microsoft.com/office/powerpoint/2010/main" val="427804401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1781128393"/>
              </p:ext>
            </p:extLst>
          </p:nvPr>
        </p:nvGraphicFramePr>
        <p:xfrm>
          <a:off x="931333" y="946857"/>
          <a:ext cx="8077200" cy="4628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990600" y="419100"/>
            <a:ext cx="7484532" cy="66444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a:bodyPr>
          <a:lstStyle>
            <a:lvl1pPr algn="l" defTabSz="914400" rtl="0" eaLnBrk="1" latinLnBrk="0" hangingPunct="1">
              <a:spcBef>
                <a:spcPct val="0"/>
              </a:spcBef>
              <a:buNone/>
              <a:defRPr lang="en-US" sz="4400" kern="1200" dirty="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000" dirty="0" smtClean="0"/>
              <a:t>2.1.1 Categories of Academic writing strategies </a:t>
            </a:r>
            <a:endParaRPr lang="en-US" sz="3000" dirty="0"/>
          </a:p>
        </p:txBody>
      </p:sp>
    </p:spTree>
    <p:extLst>
      <p:ext uri="{BB962C8B-B14F-4D97-AF65-F5344CB8AC3E}">
        <p14:creationId xmlns:p14="http://schemas.microsoft.com/office/powerpoint/2010/main" val="209258029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5">
                                            <p:graphicEl>
                                              <a:dgm id="{224566A4-6ECB-EF46-AC89-28E34CF70F58}"/>
                                            </p:graphicEl>
                                          </p:spTgt>
                                        </p:tgtEl>
                                        <p:attrNameLst>
                                          <p:attrName>style.visibility</p:attrName>
                                        </p:attrNameLst>
                                      </p:cBhvr>
                                      <p:to>
                                        <p:strVal val="visible"/>
                                      </p:to>
                                    </p:set>
                                    <p:anim calcmode="lin" valueType="num">
                                      <p:cBhvr additive="base">
                                        <p:cTn id="7" dur="500" fill="hold"/>
                                        <p:tgtEl>
                                          <p:spTgt spid="5">
                                            <p:graphicEl>
                                              <a:dgm id="{224566A4-6ECB-EF46-AC89-28E34CF70F5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224566A4-6ECB-EF46-AC89-28E34CF70F5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childTnLst>
                                    <p:set>
                                      <p:cBhvr>
                                        <p:cTn id="12" dur="1" fill="hold">
                                          <p:stCondLst>
                                            <p:cond delay="0"/>
                                          </p:stCondLst>
                                        </p:cTn>
                                        <p:tgtEl>
                                          <p:spTgt spid="5">
                                            <p:graphicEl>
                                              <a:dgm id="{6DB3C269-3B45-5D4E-8107-9BA3C6C2D62A}"/>
                                            </p:graphicEl>
                                          </p:spTgt>
                                        </p:tgtEl>
                                        <p:attrNameLst>
                                          <p:attrName>style.visibility</p:attrName>
                                        </p:attrNameLst>
                                      </p:cBhvr>
                                      <p:to>
                                        <p:strVal val="visible"/>
                                      </p:to>
                                    </p:set>
                                    <p:anim calcmode="lin" valueType="num">
                                      <p:cBhvr additive="base">
                                        <p:cTn id="13" dur="500" fill="hold"/>
                                        <p:tgtEl>
                                          <p:spTgt spid="5">
                                            <p:graphicEl>
                                              <a:dgm id="{6DB3C269-3B45-5D4E-8107-9BA3C6C2D62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6DB3C269-3B45-5D4E-8107-9BA3C6C2D62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2" nodeType="clickEffect">
                                  <p:stCondLst>
                                    <p:cond delay="0"/>
                                  </p:stCondLst>
                                  <p:childTnLst>
                                    <p:set>
                                      <p:cBhvr>
                                        <p:cTn id="18" dur="1" fill="hold">
                                          <p:stCondLst>
                                            <p:cond delay="0"/>
                                          </p:stCondLst>
                                        </p:cTn>
                                        <p:tgtEl>
                                          <p:spTgt spid="5">
                                            <p:graphicEl>
                                              <a:dgm id="{01E591AC-F725-CC4E-901E-FDDF3DC036A0}"/>
                                            </p:graphicEl>
                                          </p:spTgt>
                                        </p:tgtEl>
                                        <p:attrNameLst>
                                          <p:attrName>style.visibility</p:attrName>
                                        </p:attrNameLst>
                                      </p:cBhvr>
                                      <p:to>
                                        <p:strVal val="visible"/>
                                      </p:to>
                                    </p:set>
                                    <p:anim calcmode="lin" valueType="num">
                                      <p:cBhvr additive="base">
                                        <p:cTn id="19" dur="500" fill="hold"/>
                                        <p:tgtEl>
                                          <p:spTgt spid="5">
                                            <p:graphicEl>
                                              <a:dgm id="{01E591AC-F725-CC4E-901E-FDDF3DC036A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01E591AC-F725-CC4E-901E-FDDF3DC036A0}"/>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2" nodeType="clickEffect">
                                  <p:stCondLst>
                                    <p:cond delay="0"/>
                                  </p:stCondLst>
                                  <p:childTnLst>
                                    <p:set>
                                      <p:cBhvr>
                                        <p:cTn id="24" dur="1" fill="hold">
                                          <p:stCondLst>
                                            <p:cond delay="0"/>
                                          </p:stCondLst>
                                        </p:cTn>
                                        <p:tgtEl>
                                          <p:spTgt spid="5">
                                            <p:graphicEl>
                                              <a:dgm id="{B66041C9-6CBF-E74C-837F-47F0291DAE40}"/>
                                            </p:graphicEl>
                                          </p:spTgt>
                                        </p:tgtEl>
                                        <p:attrNameLst>
                                          <p:attrName>style.visibility</p:attrName>
                                        </p:attrNameLst>
                                      </p:cBhvr>
                                      <p:to>
                                        <p:strVal val="visible"/>
                                      </p:to>
                                    </p:set>
                                    <p:anim calcmode="lin" valueType="num">
                                      <p:cBhvr additive="base">
                                        <p:cTn id="25" dur="500" fill="hold"/>
                                        <p:tgtEl>
                                          <p:spTgt spid="5">
                                            <p:graphicEl>
                                              <a:dgm id="{B66041C9-6CBF-E74C-837F-47F0291DAE40}"/>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B66041C9-6CBF-E74C-837F-47F0291DAE40}"/>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2" nodeType="clickEffect">
                                  <p:stCondLst>
                                    <p:cond delay="0"/>
                                  </p:stCondLst>
                                  <p:childTnLst>
                                    <p:set>
                                      <p:cBhvr>
                                        <p:cTn id="30" dur="1" fill="hold">
                                          <p:stCondLst>
                                            <p:cond delay="0"/>
                                          </p:stCondLst>
                                        </p:cTn>
                                        <p:tgtEl>
                                          <p:spTgt spid="5">
                                            <p:graphicEl>
                                              <a:dgm id="{D966A272-EBC0-D64A-B00D-379FC2CA9385}"/>
                                            </p:graphicEl>
                                          </p:spTgt>
                                        </p:tgtEl>
                                        <p:attrNameLst>
                                          <p:attrName>style.visibility</p:attrName>
                                        </p:attrNameLst>
                                      </p:cBhvr>
                                      <p:to>
                                        <p:strVal val="visible"/>
                                      </p:to>
                                    </p:set>
                                    <p:anim calcmode="lin" valueType="num">
                                      <p:cBhvr additive="base">
                                        <p:cTn id="31" dur="500" fill="hold"/>
                                        <p:tgtEl>
                                          <p:spTgt spid="5">
                                            <p:graphicEl>
                                              <a:dgm id="{D966A272-EBC0-D64A-B00D-379FC2CA9385}"/>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D966A272-EBC0-D64A-B00D-379FC2CA9385}"/>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2" nodeType="clickEffect">
                                  <p:stCondLst>
                                    <p:cond delay="0"/>
                                  </p:stCondLst>
                                  <p:childTnLst>
                                    <p:set>
                                      <p:cBhvr>
                                        <p:cTn id="36" dur="1" fill="hold">
                                          <p:stCondLst>
                                            <p:cond delay="0"/>
                                          </p:stCondLst>
                                        </p:cTn>
                                        <p:tgtEl>
                                          <p:spTgt spid="5">
                                            <p:graphicEl>
                                              <a:dgm id="{6F114F66-002D-214B-98B3-CCBD8231F568}"/>
                                            </p:graphicEl>
                                          </p:spTgt>
                                        </p:tgtEl>
                                        <p:attrNameLst>
                                          <p:attrName>style.visibility</p:attrName>
                                        </p:attrNameLst>
                                      </p:cBhvr>
                                      <p:to>
                                        <p:strVal val="visible"/>
                                      </p:to>
                                    </p:set>
                                    <p:anim calcmode="lin" valueType="num">
                                      <p:cBhvr additive="base">
                                        <p:cTn id="37" dur="500" fill="hold"/>
                                        <p:tgtEl>
                                          <p:spTgt spid="5">
                                            <p:graphicEl>
                                              <a:dgm id="{6F114F66-002D-214B-98B3-CCBD8231F568}"/>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6F114F66-002D-214B-98B3-CCBD8231F56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2">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87963407"/>
              </p:ext>
            </p:extLst>
          </p:nvPr>
        </p:nvGraphicFramePr>
        <p:xfrm>
          <a:off x="1476139" y="571500"/>
          <a:ext cx="6801323"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685800" y="5219700"/>
            <a:ext cx="8458200" cy="480066"/>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r"/>
            <a:r>
              <a:rPr lang="en-US" sz="1500" dirty="0"/>
              <a:t>Mu, C. (2005). A Taxonomy of ESL Writing Strategies. </a:t>
            </a:r>
            <a:r>
              <a:rPr lang="en-US" sz="1500" i="1" dirty="0"/>
              <a:t>Proceedings Redesigning Pedagogy: Research, Policy, Practice</a:t>
            </a:r>
            <a:r>
              <a:rPr lang="en-US" sz="1500" dirty="0"/>
              <a:t>, </a:t>
            </a:r>
            <a:r>
              <a:rPr lang="en-US" sz="1500" dirty="0" smtClean="0"/>
              <a:t>p.9.</a:t>
            </a:r>
            <a:endParaRPr lang="en-US" sz="1500" dirty="0"/>
          </a:p>
        </p:txBody>
      </p:sp>
      <p:sp>
        <p:nvSpPr>
          <p:cNvPr id="12" name="Title 1"/>
          <p:cNvSpPr txBox="1">
            <a:spLocks/>
          </p:cNvSpPr>
          <p:nvPr/>
        </p:nvSpPr>
        <p:spPr>
          <a:xfrm>
            <a:off x="1075266" y="347485"/>
            <a:ext cx="7484532" cy="41256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fontScale="85000" lnSpcReduction="20000"/>
          </a:bodyPr>
          <a:lstStyle>
            <a:lvl1pPr algn="l" defTabSz="914400" rtl="0" eaLnBrk="1" latinLnBrk="0" hangingPunct="1">
              <a:spcBef>
                <a:spcPct val="0"/>
              </a:spcBef>
              <a:buNone/>
              <a:defRPr lang="en-US" sz="4400" kern="1200" dirty="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000" dirty="0" smtClean="0"/>
              <a:t>A Taxonomy of ESL Writing Strategies </a:t>
            </a:r>
            <a:endParaRPr lang="en-US" sz="3000" dirty="0"/>
          </a:p>
        </p:txBody>
      </p:sp>
    </p:spTree>
    <p:extLst>
      <p:ext uri="{BB962C8B-B14F-4D97-AF65-F5344CB8AC3E}">
        <p14:creationId xmlns:p14="http://schemas.microsoft.com/office/powerpoint/2010/main" val="15899468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75658"/>
            <a:ext cx="4419600" cy="650570"/>
          </a:xfrm>
        </p:spPr>
        <p:style>
          <a:lnRef idx="2">
            <a:schemeClr val="accent1"/>
          </a:lnRef>
          <a:fillRef idx="1">
            <a:schemeClr val="lt1"/>
          </a:fillRef>
          <a:effectRef idx="0">
            <a:schemeClr val="accent1"/>
          </a:effectRef>
          <a:fontRef idx="minor">
            <a:schemeClr val="dk1"/>
          </a:fontRef>
        </p:style>
        <p:txBody>
          <a:bodyPr>
            <a:normAutofit/>
          </a:bodyPr>
          <a:lstStyle/>
          <a:p>
            <a:r>
              <a:rPr lang="en-US" sz="3500" dirty="0" smtClean="0"/>
              <a:t>2.2 Interview research </a:t>
            </a:r>
            <a:endParaRPr lang="en-US" sz="3500" dirty="0"/>
          </a:p>
        </p:txBody>
      </p:sp>
      <p:sp>
        <p:nvSpPr>
          <p:cNvPr id="3" name="Content Placeholder 2"/>
          <p:cNvSpPr>
            <a:spLocks noGrp="1"/>
          </p:cNvSpPr>
          <p:nvPr>
            <p:ph idx="1"/>
          </p:nvPr>
        </p:nvSpPr>
        <p:spPr>
          <a:xfrm>
            <a:off x="914400" y="1866900"/>
            <a:ext cx="8077200" cy="2438400"/>
          </a:xfrm>
        </p:spPr>
        <p:txBody>
          <a:bodyPr>
            <a:normAutofit lnSpcReduction="10000"/>
          </a:bodyPr>
          <a:lstStyle/>
          <a:p>
            <a:pPr algn="just"/>
            <a:r>
              <a:rPr lang="en-US" sz="2500" dirty="0"/>
              <a:t>The most common method in qualitative research (</a:t>
            </a:r>
            <a:r>
              <a:rPr lang="en-US" sz="2500" dirty="0" err="1"/>
              <a:t>Dörnyei</a:t>
            </a:r>
            <a:r>
              <a:rPr lang="en-US" sz="2500" dirty="0"/>
              <a:t>, 2007, p. 134</a:t>
            </a:r>
            <a:r>
              <a:rPr lang="en-US" sz="2500" dirty="0" smtClean="0"/>
              <a:t>)</a:t>
            </a:r>
          </a:p>
          <a:p>
            <a:pPr algn="just"/>
            <a:endParaRPr lang="en-US" sz="2500" dirty="0" smtClean="0"/>
          </a:p>
          <a:p>
            <a:pPr algn="just"/>
            <a:r>
              <a:rPr lang="en-US" sz="2500" dirty="0" smtClean="0"/>
              <a:t>Recalling important information about writing strategies/post-writing discussion (retrospective) (e.g., Mu &amp; Carrington, 2007)</a:t>
            </a:r>
          </a:p>
          <a:p>
            <a:endParaRPr lang="en-US" sz="2500" dirty="0"/>
          </a:p>
          <a:p>
            <a:pPr marL="0" indent="0">
              <a:buNone/>
            </a:pPr>
            <a:endParaRPr lang="en-US" sz="2500" dirty="0"/>
          </a:p>
        </p:txBody>
      </p:sp>
      <p:sp>
        <p:nvSpPr>
          <p:cNvPr id="4" name="Title 1"/>
          <p:cNvSpPr txBox="1">
            <a:spLocks/>
          </p:cNvSpPr>
          <p:nvPr/>
        </p:nvSpPr>
        <p:spPr>
          <a:xfrm>
            <a:off x="838200" y="1333500"/>
            <a:ext cx="3124200" cy="5334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200" dirty="0"/>
              <a:t>Why interview?</a:t>
            </a:r>
          </a:p>
          <a:p>
            <a:pPr algn="r"/>
            <a:endParaRPr lang="en-US" sz="1500" dirty="0"/>
          </a:p>
        </p:txBody>
      </p:sp>
      <p:sp>
        <p:nvSpPr>
          <p:cNvPr id="5" name="Title 1"/>
          <p:cNvSpPr txBox="1">
            <a:spLocks/>
          </p:cNvSpPr>
          <p:nvPr/>
        </p:nvSpPr>
        <p:spPr>
          <a:xfrm>
            <a:off x="304800" y="4610100"/>
            <a:ext cx="8799688" cy="1053889"/>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marL="450850" indent="-450850" algn="r"/>
            <a:r>
              <a:rPr lang="en-US" sz="1800" dirty="0"/>
              <a:t>Dörnyei, Z. (2007). </a:t>
            </a:r>
            <a:r>
              <a:rPr lang="en-US" sz="1800" i="1" dirty="0"/>
              <a:t>Research Methods in Applied </a:t>
            </a:r>
            <a:r>
              <a:rPr lang="en-US" sz="1800" i="1" dirty="0" smtClean="0"/>
              <a:t>Linguistics. </a:t>
            </a:r>
            <a:r>
              <a:rPr lang="en-US" sz="1800" dirty="0" smtClean="0"/>
              <a:t>Oxford </a:t>
            </a:r>
            <a:r>
              <a:rPr lang="en-US" sz="1800" dirty="0"/>
              <a:t>University Press</a:t>
            </a:r>
            <a:r>
              <a:rPr lang="en-US" sz="1800" dirty="0" smtClean="0"/>
              <a:t>.</a:t>
            </a:r>
          </a:p>
          <a:p>
            <a:pPr marL="450850" indent="-450850" algn="r"/>
            <a:r>
              <a:rPr lang="en-US" sz="1800" dirty="0"/>
              <a:t>Mu, C., &amp; Carrington, S. (2007). An Investigation of Three Chinese Students’ English Writing Strategies. </a:t>
            </a:r>
            <a:r>
              <a:rPr lang="en-US" sz="1800" i="1" dirty="0"/>
              <a:t>Teaching English as a Second or Foreign Language-EJ</a:t>
            </a:r>
            <a:r>
              <a:rPr lang="en-US" sz="1800" dirty="0"/>
              <a:t>, </a:t>
            </a:r>
            <a:r>
              <a:rPr lang="en-US" sz="1800" i="1" dirty="0"/>
              <a:t>11</a:t>
            </a:r>
            <a:r>
              <a:rPr lang="en-US" sz="1800" dirty="0"/>
              <a:t>(1), 1–23</a:t>
            </a:r>
            <a:r>
              <a:rPr lang="en-US" sz="1800" dirty="0" smtClean="0"/>
              <a:t>.</a:t>
            </a:r>
            <a:endParaRPr lang="en-US" sz="1800" dirty="0"/>
          </a:p>
        </p:txBody>
      </p:sp>
    </p:spTree>
    <p:extLst>
      <p:ext uri="{BB962C8B-B14F-4D97-AF65-F5344CB8AC3E}">
        <p14:creationId xmlns:p14="http://schemas.microsoft.com/office/powerpoint/2010/main" val="28749952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5922"/>
            <a:ext cx="8077200" cy="632948"/>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3. A Pilot Interview</a:t>
            </a:r>
            <a:endParaRPr lang="en-US" dirty="0"/>
          </a:p>
        </p:txBody>
      </p:sp>
      <p:sp>
        <p:nvSpPr>
          <p:cNvPr id="3" name="Content Placeholder 2"/>
          <p:cNvSpPr>
            <a:spLocks noGrp="1"/>
          </p:cNvSpPr>
          <p:nvPr>
            <p:ph idx="1"/>
          </p:nvPr>
        </p:nvSpPr>
        <p:spPr>
          <a:xfrm>
            <a:off x="762000" y="2171700"/>
            <a:ext cx="8077200" cy="3200401"/>
          </a:xfrm>
        </p:spPr>
        <p:txBody>
          <a:bodyPr/>
          <a:lstStyle/>
          <a:p>
            <a:endParaRPr lang="en-US" dirty="0"/>
          </a:p>
        </p:txBody>
      </p:sp>
      <p:sp>
        <p:nvSpPr>
          <p:cNvPr id="4" name="Title 1"/>
          <p:cNvSpPr txBox="1">
            <a:spLocks/>
          </p:cNvSpPr>
          <p:nvPr/>
        </p:nvSpPr>
        <p:spPr>
          <a:xfrm>
            <a:off x="838200" y="1028700"/>
            <a:ext cx="6675372" cy="49443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fontScale="62500" lnSpcReduction="200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500" dirty="0" smtClean="0"/>
              <a:t>3. 1 Suggested steps of interview checklist development</a:t>
            </a:r>
            <a:endParaRPr lang="en-US" sz="3500" dirty="0"/>
          </a:p>
        </p:txBody>
      </p:sp>
      <p:graphicFrame>
        <p:nvGraphicFramePr>
          <p:cNvPr id="5" name="Content Placeholder 3"/>
          <p:cNvGraphicFramePr>
            <a:graphicFrameLocks/>
          </p:cNvGraphicFramePr>
          <p:nvPr>
            <p:extLst>
              <p:ext uri="{D42A27DB-BD31-4B8C-83A1-F6EECF244321}">
                <p14:modId xmlns:p14="http://schemas.microsoft.com/office/powerpoint/2010/main" val="2798385769"/>
              </p:ext>
            </p:extLst>
          </p:nvPr>
        </p:nvGraphicFramePr>
        <p:xfrm>
          <a:off x="838200" y="1669840"/>
          <a:ext cx="8077200" cy="3255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762000" y="4991100"/>
            <a:ext cx="8077200" cy="575407"/>
          </a:xfrm>
          <a:prstGeom prst="rect">
            <a:avLst/>
          </a:prstGeom>
        </p:spPr>
        <p:txBody>
          <a:bodyPr vert="horz" lIns="91440" tIns="45720" rIns="91440" bIns="45720" rtlCol="0" anchor="ctr" anchorCtr="0">
            <a:normAutofit fontScale="37500" lnSpcReduction="200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r"/>
            <a:r>
              <a:rPr lang="en-US" dirty="0"/>
              <a:t>Maykut, P., &amp; Morehouse, R. (2005). </a:t>
            </a:r>
            <a:r>
              <a:rPr lang="en-US" i="1" dirty="0"/>
              <a:t>Beginning Qualitative Research A Philosophical and Practical Guide</a:t>
            </a:r>
            <a:r>
              <a:rPr lang="en-US" dirty="0"/>
              <a:t> (Ebook). The Falmer Press.</a:t>
            </a:r>
          </a:p>
        </p:txBody>
      </p:sp>
    </p:spTree>
    <p:extLst>
      <p:ext uri="{BB962C8B-B14F-4D97-AF65-F5344CB8AC3E}">
        <p14:creationId xmlns:p14="http://schemas.microsoft.com/office/powerpoint/2010/main" val="239399599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44050823"/>
              </p:ext>
            </p:extLst>
          </p:nvPr>
        </p:nvGraphicFramePr>
        <p:xfrm>
          <a:off x="762000" y="1459230"/>
          <a:ext cx="8077200" cy="3939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758814" y="999400"/>
            <a:ext cx="6068520" cy="59826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chorCtr="0">
            <a:normAutofit fontScale="92500"/>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r>
              <a:rPr lang="en-US" sz="3500" dirty="0" smtClean="0"/>
              <a:t>3. 2 Piloting the interview checklist</a:t>
            </a:r>
            <a:endParaRPr lang="en-US" sz="3500" dirty="0"/>
          </a:p>
        </p:txBody>
      </p:sp>
    </p:spTree>
    <p:extLst>
      <p:ext uri="{BB962C8B-B14F-4D97-AF65-F5344CB8AC3E}">
        <p14:creationId xmlns:p14="http://schemas.microsoft.com/office/powerpoint/2010/main" val="399024988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_v2_optimiz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0</TotalTime>
  <Words>1891</Words>
  <Application>Microsoft Macintosh PowerPoint</Application>
  <PresentationFormat>On-screen Show (16:10)</PresentationFormat>
  <Paragraphs>407</Paragraphs>
  <Slides>17</Slides>
  <Notes>12</Notes>
  <HiddenSlides>2</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Training_v2_optimized</vt:lpstr>
      <vt:lpstr>Indonesian Graduate Students’ L2 English Academic Writing Strategies : Using Interviews as a Research Method</vt:lpstr>
      <vt:lpstr>Outline</vt:lpstr>
      <vt:lpstr>1. Introduction</vt:lpstr>
      <vt:lpstr>2.1 Academic writing strategies </vt:lpstr>
      <vt:lpstr>PowerPoint Presentation</vt:lpstr>
      <vt:lpstr>PowerPoint Presentation</vt:lpstr>
      <vt:lpstr>2.2 Interview research </vt:lpstr>
      <vt:lpstr>3. A Pilot Interview</vt:lpstr>
      <vt:lpstr>PowerPoint Presentation</vt:lpstr>
      <vt:lpstr>PowerPoint Presentation</vt:lpstr>
      <vt:lpstr>3.3.2 Solutions to tackle the issues</vt:lpstr>
      <vt:lpstr>4. Conclusion</vt:lpstr>
      <vt:lpstr>PowerPoint Presentation</vt:lpstr>
      <vt:lpstr>PowerPoint Presentation</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2010-02-01T21:33:28Z</dcterms:created>
  <dcterms:modified xsi:type="dcterms:W3CDTF">2022-01-26T12:06:29Z</dcterms:modified>
</cp:coreProperties>
</file>