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6186A9-0714-4804-9182-1C407B9F1264}" type="datetimeFigureOut">
              <a:rPr lang="id-ID" smtClean="0"/>
              <a:t>20/09/2016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D225B-186F-4BA8-A3FE-0FA3DC60EDB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ster.dowo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id-ID" dirty="0" smtClean="0"/>
              <a:t>Being a succesful student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858180" cy="3500462"/>
          </a:xfrm>
        </p:spPr>
        <p:txBody>
          <a:bodyPr>
            <a:normAutofit/>
          </a:bodyPr>
          <a:lstStyle/>
          <a:p>
            <a:pPr algn="l"/>
            <a:r>
              <a:rPr lang="id-ID" dirty="0" smtClean="0"/>
              <a:t>In this part you will :</a:t>
            </a:r>
          </a:p>
          <a:p>
            <a:pPr marL="514350" indent="-514350" algn="l">
              <a:buAutoNum type="arabicPeriod"/>
            </a:pPr>
            <a:r>
              <a:rPr lang="id-ID" dirty="0" smtClean="0"/>
              <a:t>Reflect on your experince</a:t>
            </a:r>
          </a:p>
          <a:p>
            <a:pPr marL="514350" indent="-514350" algn="l">
              <a:buAutoNum type="arabicPeriod"/>
            </a:pPr>
            <a:r>
              <a:rPr lang="id-ID" dirty="0" smtClean="0"/>
              <a:t>Analyse your strengths and weekness</a:t>
            </a:r>
          </a:p>
          <a:p>
            <a:pPr marL="514350" indent="-514350" algn="l">
              <a:buAutoNum type="arabicPeriod"/>
            </a:pPr>
            <a:r>
              <a:rPr lang="id-ID" dirty="0" smtClean="0"/>
              <a:t>Identify agree and disagree</a:t>
            </a:r>
          </a:p>
          <a:p>
            <a:pPr marL="514350" indent="-514350" algn="l">
              <a:buAutoNum type="arabicPeriod"/>
            </a:pPr>
            <a:r>
              <a:rPr lang="id-ID" dirty="0" smtClean="0"/>
              <a:t>Give short explanation how to be a succesful student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Your Experience of Speaking English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r>
              <a:rPr lang="id-ID" dirty="0" smtClean="0"/>
              <a:t>This first task is to set the context and predict the student course in the future. </a:t>
            </a:r>
          </a:p>
          <a:p>
            <a:r>
              <a:rPr lang="id-ID" dirty="0" smtClean="0"/>
              <a:t>The students encourage themselves and develop what they say by giving reasons for their beliefs.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Expression of Agree and Disagree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2000240"/>
          <a:ext cx="7829576" cy="3394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681"/>
                <a:gridCol w="2537380"/>
                <a:gridCol w="4603515"/>
              </a:tblGrid>
              <a:tr h="514349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No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Opinion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Useful language </a:t>
                      </a:r>
                      <a:endParaRPr lang="id-ID" sz="2400" dirty="0"/>
                    </a:p>
                  </a:txBody>
                  <a:tcPr/>
                </a:tc>
              </a:tr>
              <a:tr h="514349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Agree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Absolutely,</a:t>
                      </a:r>
                      <a:r>
                        <a:rPr lang="id-ID" sz="2400" baseline="0" dirty="0" smtClean="0"/>
                        <a:t> I totally agree.</a:t>
                      </a:r>
                      <a:endParaRPr lang="id-ID" sz="2400" dirty="0"/>
                    </a:p>
                  </a:txBody>
                  <a:tcPr/>
                </a:tc>
              </a:tr>
              <a:tr h="514349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Partly agree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Yes, That’s true but....</a:t>
                      </a:r>
                      <a:endParaRPr lang="id-ID" sz="2400" dirty="0"/>
                    </a:p>
                  </a:txBody>
                  <a:tcPr/>
                </a:tc>
              </a:tr>
              <a:tr h="514349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Disagree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I am not sure I agree with you there </a:t>
                      </a:r>
                      <a:endParaRPr lang="id-ID" sz="2400" dirty="0"/>
                    </a:p>
                  </a:txBody>
                  <a:tcPr/>
                </a:tc>
              </a:tr>
              <a:tr h="514349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Disagree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Not necessarily </a:t>
                      </a:r>
                      <a:endParaRPr lang="id-ID" sz="2400" dirty="0"/>
                    </a:p>
                  </a:txBody>
                  <a:tcPr/>
                </a:tc>
              </a:tr>
              <a:tr h="514349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Agree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That ‘s a very good point 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Topics to discuss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There are two topics that students could choose. They are: </a:t>
            </a:r>
          </a:p>
          <a:p>
            <a:r>
              <a:rPr lang="id-ID" i="1" dirty="0" smtClean="0"/>
              <a:t>Succesful students need to balance work and play.</a:t>
            </a:r>
          </a:p>
          <a:p>
            <a:pPr algn="just"/>
            <a:r>
              <a:rPr lang="id-ID" i="1" dirty="0" smtClean="0"/>
              <a:t>Succesful students need to ensure that they plan their work according to a timetable</a:t>
            </a:r>
          </a:p>
          <a:p>
            <a:pPr>
              <a:buNone/>
            </a:pPr>
            <a:r>
              <a:rPr lang="id-ID" dirty="0" smtClean="0"/>
              <a:t>To what extend do you agree or disagree?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Instruction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857784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 smtClean="0"/>
              <a:t>Make a group that consist five students.</a:t>
            </a:r>
          </a:p>
          <a:p>
            <a:pPr algn="just"/>
            <a:r>
              <a:rPr lang="id-ID" dirty="0" smtClean="0"/>
              <a:t>Choose one of the topics given above.</a:t>
            </a:r>
          </a:p>
          <a:p>
            <a:pPr algn="just"/>
            <a:r>
              <a:rPr lang="id-ID" dirty="0" smtClean="0"/>
              <a:t>Choose one of the students to speak about the topic above.</a:t>
            </a:r>
          </a:p>
          <a:p>
            <a:pPr algn="just"/>
            <a:r>
              <a:rPr lang="id-ID" dirty="0" smtClean="0"/>
              <a:t>Record the explanation but it is no longer than three minutes (overall).</a:t>
            </a:r>
          </a:p>
          <a:p>
            <a:pPr algn="just"/>
            <a:r>
              <a:rPr lang="id-ID" dirty="0" smtClean="0"/>
              <a:t>The other four students evaluate the record and give feedbacks.</a:t>
            </a:r>
          </a:p>
          <a:p>
            <a:pPr algn="just"/>
            <a:r>
              <a:rPr lang="id-ID" dirty="0" smtClean="0"/>
              <a:t>Write the feedbacks on words and send them (both recorded voice and feedbacks) to my email </a:t>
            </a:r>
            <a:r>
              <a:rPr lang="id-ID" dirty="0" smtClean="0">
                <a:hlinkClick r:id="rId2"/>
              </a:rPr>
              <a:t>mister.dowo@gmail.com</a:t>
            </a:r>
            <a:r>
              <a:rPr lang="id-ID" dirty="0" smtClean="0"/>
              <a:t>.</a:t>
            </a:r>
          </a:p>
          <a:p>
            <a:pPr algn="just"/>
            <a:r>
              <a:rPr lang="id-ID" dirty="0" smtClean="0"/>
              <a:t>The task must be submitted three days after this  instruction is given.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3929090" cy="71438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Feedbacks form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428737"/>
          <a:ext cx="8143931" cy="512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651"/>
                <a:gridCol w="5405280"/>
              </a:tblGrid>
              <a:tr h="658966">
                <a:tc>
                  <a:txBody>
                    <a:bodyPr/>
                    <a:lstStyle/>
                    <a:p>
                      <a:r>
                        <a:rPr lang="id-ID" dirty="0" smtClean="0"/>
                        <a:t>NAME OF</a:t>
                      </a:r>
                      <a:r>
                        <a:rPr lang="id-ID" baseline="0" dirty="0" smtClean="0"/>
                        <a:t> PRESENTER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688050">
                <a:tc>
                  <a:txBody>
                    <a:bodyPr/>
                    <a:lstStyle/>
                    <a:p>
                      <a:r>
                        <a:rPr lang="id-ID" dirty="0" smtClean="0"/>
                        <a:t>PRONUNCIATION OF SOUNDS/WORDS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NOT CLEAR    REASONABLY CLEAR     CLEAR VERY CLEAR</a:t>
                      </a:r>
                      <a:endParaRPr lang="id-ID" dirty="0"/>
                    </a:p>
                  </a:txBody>
                  <a:tcPr/>
                </a:tc>
              </a:tr>
              <a:tr h="393171">
                <a:tc>
                  <a:txBody>
                    <a:bodyPr/>
                    <a:lstStyle/>
                    <a:p>
                      <a:r>
                        <a:rPr lang="id-ID" dirty="0" smtClean="0"/>
                        <a:t>INTONATION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NOT VERIED   QUITE VERIED</a:t>
                      </a:r>
                      <a:r>
                        <a:rPr lang="id-ID" baseline="0" dirty="0" smtClean="0"/>
                        <a:t>    VARIED</a:t>
                      </a:r>
                      <a:r>
                        <a:rPr lang="id-ID" dirty="0" smtClean="0"/>
                        <a:t> </a:t>
                      </a:r>
                      <a:endParaRPr lang="id-ID" dirty="0"/>
                    </a:p>
                  </a:txBody>
                  <a:tcPr/>
                </a:tc>
              </a:tr>
              <a:tr h="393171">
                <a:tc>
                  <a:txBody>
                    <a:bodyPr/>
                    <a:lstStyle/>
                    <a:p>
                      <a:r>
                        <a:rPr lang="id-ID" dirty="0" smtClean="0"/>
                        <a:t>VALUME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 QUIET</a:t>
                      </a:r>
                      <a:r>
                        <a:rPr lang="id-ID" baseline="0" dirty="0" smtClean="0"/>
                        <a:t>      APPROPRIATE</a:t>
                      </a:r>
                      <a:endParaRPr lang="id-ID" dirty="0"/>
                    </a:p>
                  </a:txBody>
                  <a:tcPr/>
                </a:tc>
              </a:tr>
              <a:tr h="393171">
                <a:tc>
                  <a:txBody>
                    <a:bodyPr/>
                    <a:lstStyle/>
                    <a:p>
                      <a:r>
                        <a:rPr lang="id-ID" dirty="0" smtClean="0"/>
                        <a:t>SPEED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TOO FAST     TOO SLOW    APPROPRIATE</a:t>
                      </a:r>
                      <a:endParaRPr lang="id-ID" dirty="0"/>
                    </a:p>
                  </a:txBody>
                  <a:tcPr/>
                </a:tc>
              </a:tr>
              <a:tr h="688050">
                <a:tc>
                  <a:txBody>
                    <a:bodyPr/>
                    <a:lstStyle/>
                    <a:p>
                      <a:r>
                        <a:rPr lang="id-ID" dirty="0" smtClean="0"/>
                        <a:t>EYE CONTACT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    TOO LITTLE</a:t>
                      </a:r>
                      <a:r>
                        <a:rPr lang="id-ID" baseline="0" dirty="0" smtClean="0"/>
                        <a:t>     REASONABLE    GOOD VERY GOOD</a:t>
                      </a:r>
                      <a:endParaRPr lang="id-ID" dirty="0"/>
                    </a:p>
                  </a:txBody>
                  <a:tcPr/>
                </a:tc>
              </a:tr>
              <a:tr h="1908907"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OTHER COMMENTS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296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Being a succesful student</vt:lpstr>
      <vt:lpstr>Your Experience of Speaking English</vt:lpstr>
      <vt:lpstr>Expression of Agree and Disagree</vt:lpstr>
      <vt:lpstr>Topics to discuss</vt:lpstr>
      <vt:lpstr>Instruction </vt:lpstr>
      <vt:lpstr>Feedbacks form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succesful student</dc:title>
  <dc:creator>HP</dc:creator>
  <cp:lastModifiedBy>HP</cp:lastModifiedBy>
  <cp:revision>6</cp:revision>
  <dcterms:created xsi:type="dcterms:W3CDTF">2016-09-20T09:26:17Z</dcterms:created>
  <dcterms:modified xsi:type="dcterms:W3CDTF">2016-09-20T10:17:58Z</dcterms:modified>
</cp:coreProperties>
</file>