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2"/>
  </p:notesMasterIdLst>
  <p:sldIdLst>
    <p:sldId id="257" r:id="rId2"/>
    <p:sldId id="268" r:id="rId3"/>
    <p:sldId id="269" r:id="rId4"/>
    <p:sldId id="258" r:id="rId5"/>
    <p:sldId id="259" r:id="rId6"/>
    <p:sldId id="261" r:id="rId7"/>
    <p:sldId id="262" r:id="rId8"/>
    <p:sldId id="264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/>
    <p:restoredTop sz="96197"/>
  </p:normalViewPr>
  <p:slideViewPr>
    <p:cSldViewPr snapToGrid="0">
      <p:cViewPr varScale="1">
        <p:scale>
          <a:sx n="94" d="100"/>
          <a:sy n="94" d="100"/>
        </p:scale>
        <p:origin x="22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82831-E677-48E4-B330-D4602185B5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C6E5AE-BBF9-4943-AB4F-981793D927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Discussion </a:t>
          </a:r>
        </a:p>
      </dgm:t>
    </dgm:pt>
    <dgm:pt modelId="{D60A672E-233A-43D4-8973-BE8BFAA35BDA}" type="parTrans" cxnId="{01C3F934-E290-4115-9EDA-BC1690F31F4D}">
      <dgm:prSet/>
      <dgm:spPr/>
      <dgm:t>
        <a:bodyPr/>
        <a:lstStyle/>
        <a:p>
          <a:endParaRPr lang="en-US"/>
        </a:p>
      </dgm:t>
    </dgm:pt>
    <dgm:pt modelId="{1510E8E0-7B53-4301-938B-99EC49AD6DDA}" type="sibTrans" cxnId="{01C3F934-E290-4115-9EDA-BC1690F31F4D}">
      <dgm:prSet/>
      <dgm:spPr/>
      <dgm:t>
        <a:bodyPr/>
        <a:lstStyle/>
        <a:p>
          <a:endParaRPr lang="en-US"/>
        </a:p>
      </dgm:t>
    </dgm:pt>
    <dgm:pt modelId="{D91DF06A-1C8A-490B-B900-7065115F11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Presentation </a:t>
          </a:r>
        </a:p>
      </dgm:t>
    </dgm:pt>
    <dgm:pt modelId="{F8A1DC91-4843-4422-AAEF-EC5379FF34FB}" type="parTrans" cxnId="{4A604AFE-BAC6-4259-BE9B-58BF9B43DAE3}">
      <dgm:prSet/>
      <dgm:spPr/>
      <dgm:t>
        <a:bodyPr/>
        <a:lstStyle/>
        <a:p>
          <a:endParaRPr lang="en-US"/>
        </a:p>
      </dgm:t>
    </dgm:pt>
    <dgm:pt modelId="{AB56AB7B-DFE0-4A0B-BC6C-D376D5A56CDB}" type="sibTrans" cxnId="{4A604AFE-BAC6-4259-BE9B-58BF9B43DAE3}">
      <dgm:prSet/>
      <dgm:spPr/>
      <dgm:t>
        <a:bodyPr/>
        <a:lstStyle/>
        <a:p>
          <a:endParaRPr lang="en-US"/>
        </a:p>
      </dgm:t>
    </dgm:pt>
    <dgm:pt modelId="{8D1347EA-93CF-48EE-BB84-331B8AE7FF4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Workshop </a:t>
          </a:r>
        </a:p>
      </dgm:t>
    </dgm:pt>
    <dgm:pt modelId="{9BAF3754-8A04-453F-BF64-BA500C8CA384}" type="parTrans" cxnId="{28AEFC2B-91E1-4052-9E77-1287D833F8EB}">
      <dgm:prSet/>
      <dgm:spPr/>
      <dgm:t>
        <a:bodyPr/>
        <a:lstStyle/>
        <a:p>
          <a:endParaRPr lang="en-US"/>
        </a:p>
      </dgm:t>
    </dgm:pt>
    <dgm:pt modelId="{10FE3C00-35F1-4D20-8E71-4AA631E10BBC}" type="sibTrans" cxnId="{28AEFC2B-91E1-4052-9E77-1287D833F8EB}">
      <dgm:prSet/>
      <dgm:spPr/>
      <dgm:t>
        <a:bodyPr/>
        <a:lstStyle/>
        <a:p>
          <a:endParaRPr lang="en-US"/>
        </a:p>
      </dgm:t>
    </dgm:pt>
    <dgm:pt modelId="{7AEA1B5C-2A0D-417E-9937-800D5D9C16FD}" type="pres">
      <dgm:prSet presAssocID="{08C82831-E677-48E4-B330-D4602185B5D6}" presName="root" presStyleCnt="0">
        <dgm:presLayoutVars>
          <dgm:dir/>
          <dgm:resizeHandles val="exact"/>
        </dgm:presLayoutVars>
      </dgm:prSet>
      <dgm:spPr/>
    </dgm:pt>
    <dgm:pt modelId="{DC4B8677-F06D-4055-981D-466AF7429F6F}" type="pres">
      <dgm:prSet presAssocID="{30C6E5AE-BBF9-4943-AB4F-981793D92780}" presName="compNode" presStyleCnt="0"/>
      <dgm:spPr/>
    </dgm:pt>
    <dgm:pt modelId="{AC792A34-F9CA-4052-AFC2-0C482EC2C5F2}" type="pres">
      <dgm:prSet presAssocID="{30C6E5AE-BBF9-4943-AB4F-981793D92780}" presName="iconBgRect" presStyleLbl="bgShp" presStyleIdx="0" presStyleCnt="3"/>
      <dgm:spPr/>
    </dgm:pt>
    <dgm:pt modelId="{0B741476-699B-4481-99D8-C959BAF4FD95}" type="pres">
      <dgm:prSet presAssocID="{30C6E5AE-BBF9-4943-AB4F-981793D927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F70B610-B0CA-42D0-B0F0-CF7797A49715}" type="pres">
      <dgm:prSet presAssocID="{30C6E5AE-BBF9-4943-AB4F-981793D92780}" presName="spaceRect" presStyleCnt="0"/>
      <dgm:spPr/>
    </dgm:pt>
    <dgm:pt modelId="{25DD81DE-45D5-4DF8-9844-812F62F517A5}" type="pres">
      <dgm:prSet presAssocID="{30C6E5AE-BBF9-4943-AB4F-981793D92780}" presName="textRect" presStyleLbl="revTx" presStyleIdx="0" presStyleCnt="3">
        <dgm:presLayoutVars>
          <dgm:chMax val="1"/>
          <dgm:chPref val="1"/>
        </dgm:presLayoutVars>
      </dgm:prSet>
      <dgm:spPr/>
    </dgm:pt>
    <dgm:pt modelId="{BFC78EC3-ADAA-4EBE-9E1F-8E0EDCC1EAE9}" type="pres">
      <dgm:prSet presAssocID="{1510E8E0-7B53-4301-938B-99EC49AD6DDA}" presName="sibTrans" presStyleCnt="0"/>
      <dgm:spPr/>
    </dgm:pt>
    <dgm:pt modelId="{B6A2027B-647D-4AC2-B49F-38350E83C12C}" type="pres">
      <dgm:prSet presAssocID="{D91DF06A-1C8A-490B-B900-7065115F1176}" presName="compNode" presStyleCnt="0"/>
      <dgm:spPr/>
    </dgm:pt>
    <dgm:pt modelId="{3E05EF7A-682C-4D16-8A8F-960348D4C6A6}" type="pres">
      <dgm:prSet presAssocID="{D91DF06A-1C8A-490B-B900-7065115F1176}" presName="iconBgRect" presStyleLbl="bgShp" presStyleIdx="1" presStyleCnt="3"/>
      <dgm:spPr/>
    </dgm:pt>
    <dgm:pt modelId="{90A782FC-ACB5-4D17-ADAC-6E0A4B729D19}" type="pres">
      <dgm:prSet presAssocID="{D91DF06A-1C8A-490B-B900-7065115F11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D52EB32-005E-4023-93EB-591BCF310945}" type="pres">
      <dgm:prSet presAssocID="{D91DF06A-1C8A-490B-B900-7065115F1176}" presName="spaceRect" presStyleCnt="0"/>
      <dgm:spPr/>
    </dgm:pt>
    <dgm:pt modelId="{06593DDA-9C40-412C-B0BE-C0511C070D37}" type="pres">
      <dgm:prSet presAssocID="{D91DF06A-1C8A-490B-B900-7065115F1176}" presName="textRect" presStyleLbl="revTx" presStyleIdx="1" presStyleCnt="3">
        <dgm:presLayoutVars>
          <dgm:chMax val="1"/>
          <dgm:chPref val="1"/>
        </dgm:presLayoutVars>
      </dgm:prSet>
      <dgm:spPr/>
    </dgm:pt>
    <dgm:pt modelId="{1822D744-E901-491A-BAC9-26F211133DEA}" type="pres">
      <dgm:prSet presAssocID="{AB56AB7B-DFE0-4A0B-BC6C-D376D5A56CDB}" presName="sibTrans" presStyleCnt="0"/>
      <dgm:spPr/>
    </dgm:pt>
    <dgm:pt modelId="{9E0CFC48-CE4E-40F7-A042-1C5FB661B504}" type="pres">
      <dgm:prSet presAssocID="{8D1347EA-93CF-48EE-BB84-331B8AE7FF44}" presName="compNode" presStyleCnt="0"/>
      <dgm:spPr/>
    </dgm:pt>
    <dgm:pt modelId="{6C1091E1-21AD-45C4-A00C-F2E2AAF8AFF2}" type="pres">
      <dgm:prSet presAssocID="{8D1347EA-93CF-48EE-BB84-331B8AE7FF44}" presName="iconBgRect" presStyleLbl="bgShp" presStyleIdx="2" presStyleCnt="3"/>
      <dgm:spPr/>
    </dgm:pt>
    <dgm:pt modelId="{0161C151-CF53-4259-9D0D-063AAF0D2019}" type="pres">
      <dgm:prSet presAssocID="{8D1347EA-93CF-48EE-BB84-331B8AE7FF4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 blade"/>
        </a:ext>
      </dgm:extLst>
    </dgm:pt>
    <dgm:pt modelId="{819B10AE-BAC1-43BD-B8F2-DB8DFA27BCE3}" type="pres">
      <dgm:prSet presAssocID="{8D1347EA-93CF-48EE-BB84-331B8AE7FF44}" presName="spaceRect" presStyleCnt="0"/>
      <dgm:spPr/>
    </dgm:pt>
    <dgm:pt modelId="{7BBE5E56-C822-4899-82FF-5CA0121D5461}" type="pres">
      <dgm:prSet presAssocID="{8D1347EA-93CF-48EE-BB84-331B8AE7FF4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4B4C929-23D4-8C48-8D07-8365127C7BF5}" type="presOf" srcId="{D91DF06A-1C8A-490B-B900-7065115F1176}" destId="{06593DDA-9C40-412C-B0BE-C0511C070D37}" srcOrd="0" destOrd="0" presId="urn:microsoft.com/office/officeart/2018/5/layout/IconCircleLabelList"/>
    <dgm:cxn modelId="{28AEFC2B-91E1-4052-9E77-1287D833F8EB}" srcId="{08C82831-E677-48E4-B330-D4602185B5D6}" destId="{8D1347EA-93CF-48EE-BB84-331B8AE7FF44}" srcOrd="2" destOrd="0" parTransId="{9BAF3754-8A04-453F-BF64-BA500C8CA384}" sibTransId="{10FE3C00-35F1-4D20-8E71-4AA631E10BBC}"/>
    <dgm:cxn modelId="{01C3F934-E290-4115-9EDA-BC1690F31F4D}" srcId="{08C82831-E677-48E4-B330-D4602185B5D6}" destId="{30C6E5AE-BBF9-4943-AB4F-981793D92780}" srcOrd="0" destOrd="0" parTransId="{D60A672E-233A-43D4-8973-BE8BFAA35BDA}" sibTransId="{1510E8E0-7B53-4301-938B-99EC49AD6DDA}"/>
    <dgm:cxn modelId="{A58790A1-951C-A541-AACE-A68D200C2D8D}" type="presOf" srcId="{8D1347EA-93CF-48EE-BB84-331B8AE7FF44}" destId="{7BBE5E56-C822-4899-82FF-5CA0121D5461}" srcOrd="0" destOrd="0" presId="urn:microsoft.com/office/officeart/2018/5/layout/IconCircleLabelList"/>
    <dgm:cxn modelId="{2FFADCB3-16A1-5244-917D-F7AC3E22FD6F}" type="presOf" srcId="{08C82831-E677-48E4-B330-D4602185B5D6}" destId="{7AEA1B5C-2A0D-417E-9937-800D5D9C16FD}" srcOrd="0" destOrd="0" presId="urn:microsoft.com/office/officeart/2018/5/layout/IconCircleLabelList"/>
    <dgm:cxn modelId="{D9FDD5BB-197C-7A4D-AA61-71B80BBC877E}" type="presOf" srcId="{30C6E5AE-BBF9-4943-AB4F-981793D92780}" destId="{25DD81DE-45D5-4DF8-9844-812F62F517A5}" srcOrd="0" destOrd="0" presId="urn:microsoft.com/office/officeart/2018/5/layout/IconCircleLabelList"/>
    <dgm:cxn modelId="{4A604AFE-BAC6-4259-BE9B-58BF9B43DAE3}" srcId="{08C82831-E677-48E4-B330-D4602185B5D6}" destId="{D91DF06A-1C8A-490B-B900-7065115F1176}" srcOrd="1" destOrd="0" parTransId="{F8A1DC91-4843-4422-AAEF-EC5379FF34FB}" sibTransId="{AB56AB7B-DFE0-4A0B-BC6C-D376D5A56CDB}"/>
    <dgm:cxn modelId="{03593897-10E9-A24E-ACB8-90FB37DF8EDC}" type="presParOf" srcId="{7AEA1B5C-2A0D-417E-9937-800D5D9C16FD}" destId="{DC4B8677-F06D-4055-981D-466AF7429F6F}" srcOrd="0" destOrd="0" presId="urn:microsoft.com/office/officeart/2018/5/layout/IconCircleLabelList"/>
    <dgm:cxn modelId="{CBC8B96D-CBE5-B14F-A74A-0298A4F6F33A}" type="presParOf" srcId="{DC4B8677-F06D-4055-981D-466AF7429F6F}" destId="{AC792A34-F9CA-4052-AFC2-0C482EC2C5F2}" srcOrd="0" destOrd="0" presId="urn:microsoft.com/office/officeart/2018/5/layout/IconCircleLabelList"/>
    <dgm:cxn modelId="{6D13967B-8721-324F-8FF2-7B01FAEC46A0}" type="presParOf" srcId="{DC4B8677-F06D-4055-981D-466AF7429F6F}" destId="{0B741476-699B-4481-99D8-C959BAF4FD95}" srcOrd="1" destOrd="0" presId="urn:microsoft.com/office/officeart/2018/5/layout/IconCircleLabelList"/>
    <dgm:cxn modelId="{313C4CC7-0809-0A44-8B4F-28D7D8FCCD65}" type="presParOf" srcId="{DC4B8677-F06D-4055-981D-466AF7429F6F}" destId="{FF70B610-B0CA-42D0-B0F0-CF7797A49715}" srcOrd="2" destOrd="0" presId="urn:microsoft.com/office/officeart/2018/5/layout/IconCircleLabelList"/>
    <dgm:cxn modelId="{3EDFB857-4C16-904D-BF62-56C56160B8FF}" type="presParOf" srcId="{DC4B8677-F06D-4055-981D-466AF7429F6F}" destId="{25DD81DE-45D5-4DF8-9844-812F62F517A5}" srcOrd="3" destOrd="0" presId="urn:microsoft.com/office/officeart/2018/5/layout/IconCircleLabelList"/>
    <dgm:cxn modelId="{341AAC12-8084-0848-B644-43C2936D46FD}" type="presParOf" srcId="{7AEA1B5C-2A0D-417E-9937-800D5D9C16FD}" destId="{BFC78EC3-ADAA-4EBE-9E1F-8E0EDCC1EAE9}" srcOrd="1" destOrd="0" presId="urn:microsoft.com/office/officeart/2018/5/layout/IconCircleLabelList"/>
    <dgm:cxn modelId="{B08C63B2-30CF-1D49-B284-8CD75C7C0B0B}" type="presParOf" srcId="{7AEA1B5C-2A0D-417E-9937-800D5D9C16FD}" destId="{B6A2027B-647D-4AC2-B49F-38350E83C12C}" srcOrd="2" destOrd="0" presId="urn:microsoft.com/office/officeart/2018/5/layout/IconCircleLabelList"/>
    <dgm:cxn modelId="{6766067F-46E2-7A45-BFB6-4BBBF92E39E2}" type="presParOf" srcId="{B6A2027B-647D-4AC2-B49F-38350E83C12C}" destId="{3E05EF7A-682C-4D16-8A8F-960348D4C6A6}" srcOrd="0" destOrd="0" presId="urn:microsoft.com/office/officeart/2018/5/layout/IconCircleLabelList"/>
    <dgm:cxn modelId="{804F4693-5C90-774F-9B98-FF65FA9AEB06}" type="presParOf" srcId="{B6A2027B-647D-4AC2-B49F-38350E83C12C}" destId="{90A782FC-ACB5-4D17-ADAC-6E0A4B729D19}" srcOrd="1" destOrd="0" presId="urn:microsoft.com/office/officeart/2018/5/layout/IconCircleLabelList"/>
    <dgm:cxn modelId="{8951164C-9859-A344-B5BD-0429F2662999}" type="presParOf" srcId="{B6A2027B-647D-4AC2-B49F-38350E83C12C}" destId="{2D52EB32-005E-4023-93EB-591BCF310945}" srcOrd="2" destOrd="0" presId="urn:microsoft.com/office/officeart/2018/5/layout/IconCircleLabelList"/>
    <dgm:cxn modelId="{39A54ED2-B829-B94C-BB23-995D3BD6E122}" type="presParOf" srcId="{B6A2027B-647D-4AC2-B49F-38350E83C12C}" destId="{06593DDA-9C40-412C-B0BE-C0511C070D37}" srcOrd="3" destOrd="0" presId="urn:microsoft.com/office/officeart/2018/5/layout/IconCircleLabelList"/>
    <dgm:cxn modelId="{2E3856EF-0A08-804A-904F-819D6A3B13DC}" type="presParOf" srcId="{7AEA1B5C-2A0D-417E-9937-800D5D9C16FD}" destId="{1822D744-E901-491A-BAC9-26F211133DEA}" srcOrd="3" destOrd="0" presId="urn:microsoft.com/office/officeart/2018/5/layout/IconCircleLabelList"/>
    <dgm:cxn modelId="{95748A28-1DA3-8A4D-B1EB-09771D7426A8}" type="presParOf" srcId="{7AEA1B5C-2A0D-417E-9937-800D5D9C16FD}" destId="{9E0CFC48-CE4E-40F7-A042-1C5FB661B504}" srcOrd="4" destOrd="0" presId="urn:microsoft.com/office/officeart/2018/5/layout/IconCircleLabelList"/>
    <dgm:cxn modelId="{4268BE73-8DB4-D145-9900-ABF706937E95}" type="presParOf" srcId="{9E0CFC48-CE4E-40F7-A042-1C5FB661B504}" destId="{6C1091E1-21AD-45C4-A00C-F2E2AAF8AFF2}" srcOrd="0" destOrd="0" presId="urn:microsoft.com/office/officeart/2018/5/layout/IconCircleLabelList"/>
    <dgm:cxn modelId="{DA3CC159-FFC1-244E-9648-473256D9A823}" type="presParOf" srcId="{9E0CFC48-CE4E-40F7-A042-1C5FB661B504}" destId="{0161C151-CF53-4259-9D0D-063AAF0D2019}" srcOrd="1" destOrd="0" presId="urn:microsoft.com/office/officeart/2018/5/layout/IconCircleLabelList"/>
    <dgm:cxn modelId="{BBC7B1EA-11D0-AD43-AE50-43210A475361}" type="presParOf" srcId="{9E0CFC48-CE4E-40F7-A042-1C5FB661B504}" destId="{819B10AE-BAC1-43BD-B8F2-DB8DFA27BCE3}" srcOrd="2" destOrd="0" presId="urn:microsoft.com/office/officeart/2018/5/layout/IconCircleLabelList"/>
    <dgm:cxn modelId="{F1434E65-5E05-4D49-A842-D1EE60ACCA9C}" type="presParOf" srcId="{9E0CFC48-CE4E-40F7-A042-1C5FB661B504}" destId="{7BBE5E56-C822-4899-82FF-5CA0121D54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A4D04-34FC-44D7-ABCC-745E075A3B9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9DD2C0-42B7-4F8B-8D41-4D35D653A6AC}">
      <dgm:prSet/>
      <dgm:spPr/>
      <dgm:t>
        <a:bodyPr/>
        <a:lstStyle/>
        <a:p>
          <a:r>
            <a:rPr lang="en-US"/>
            <a:t>Students are allowed to skip the class three times max. </a:t>
          </a:r>
        </a:p>
      </dgm:t>
    </dgm:pt>
    <dgm:pt modelId="{072DB34B-623E-4205-A93B-BD7479E319AA}" type="parTrans" cxnId="{5A96D7E9-EFAA-4C8D-8388-A8B69ACEA2E2}">
      <dgm:prSet/>
      <dgm:spPr/>
      <dgm:t>
        <a:bodyPr/>
        <a:lstStyle/>
        <a:p>
          <a:endParaRPr lang="en-US"/>
        </a:p>
      </dgm:t>
    </dgm:pt>
    <dgm:pt modelId="{19174EB4-C02F-443D-80D9-110AF8D35C4E}" type="sibTrans" cxnId="{5A96D7E9-EFAA-4C8D-8388-A8B69ACEA2E2}">
      <dgm:prSet/>
      <dgm:spPr/>
      <dgm:t>
        <a:bodyPr/>
        <a:lstStyle/>
        <a:p>
          <a:endParaRPr lang="en-US"/>
        </a:p>
      </dgm:t>
    </dgm:pt>
    <dgm:pt modelId="{43A42786-443B-4A88-A53B-7097A3E5BFCD}">
      <dgm:prSet/>
      <dgm:spPr/>
      <dgm:t>
        <a:bodyPr/>
        <a:lstStyle/>
        <a:p>
          <a:r>
            <a:rPr lang="en-US"/>
            <a:t>Students can get additional score for being active in the class.</a:t>
          </a:r>
        </a:p>
      </dgm:t>
    </dgm:pt>
    <dgm:pt modelId="{690396BC-F9BF-4638-A1F2-A1998963E45B}" type="parTrans" cxnId="{27F5A20F-1FFE-41EE-AF4F-13A0E5255CD5}">
      <dgm:prSet/>
      <dgm:spPr/>
      <dgm:t>
        <a:bodyPr/>
        <a:lstStyle/>
        <a:p>
          <a:endParaRPr lang="en-US"/>
        </a:p>
      </dgm:t>
    </dgm:pt>
    <dgm:pt modelId="{571E0A42-182F-4D75-BE59-8BF6549602DE}" type="sibTrans" cxnId="{27F5A20F-1FFE-41EE-AF4F-13A0E5255CD5}">
      <dgm:prSet/>
      <dgm:spPr/>
      <dgm:t>
        <a:bodyPr/>
        <a:lstStyle/>
        <a:p>
          <a:endParaRPr lang="en-US"/>
        </a:p>
      </dgm:t>
    </dgm:pt>
    <dgm:pt modelId="{F118E63E-4C4A-4E5F-8E1B-33E81452FA61}">
      <dgm:prSet/>
      <dgm:spPr/>
      <dgm:t>
        <a:bodyPr/>
        <a:lstStyle/>
        <a:p>
          <a:r>
            <a:rPr lang="en-US"/>
            <a:t>Students’ opinions in any way are highly appreciated without any judgements.</a:t>
          </a:r>
        </a:p>
      </dgm:t>
    </dgm:pt>
    <dgm:pt modelId="{C31EBB70-1FCA-4509-A665-120EE8B03B85}" type="parTrans" cxnId="{109D822D-707A-4955-AE51-0F523E48D32C}">
      <dgm:prSet/>
      <dgm:spPr/>
      <dgm:t>
        <a:bodyPr/>
        <a:lstStyle/>
        <a:p>
          <a:endParaRPr lang="en-US"/>
        </a:p>
      </dgm:t>
    </dgm:pt>
    <dgm:pt modelId="{5F002ECA-0BC5-4A15-9E99-2AD1521A2FAD}" type="sibTrans" cxnId="{109D822D-707A-4955-AE51-0F523E48D32C}">
      <dgm:prSet/>
      <dgm:spPr/>
      <dgm:t>
        <a:bodyPr/>
        <a:lstStyle/>
        <a:p>
          <a:endParaRPr lang="en-US"/>
        </a:p>
      </dgm:t>
    </dgm:pt>
    <dgm:pt modelId="{DA5E48DB-99F0-466C-820E-E3BDF5C39AC2}">
      <dgm:prSet/>
      <dgm:spPr/>
      <dgm:t>
        <a:bodyPr/>
        <a:lstStyle/>
        <a:p>
          <a:r>
            <a:rPr lang="en-US"/>
            <a:t>Students can re-submit the task if  the reasons of submission is logical</a:t>
          </a:r>
        </a:p>
      </dgm:t>
    </dgm:pt>
    <dgm:pt modelId="{BFE15539-2668-4D31-97AE-1ABC0E9C44D0}" type="parTrans" cxnId="{45D9973B-82F3-4188-BB08-57617EFBF997}">
      <dgm:prSet/>
      <dgm:spPr/>
      <dgm:t>
        <a:bodyPr/>
        <a:lstStyle/>
        <a:p>
          <a:endParaRPr lang="en-US"/>
        </a:p>
      </dgm:t>
    </dgm:pt>
    <dgm:pt modelId="{BF3F965D-CDD2-4931-AE9C-D1F750F0F329}" type="sibTrans" cxnId="{45D9973B-82F3-4188-BB08-57617EFBF997}">
      <dgm:prSet/>
      <dgm:spPr/>
      <dgm:t>
        <a:bodyPr/>
        <a:lstStyle/>
        <a:p>
          <a:endParaRPr lang="en-US"/>
        </a:p>
      </dgm:t>
    </dgm:pt>
    <dgm:pt modelId="{8B2CD90B-2856-4DE9-8FBC-4B2B724A1F41}">
      <dgm:prSet/>
      <dgm:spPr/>
      <dgm:t>
        <a:bodyPr/>
        <a:lstStyle/>
        <a:p>
          <a:r>
            <a:rPr lang="en-US" dirty="0"/>
            <a:t>The final score will be taken from the mentioned regulations plus podcast presentations 60 %.</a:t>
          </a:r>
        </a:p>
      </dgm:t>
    </dgm:pt>
    <dgm:pt modelId="{167EF2C0-B96E-4A41-9138-6E68C622D158}" type="parTrans" cxnId="{47C71805-B684-484A-9029-B5EB817249D0}">
      <dgm:prSet/>
      <dgm:spPr/>
      <dgm:t>
        <a:bodyPr/>
        <a:lstStyle/>
        <a:p>
          <a:endParaRPr lang="en-US"/>
        </a:p>
      </dgm:t>
    </dgm:pt>
    <dgm:pt modelId="{31DF5739-9D8F-4A82-B83F-91D998164912}" type="sibTrans" cxnId="{47C71805-B684-484A-9029-B5EB817249D0}">
      <dgm:prSet/>
      <dgm:spPr/>
      <dgm:t>
        <a:bodyPr/>
        <a:lstStyle/>
        <a:p>
          <a:endParaRPr lang="en-US"/>
        </a:p>
      </dgm:t>
    </dgm:pt>
    <dgm:pt modelId="{DD3504EB-2897-E840-9931-AD0AF8384B6D}" type="pres">
      <dgm:prSet presAssocID="{119A4D04-34FC-44D7-ABCC-745E075A3B92}" presName="diagram" presStyleCnt="0">
        <dgm:presLayoutVars>
          <dgm:dir/>
          <dgm:resizeHandles val="exact"/>
        </dgm:presLayoutVars>
      </dgm:prSet>
      <dgm:spPr/>
    </dgm:pt>
    <dgm:pt modelId="{B75F0C14-5FF3-E34E-91D1-95FD1B286270}" type="pres">
      <dgm:prSet presAssocID="{1E9DD2C0-42B7-4F8B-8D41-4D35D653A6AC}" presName="node" presStyleLbl="node1" presStyleIdx="0" presStyleCnt="5">
        <dgm:presLayoutVars>
          <dgm:bulletEnabled val="1"/>
        </dgm:presLayoutVars>
      </dgm:prSet>
      <dgm:spPr/>
    </dgm:pt>
    <dgm:pt modelId="{715F06C8-0AA2-CE43-9F34-6836F0E9FB56}" type="pres">
      <dgm:prSet presAssocID="{19174EB4-C02F-443D-80D9-110AF8D35C4E}" presName="sibTrans" presStyleCnt="0"/>
      <dgm:spPr/>
    </dgm:pt>
    <dgm:pt modelId="{EBFC969B-1AA8-3340-9AEA-2C45D3205137}" type="pres">
      <dgm:prSet presAssocID="{43A42786-443B-4A88-A53B-7097A3E5BFCD}" presName="node" presStyleLbl="node1" presStyleIdx="1" presStyleCnt="5">
        <dgm:presLayoutVars>
          <dgm:bulletEnabled val="1"/>
        </dgm:presLayoutVars>
      </dgm:prSet>
      <dgm:spPr/>
    </dgm:pt>
    <dgm:pt modelId="{E0324639-6E47-7A4A-9A74-3E7B4D59BBAC}" type="pres">
      <dgm:prSet presAssocID="{571E0A42-182F-4D75-BE59-8BF6549602DE}" presName="sibTrans" presStyleCnt="0"/>
      <dgm:spPr/>
    </dgm:pt>
    <dgm:pt modelId="{4635A23D-0C33-7547-A0E8-92C83E7F3ACA}" type="pres">
      <dgm:prSet presAssocID="{F118E63E-4C4A-4E5F-8E1B-33E81452FA61}" presName="node" presStyleLbl="node1" presStyleIdx="2" presStyleCnt="5">
        <dgm:presLayoutVars>
          <dgm:bulletEnabled val="1"/>
        </dgm:presLayoutVars>
      </dgm:prSet>
      <dgm:spPr/>
    </dgm:pt>
    <dgm:pt modelId="{18A6A664-AB17-A84E-A2C8-4543CB3575A1}" type="pres">
      <dgm:prSet presAssocID="{5F002ECA-0BC5-4A15-9E99-2AD1521A2FAD}" presName="sibTrans" presStyleCnt="0"/>
      <dgm:spPr/>
    </dgm:pt>
    <dgm:pt modelId="{B73267C5-0C9C-C340-8E9C-77BB698A697A}" type="pres">
      <dgm:prSet presAssocID="{DA5E48DB-99F0-466C-820E-E3BDF5C39AC2}" presName="node" presStyleLbl="node1" presStyleIdx="3" presStyleCnt="5">
        <dgm:presLayoutVars>
          <dgm:bulletEnabled val="1"/>
        </dgm:presLayoutVars>
      </dgm:prSet>
      <dgm:spPr/>
    </dgm:pt>
    <dgm:pt modelId="{0052B1F6-9F51-2740-A53A-C536964D61AE}" type="pres">
      <dgm:prSet presAssocID="{BF3F965D-CDD2-4931-AE9C-D1F750F0F329}" presName="sibTrans" presStyleCnt="0"/>
      <dgm:spPr/>
    </dgm:pt>
    <dgm:pt modelId="{22EF26E7-3F4B-0C4A-9ED0-C6B20A344769}" type="pres">
      <dgm:prSet presAssocID="{8B2CD90B-2856-4DE9-8FBC-4B2B724A1F41}" presName="node" presStyleLbl="node1" presStyleIdx="4" presStyleCnt="5">
        <dgm:presLayoutVars>
          <dgm:bulletEnabled val="1"/>
        </dgm:presLayoutVars>
      </dgm:prSet>
      <dgm:spPr/>
    </dgm:pt>
  </dgm:ptLst>
  <dgm:cxnLst>
    <dgm:cxn modelId="{47C71805-B684-484A-9029-B5EB817249D0}" srcId="{119A4D04-34FC-44D7-ABCC-745E075A3B92}" destId="{8B2CD90B-2856-4DE9-8FBC-4B2B724A1F41}" srcOrd="4" destOrd="0" parTransId="{167EF2C0-B96E-4A41-9138-6E68C622D158}" sibTransId="{31DF5739-9D8F-4A82-B83F-91D998164912}"/>
    <dgm:cxn modelId="{27F5A20F-1FFE-41EE-AF4F-13A0E5255CD5}" srcId="{119A4D04-34FC-44D7-ABCC-745E075A3B92}" destId="{43A42786-443B-4A88-A53B-7097A3E5BFCD}" srcOrd="1" destOrd="0" parTransId="{690396BC-F9BF-4638-A1F2-A1998963E45B}" sibTransId="{571E0A42-182F-4D75-BE59-8BF6549602DE}"/>
    <dgm:cxn modelId="{D0302914-6ECE-BC43-B375-464363412401}" type="presOf" srcId="{1E9DD2C0-42B7-4F8B-8D41-4D35D653A6AC}" destId="{B75F0C14-5FF3-E34E-91D1-95FD1B286270}" srcOrd="0" destOrd="0" presId="urn:microsoft.com/office/officeart/2005/8/layout/default"/>
    <dgm:cxn modelId="{109D822D-707A-4955-AE51-0F523E48D32C}" srcId="{119A4D04-34FC-44D7-ABCC-745E075A3B92}" destId="{F118E63E-4C4A-4E5F-8E1B-33E81452FA61}" srcOrd="2" destOrd="0" parTransId="{C31EBB70-1FCA-4509-A665-120EE8B03B85}" sibTransId="{5F002ECA-0BC5-4A15-9E99-2AD1521A2FAD}"/>
    <dgm:cxn modelId="{F5336F32-4A24-BD41-9C46-FE57C750037C}" type="presOf" srcId="{8B2CD90B-2856-4DE9-8FBC-4B2B724A1F41}" destId="{22EF26E7-3F4B-0C4A-9ED0-C6B20A344769}" srcOrd="0" destOrd="0" presId="urn:microsoft.com/office/officeart/2005/8/layout/default"/>
    <dgm:cxn modelId="{45D9973B-82F3-4188-BB08-57617EFBF997}" srcId="{119A4D04-34FC-44D7-ABCC-745E075A3B92}" destId="{DA5E48DB-99F0-466C-820E-E3BDF5C39AC2}" srcOrd="3" destOrd="0" parTransId="{BFE15539-2668-4D31-97AE-1ABC0E9C44D0}" sibTransId="{BF3F965D-CDD2-4931-AE9C-D1F750F0F329}"/>
    <dgm:cxn modelId="{C7FFFE88-AC80-534F-A8AF-115A164E04DD}" type="presOf" srcId="{119A4D04-34FC-44D7-ABCC-745E075A3B92}" destId="{DD3504EB-2897-E840-9931-AD0AF8384B6D}" srcOrd="0" destOrd="0" presId="urn:microsoft.com/office/officeart/2005/8/layout/default"/>
    <dgm:cxn modelId="{9F2ED5C7-0321-B34A-9305-DC8C170B7489}" type="presOf" srcId="{F118E63E-4C4A-4E5F-8E1B-33E81452FA61}" destId="{4635A23D-0C33-7547-A0E8-92C83E7F3ACA}" srcOrd="0" destOrd="0" presId="urn:microsoft.com/office/officeart/2005/8/layout/default"/>
    <dgm:cxn modelId="{EAD912DE-AE37-0147-BF3B-6B47CF207D63}" type="presOf" srcId="{43A42786-443B-4A88-A53B-7097A3E5BFCD}" destId="{EBFC969B-1AA8-3340-9AEA-2C45D3205137}" srcOrd="0" destOrd="0" presId="urn:microsoft.com/office/officeart/2005/8/layout/default"/>
    <dgm:cxn modelId="{5A96D7E9-EFAA-4C8D-8388-A8B69ACEA2E2}" srcId="{119A4D04-34FC-44D7-ABCC-745E075A3B92}" destId="{1E9DD2C0-42B7-4F8B-8D41-4D35D653A6AC}" srcOrd="0" destOrd="0" parTransId="{072DB34B-623E-4205-A93B-BD7479E319AA}" sibTransId="{19174EB4-C02F-443D-80D9-110AF8D35C4E}"/>
    <dgm:cxn modelId="{5770F2F3-C6D1-1344-B3CB-A727E9C295B0}" type="presOf" srcId="{DA5E48DB-99F0-466C-820E-E3BDF5C39AC2}" destId="{B73267C5-0C9C-C340-8E9C-77BB698A697A}" srcOrd="0" destOrd="0" presId="urn:microsoft.com/office/officeart/2005/8/layout/default"/>
    <dgm:cxn modelId="{0228F832-A11D-AD42-A6E4-0DBD1CEE6C0D}" type="presParOf" srcId="{DD3504EB-2897-E840-9931-AD0AF8384B6D}" destId="{B75F0C14-5FF3-E34E-91D1-95FD1B286270}" srcOrd="0" destOrd="0" presId="urn:microsoft.com/office/officeart/2005/8/layout/default"/>
    <dgm:cxn modelId="{EE19F2EF-A17A-7848-9FB4-23CD2DD2E679}" type="presParOf" srcId="{DD3504EB-2897-E840-9931-AD0AF8384B6D}" destId="{715F06C8-0AA2-CE43-9F34-6836F0E9FB56}" srcOrd="1" destOrd="0" presId="urn:microsoft.com/office/officeart/2005/8/layout/default"/>
    <dgm:cxn modelId="{09A442FF-962B-0344-AE08-6831662B229D}" type="presParOf" srcId="{DD3504EB-2897-E840-9931-AD0AF8384B6D}" destId="{EBFC969B-1AA8-3340-9AEA-2C45D3205137}" srcOrd="2" destOrd="0" presId="urn:microsoft.com/office/officeart/2005/8/layout/default"/>
    <dgm:cxn modelId="{C3E589F4-6BDA-1E4B-BE53-D86AD6CB6CC4}" type="presParOf" srcId="{DD3504EB-2897-E840-9931-AD0AF8384B6D}" destId="{E0324639-6E47-7A4A-9A74-3E7B4D59BBAC}" srcOrd="3" destOrd="0" presId="urn:microsoft.com/office/officeart/2005/8/layout/default"/>
    <dgm:cxn modelId="{73043859-8CF6-4746-9C55-8450F4CB3C9A}" type="presParOf" srcId="{DD3504EB-2897-E840-9931-AD0AF8384B6D}" destId="{4635A23D-0C33-7547-A0E8-92C83E7F3ACA}" srcOrd="4" destOrd="0" presId="urn:microsoft.com/office/officeart/2005/8/layout/default"/>
    <dgm:cxn modelId="{1DD54A4E-FD39-BB48-8B3A-335BE730ADFA}" type="presParOf" srcId="{DD3504EB-2897-E840-9931-AD0AF8384B6D}" destId="{18A6A664-AB17-A84E-A2C8-4543CB3575A1}" srcOrd="5" destOrd="0" presId="urn:microsoft.com/office/officeart/2005/8/layout/default"/>
    <dgm:cxn modelId="{1631C600-2320-604C-9A7B-4B3FB96AC639}" type="presParOf" srcId="{DD3504EB-2897-E840-9931-AD0AF8384B6D}" destId="{B73267C5-0C9C-C340-8E9C-77BB698A697A}" srcOrd="6" destOrd="0" presId="urn:microsoft.com/office/officeart/2005/8/layout/default"/>
    <dgm:cxn modelId="{DE1A3AC1-5730-D449-8A0F-8CD91E7BA7D3}" type="presParOf" srcId="{DD3504EB-2897-E840-9931-AD0AF8384B6D}" destId="{0052B1F6-9F51-2740-A53A-C536964D61AE}" srcOrd="7" destOrd="0" presId="urn:microsoft.com/office/officeart/2005/8/layout/default"/>
    <dgm:cxn modelId="{F52A40B1-C765-A749-8255-12CA4BFE86E3}" type="presParOf" srcId="{DD3504EB-2897-E840-9931-AD0AF8384B6D}" destId="{22EF26E7-3F4B-0C4A-9ED0-C6B20A3447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92A34-F9CA-4052-AFC2-0C482EC2C5F2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41476-699B-4481-99D8-C959BAF4FD95}">
      <dsp:nvSpPr>
        <dsp:cNvPr id="0" name=""/>
        <dsp:cNvSpPr/>
      </dsp:nvSpPr>
      <dsp:spPr>
        <a:xfrm>
          <a:off x="1135476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D81DE-45D5-4DF8-9844-812F62F517A5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Discussion </a:t>
          </a:r>
        </a:p>
      </dsp:txBody>
      <dsp:txXfrm>
        <a:off x="93445" y="3018902"/>
        <a:ext cx="3206250" cy="720000"/>
      </dsp:txXfrm>
    </dsp:sp>
    <dsp:sp modelId="{3E05EF7A-682C-4D16-8A8F-960348D4C6A6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782FC-ACB5-4D17-ADAC-6E0A4B729D19}">
      <dsp:nvSpPr>
        <dsp:cNvPr id="0" name=""/>
        <dsp:cNvSpPr/>
      </dsp:nvSpPr>
      <dsp:spPr>
        <a:xfrm>
          <a:off x="4902820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93DDA-9C40-412C-B0BE-C0511C070D37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Presentation </a:t>
          </a:r>
        </a:p>
      </dsp:txBody>
      <dsp:txXfrm>
        <a:off x="3860789" y="3018902"/>
        <a:ext cx="3206250" cy="720000"/>
      </dsp:txXfrm>
    </dsp:sp>
    <dsp:sp modelId="{6C1091E1-21AD-45C4-A00C-F2E2AAF8AFF2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1C151-CF53-4259-9D0D-063AAF0D2019}">
      <dsp:nvSpPr>
        <dsp:cNvPr id="0" name=""/>
        <dsp:cNvSpPr/>
      </dsp:nvSpPr>
      <dsp:spPr>
        <a:xfrm>
          <a:off x="8670164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5E56-C822-4899-82FF-5CA0121D5461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700" kern="1200"/>
            <a:t>Workshop 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0C14-5FF3-E34E-91D1-95FD1B286270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 are allowed to skip the class three times max. </a:t>
          </a:r>
        </a:p>
      </dsp:txBody>
      <dsp:txXfrm>
        <a:off x="930572" y="3032"/>
        <a:ext cx="2833338" cy="1700003"/>
      </dsp:txXfrm>
    </dsp:sp>
    <dsp:sp modelId="{EBFC969B-1AA8-3340-9AEA-2C45D3205137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 can get additional score for being active in the class.</a:t>
          </a:r>
        </a:p>
      </dsp:txBody>
      <dsp:txXfrm>
        <a:off x="4047245" y="3032"/>
        <a:ext cx="2833338" cy="1700003"/>
      </dsp:txXfrm>
    </dsp:sp>
    <dsp:sp modelId="{4635A23D-0C33-7547-A0E8-92C83E7F3ACA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Students’ opinions in any way are highly appreciated without any judgements.</a:t>
          </a:r>
        </a:p>
      </dsp:txBody>
      <dsp:txXfrm>
        <a:off x="7163917" y="3032"/>
        <a:ext cx="2833338" cy="1700003"/>
      </dsp:txXfrm>
    </dsp:sp>
    <dsp:sp modelId="{B73267C5-0C9C-C340-8E9C-77BB698A697A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 can re-submit the task if  the reasons of submission is logical</a:t>
          </a:r>
        </a:p>
      </dsp:txBody>
      <dsp:txXfrm>
        <a:off x="2488909" y="1986369"/>
        <a:ext cx="2833338" cy="1700003"/>
      </dsp:txXfrm>
    </dsp:sp>
    <dsp:sp modelId="{22EF26E7-3F4B-0C4A-9ED0-C6B20A344769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final score will be taken from the mentioned regulations plus podcast presentations 60 %.</a:t>
          </a:r>
        </a:p>
      </dsp:txBody>
      <dsp:txXfrm>
        <a:off x="5605581" y="1986369"/>
        <a:ext cx="2833338" cy="170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CAA5-E942-854B-9DFD-D5E6705FA009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D6084-1C60-7C48-8597-3CDBBEB6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BC0D4-8168-FC43-B7A0-7B2F83D3E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75DA-9533-30A9-AB4C-F8A278CC3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89D10-CD2E-E7BB-3D8D-5C64525D8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3653-EA91-27D6-FFC6-48D6B60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51BD-6139-80BB-712A-FE043B5A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3A78D-3BE3-B5AD-70B5-24B747FC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06CE-6348-4EC4-E95F-D5088F77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9CB2E-6BD1-B120-B37F-DB8D7FDF2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74A99-49AD-1545-3D79-B0AA4387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1AF7E-B4FE-E75B-6BB7-8A50189D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03EFE-5DE4-E38D-1BC2-EC82E8BC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4B477-3278-805C-8EB3-42F1E1CAB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ABCFB-DFCC-938A-5DEE-534C67D1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305D7-12F2-C883-3376-F24686CC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BD97-848C-975F-B810-F6E108EC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ED19-4BF5-E1B0-67AA-D504EAC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7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7390-8C12-A0C3-E8E5-D74B71DC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54AF5-538D-82E1-F150-21D40952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F6A9E-3862-8C37-B3AC-5404DE4B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83BFB-4564-EA69-51FA-B79F7610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58DCD-173A-E918-749A-DCE16B09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7B4E-A9C9-60DF-04CE-2A16365C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75E8A-2D68-17B5-0B9B-AA935F8C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7C52D-71D4-1A2E-FB49-8A82589D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F48F-DB11-A155-44C3-E83666DF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1A3DE-9298-38B5-1CC0-D8333E8B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B481-142A-A1BD-5655-020E1D41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788F1-18A1-0B8E-82A9-F7FDD5F33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9957D-5E54-963D-1335-5524E7B5A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760D9-0882-D64B-9DEA-090C3B51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2DFAF-D0FB-1CC8-133F-1FB13F23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54EC2-038A-6B0F-02FD-57C011D5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15AF-2341-3EC3-E708-94C925ED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B4DB-ADF9-6226-85F3-E29A1F402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2B792-79F6-6EF9-D91A-BEDB84DEF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EB7A5-F2C4-A4DD-34A5-802449A09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5141A-0565-CD17-94C6-DA9E486A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0C71B6-A0C9-DBF3-D09C-BA386BEA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61991-5ED1-14D4-E686-12EE69D6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58ED8-1778-0D96-EF29-2102E4FE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3A5C-6CCF-ECD1-89B7-AE9C627C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577F8-FD49-F6C8-CEF8-E6F8C804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640A5-C613-1F58-8B48-40DD7CFD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14F51-73A1-DF8B-9930-957D24A1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E913D-2E12-D3DE-2953-3C2272A5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3B16C-4748-AB2A-63D2-16013C81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70EFE-6D25-DE80-FDFF-152ADACD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6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ACBF-B537-E577-34C6-2DCB9FE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BFD8-FD76-A8C8-2CB0-2DEA5F65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6B30B-D40E-9E5C-310E-73490772F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553BA-7898-AD58-F0CB-B99119B3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9EA84-0BBC-C836-21EB-35686B1D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243B9-8B54-F646-05ED-28706132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FD24-8232-8A01-275D-5856A943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FDA79-749B-6EE6-E355-AFAC69D0D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2C355-3C69-5A6B-A451-15FA4994C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EEF1F-DE7D-5939-3127-747FD65F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2987A-72A5-0CC6-9D41-65B7F469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2A51C-F871-C3EB-0F49-541A222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9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18D24-ED48-4A7B-15F0-91ABD22F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783C-5C47-09B5-2A25-ECA0A2C90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4FA9-CA39-D056-AFF0-5BC87B51A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F0339-192D-B14B-AB27-1E5B7F8DBBF6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DD11B-D416-BF04-F4FA-9ABB0573A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34D5A-7D22-277D-561B-F2DD0E913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F6997-7FB8-ED41-B0F9-67E76340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dy.subandowo@ummetro.ac.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acioncontinua.ufm.edu/taller/taller-preguntas-fantasticas-y-donde-encontrarla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id/photo/142812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dy.subandowo@ummetro.ac.i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ophersenglishsite.com/pronunciation-quiz-2-syllable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AA73-52D8-8971-489A-F793CDC15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615" y="457670"/>
            <a:ext cx="4623157" cy="1315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Pronunciation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52F87-7CCC-D40A-4D76-E4191C346F67}"/>
              </a:ext>
            </a:extLst>
          </p:cNvPr>
          <p:cNvSpPr>
            <a:spLocks/>
          </p:cNvSpPr>
          <p:nvPr/>
        </p:nvSpPr>
        <p:spPr>
          <a:xfrm>
            <a:off x="1867202" y="4905799"/>
            <a:ext cx="8346950" cy="15894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630936"/>
            <a:r>
              <a:rPr lang="en-US" sz="2500" b="1" kern="1200" dirty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rPr>
              <a:t>English Education Study Program </a:t>
            </a:r>
          </a:p>
          <a:p>
            <a:pPr algn="ctr" defTabSz="630936"/>
            <a:r>
              <a:rPr lang="en-US" sz="2500" b="1" kern="1200" dirty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rPr>
              <a:t>Faculty of Teacher Training and education </a:t>
            </a:r>
          </a:p>
          <a:p>
            <a:pPr algn="ctr" defTabSz="630936"/>
            <a:r>
              <a:rPr lang="en-US" sz="2500" b="1" kern="1200" dirty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rPr>
              <a:t>Universitas Muhammadiyah Metro</a:t>
            </a:r>
          </a:p>
          <a:p>
            <a:pPr algn="ctr" defTabSz="630936"/>
            <a:r>
              <a:rPr lang="en-US" sz="2500" b="1" kern="1200" dirty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rPr>
              <a:t>March, 2024</a:t>
            </a:r>
            <a:endParaRPr lang="en-US" sz="2500" b="1" dirty="0"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81BBA-D096-E928-024C-C6B0DC3B27DB}"/>
              </a:ext>
            </a:extLst>
          </p:cNvPr>
          <p:cNvSpPr txBox="1"/>
          <p:nvPr/>
        </p:nvSpPr>
        <p:spPr>
          <a:xfrm>
            <a:off x="4262722" y="3686219"/>
            <a:ext cx="355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30936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Dedy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Subandowo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M.A.</a:t>
            </a:r>
          </a:p>
          <a:p>
            <a:pPr algn="ctr" defTabSz="630936"/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mrdowoportal.weebly.com</a:t>
            </a:r>
            <a:b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edy.subandowo@ummetro.ac.id</a:t>
            </a:r>
            <a:endParaRPr lang="en-US" dirty="0"/>
          </a:p>
        </p:txBody>
      </p:sp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21D3D35A-CB60-0825-D618-E9A7EF868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373" y="1795581"/>
            <a:ext cx="1764674" cy="17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hand writing with a black marker on a transparent board&#10;&#10;Description automatically generated">
            <a:extLst>
              <a:ext uri="{FF2B5EF4-FFF2-40B4-BE49-F238E27FC236}">
                <a16:creationId xmlns:a16="http://schemas.microsoft.com/office/drawing/2014/main" id="{4D4BD0FF-5F0E-7AF6-A489-B327D26CB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9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93" b="17886"/>
          <a:stretch/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8B455A-A496-DEC4-5259-0EB6A5D13E8B}"/>
              </a:ext>
            </a:extLst>
          </p:cNvPr>
          <p:cNvSpPr txBox="1"/>
          <p:nvPr/>
        </p:nvSpPr>
        <p:spPr>
          <a:xfrm>
            <a:off x="9602831" y="6679686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formacioncontinua.ufm.edu/taller/taller-preguntas-fantasticas-y-donde-encontrarla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7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D7CA1-C9AB-3EF8-7ACE-13606882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90" y="1347760"/>
            <a:ext cx="8400094" cy="3133369"/>
          </a:xfrm>
        </p:spPr>
        <p:txBody>
          <a:bodyPr>
            <a:normAutofit/>
          </a:bodyPr>
          <a:lstStyle/>
          <a:p>
            <a:pPr marL="334122" indent="-334122" defTabSz="795528">
              <a:spcBef>
                <a:spcPts val="870"/>
              </a:spcBef>
              <a:spcAft>
                <a:spcPts val="174"/>
              </a:spcAft>
            </a:pPr>
            <a:r>
              <a:rPr lang="en-US" sz="3132" kern="1200" baseline="0" dirty="0">
                <a:solidFill>
                  <a:schemeClr val="tx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rPr>
              <a:t>Two introductions: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DEA45-7282-E98E-1C3B-BD631B963E5A}"/>
              </a:ext>
            </a:extLst>
          </p:cNvPr>
          <p:cNvSpPr txBox="1"/>
          <p:nvPr/>
        </p:nvSpPr>
        <p:spPr>
          <a:xfrm>
            <a:off x="6241848" y="1588391"/>
            <a:ext cx="2603015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31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me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4155A-B5AC-BA5F-3BC1-6C157423E4EB}"/>
              </a:ext>
            </a:extLst>
          </p:cNvPr>
          <p:cNvSpPr txBox="1"/>
          <p:nvPr/>
        </p:nvSpPr>
        <p:spPr>
          <a:xfrm>
            <a:off x="6225928" y="2627282"/>
            <a:ext cx="3920442" cy="57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7764">
              <a:spcAft>
                <a:spcPts val="600"/>
              </a:spcAft>
            </a:pPr>
            <a:r>
              <a:rPr lang="en-US" sz="313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course plan</a:t>
            </a:r>
            <a:endParaRPr lang="en-US" sz="3600" dirty="0"/>
          </a:p>
        </p:txBody>
      </p:sp>
      <p:pic>
        <p:nvPicPr>
          <p:cNvPr id="9" name="Picture 8" descr="A person in a suit pointing at a white board&#10;&#10;Description automatically generated">
            <a:extLst>
              <a:ext uri="{FF2B5EF4-FFF2-40B4-BE49-F238E27FC236}">
                <a16:creationId xmlns:a16="http://schemas.microsoft.com/office/drawing/2014/main" id="{CAC811BB-B347-CC0D-CAC2-0D3A61712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5941" y="1900363"/>
            <a:ext cx="3475317" cy="23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20C-EC47-A2DA-88E2-5666B241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90" y="888517"/>
            <a:ext cx="4475431" cy="551627"/>
          </a:xfrm>
        </p:spPr>
        <p:txBody>
          <a:bodyPr>
            <a:noAutofit/>
          </a:bodyPr>
          <a:lstStyle/>
          <a:p>
            <a:r>
              <a:rPr lang="en-US" sz="2400" b="1" u="sng" dirty="0">
                <a:highlight>
                  <a:srgbClr val="FFFF00"/>
                </a:highlight>
              </a:rPr>
              <a:t>DEDY SUBANDOWO, M.A.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6F89A-579A-C5B3-8C9D-0C760F371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15" y="4272197"/>
            <a:ext cx="5846611" cy="1816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 PhD Student of Applied Linguistics (2019 – now)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Pazmany Peter Catholic  University, Hungary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Research interests :</a:t>
            </a:r>
            <a:r>
              <a:rPr lang="en-US" sz="2000" i="1" dirty="0"/>
              <a:t>L2 English academic writing, academic discourse, EFL, and language pedagogy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7B98B-267C-3CA4-A525-711E88F2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5" y="676866"/>
            <a:ext cx="974931" cy="9749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7F0E60-D573-6CBA-2C84-5E527AFDEF24}"/>
              </a:ext>
            </a:extLst>
          </p:cNvPr>
          <p:cNvSpPr txBox="1">
            <a:spLocks/>
          </p:cNvSpPr>
          <p:nvPr/>
        </p:nvSpPr>
        <p:spPr>
          <a:xfrm>
            <a:off x="6603898" y="984424"/>
            <a:ext cx="4619273" cy="541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4DD921-5E25-672E-7391-E3087B0D186E}"/>
              </a:ext>
            </a:extLst>
          </p:cNvPr>
          <p:cNvSpPr txBox="1">
            <a:spLocks/>
          </p:cNvSpPr>
          <p:nvPr/>
        </p:nvSpPr>
        <p:spPr>
          <a:xfrm>
            <a:off x="6859410" y="3192288"/>
            <a:ext cx="4791412" cy="2578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A senior lecturer (2014 – now)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English Education Department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Universitas Muhammadiyah Metro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dedy.subandowo@ummetro.ac.id</a:t>
            </a:r>
            <a:endParaRPr lang="en-US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WhatsApp: +62 895 4253 95052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Blog: https://</a:t>
            </a:r>
            <a:r>
              <a:rPr lang="en-US" sz="2000" dirty="0" err="1"/>
              <a:t>mrdowoportal.weebly.com</a:t>
            </a:r>
            <a:endParaRPr lang="en-US" sz="2000" dirty="0"/>
          </a:p>
        </p:txBody>
      </p:sp>
      <p:pic>
        <p:nvPicPr>
          <p:cNvPr id="16" name="Picture 15" descr="A sign over a building&#10;&#10;Description automatically generated">
            <a:extLst>
              <a:ext uri="{FF2B5EF4-FFF2-40B4-BE49-F238E27FC236}">
                <a16:creationId xmlns:a16="http://schemas.microsoft.com/office/drawing/2014/main" id="{789394BD-CA60-830D-8063-C62ACEF6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342" y="1281667"/>
            <a:ext cx="4298479" cy="1910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B3265-CD31-7E4A-19D0-CE1F2013F6F6}"/>
              </a:ext>
            </a:extLst>
          </p:cNvPr>
          <p:cNvSpPr txBox="1"/>
          <p:nvPr/>
        </p:nvSpPr>
        <p:spPr>
          <a:xfrm>
            <a:off x="10043594" y="6335725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introduction</a:t>
            </a:r>
          </a:p>
        </p:txBody>
      </p:sp>
      <p:pic>
        <p:nvPicPr>
          <p:cNvPr id="7" name="Picture 6" descr="A courtyard with a fountain in the middle of a city&#10;&#10;Description automatically generated">
            <a:extLst>
              <a:ext uri="{FF2B5EF4-FFF2-40B4-BE49-F238E27FC236}">
                <a16:creationId xmlns:a16="http://schemas.microsoft.com/office/drawing/2014/main" id="{33B3A225-DADB-1575-48A2-D9DDFC635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15" y="1584359"/>
            <a:ext cx="5312348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1A63-CAD0-115F-4760-2A480D46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77" y="960859"/>
            <a:ext cx="5286009" cy="6858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en-US" sz="5400" b="1" dirty="0"/>
              <a:t>1) Class 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1E86-A1FF-46EE-94D5-8CC16FB4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1" y="1988932"/>
            <a:ext cx="4243589" cy="3854465"/>
          </a:xfrm>
        </p:spPr>
        <p:txBody>
          <a:bodyPr>
            <a:normAutofit/>
          </a:bodyPr>
          <a:lstStyle/>
          <a:p>
            <a:r>
              <a:rPr lang="en-US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purpose of this course is to impart English pronunciation. </a:t>
            </a:r>
          </a:p>
          <a:p>
            <a:r>
              <a:rPr lang="en-US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 subject matter deals with learning and practicing how to pronounce words, phrases, and sentences in everyday speech with the proper stresses, sounds, and intonations. </a:t>
            </a:r>
            <a:endParaRPr lang="en-ID" sz="19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r>
              <a:rPr lang="en-US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 this course, students will engage in both theoretical and practical learning activities. All instructional methods, including practice, drilling, and lectures, are combined to create podcasts.</a:t>
            </a:r>
            <a:r>
              <a:rPr lang="en-ID" sz="1900" dirty="0">
                <a:effectLst/>
              </a:rPr>
              <a:t> </a:t>
            </a:r>
            <a:endParaRPr lang="en-US" sz="1900" dirty="0"/>
          </a:p>
        </p:txBody>
      </p:sp>
      <p:pic>
        <p:nvPicPr>
          <p:cNvPr id="5" name="Picture 4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740C6A3C-1708-3D5D-212E-A72669041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43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BA2CC-07E8-EE81-9159-ACBF47AD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sz="3600" b="1"/>
              <a:t>2) The course’s goals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49A9-D11A-8592-826E-AF55943B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700"/>
              <a:t>Students are able to produce academic or non-academic works for diverse audiences and purposes.</a:t>
            </a:r>
          </a:p>
          <a:p>
            <a:r>
              <a:rPr lang="en-US" sz="1700"/>
              <a:t>Students can demonstrate English proficiency as evidenced by an English proficiency achievement (CEFR: B2).</a:t>
            </a:r>
          </a:p>
          <a:p>
            <a:r>
              <a:rPr lang="en-US" sz="1700"/>
              <a:t>Students can demonstrate pronunciation of English sounds: vowels, consonants, and diphthongs. </a:t>
            </a:r>
          </a:p>
          <a:p>
            <a:r>
              <a:rPr lang="en-US" sz="1700"/>
              <a:t>Students can apply correct word stress patterns and rhythm in spoken English, thereby improving their natural and influence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art of different colored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44A370FD-DB1E-7894-2C75-C197231B5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67" y="1729686"/>
            <a:ext cx="5628018" cy="31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7C42-DD42-205E-FB08-E87A4D49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5" y="349112"/>
            <a:ext cx="4724403" cy="877729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  <a:highlight>
                  <a:srgbClr val="000080"/>
                </a:highlight>
              </a:rPr>
              <a:t>3) Learning 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120F84-8C47-1BBE-1C99-592323616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169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76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18A6-50B6-0E07-4035-AAD2ADBA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576104"/>
            <a:ext cx="2990805" cy="545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>
            <a:normAutofit fontScale="90000"/>
          </a:bodyPr>
          <a:lstStyle/>
          <a:p>
            <a:r>
              <a:rPr lang="en-US" sz="3200" b="1" dirty="0"/>
              <a:t>4. Course topics</a:t>
            </a:r>
          </a:p>
        </p:txBody>
      </p:sp>
      <p:pic>
        <p:nvPicPr>
          <p:cNvPr id="5" name="Content Placeholder 4" descr="A chalkboard with a green and white sign&#10;&#10;Description automatically generated">
            <a:extLst>
              <a:ext uri="{FF2B5EF4-FFF2-40B4-BE49-F238E27FC236}">
                <a16:creationId xmlns:a16="http://schemas.microsoft.com/office/drawing/2014/main" id="{C2AF7110-A3BF-26AA-388F-4DF58848C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6131" y="2476597"/>
            <a:ext cx="4092099" cy="3548063"/>
          </a:xfr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69C0F0B-989F-2AD1-F54D-760DDB9765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08381"/>
              </p:ext>
            </p:extLst>
          </p:nvPr>
        </p:nvGraphicFramePr>
        <p:xfrm>
          <a:off x="4548231" y="7928"/>
          <a:ext cx="7353960" cy="682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28">
                  <a:extLst>
                    <a:ext uri="{9D8B030D-6E8A-4147-A177-3AD203B41FA5}">
                      <a16:colId xmlns:a16="http://schemas.microsoft.com/office/drawing/2014/main" val="1716274770"/>
                    </a:ext>
                  </a:extLst>
                </a:gridCol>
                <a:gridCol w="3961755">
                  <a:extLst>
                    <a:ext uri="{9D8B030D-6E8A-4147-A177-3AD203B41FA5}">
                      <a16:colId xmlns:a16="http://schemas.microsoft.com/office/drawing/2014/main" val="1929141617"/>
                    </a:ext>
                  </a:extLst>
                </a:gridCol>
                <a:gridCol w="2543977">
                  <a:extLst>
                    <a:ext uri="{9D8B030D-6E8A-4147-A177-3AD203B41FA5}">
                      <a16:colId xmlns:a16="http://schemas.microsoft.com/office/drawing/2014/main" val="459479215"/>
                    </a:ext>
                  </a:extLst>
                </a:gridCol>
              </a:tblGrid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Meeting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Topics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Learning types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3838766622"/>
                  </a:ext>
                </a:extLst>
              </a:tr>
              <a:tr h="606580">
                <a:tc>
                  <a:txBody>
                    <a:bodyPr/>
                    <a:lstStyle/>
                    <a:p>
                      <a:r>
                        <a:rPr lang="en-US" sz="1700" dirty="0"/>
                        <a:t>1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Introduction to Pronunciation Practice – Course plan agreement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627457573"/>
                  </a:ext>
                </a:extLst>
              </a:tr>
              <a:tr h="568289">
                <a:tc>
                  <a:txBody>
                    <a:bodyPr/>
                    <a:lstStyle/>
                    <a:p>
                      <a:r>
                        <a:rPr lang="en-US" sz="1700"/>
                        <a:t>2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Introduction to theoretical studies : the sound of English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Presentation/discussion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3729906248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3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Sound chart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Presentation/workshop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815570961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4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Speech chunks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Presentation/discussion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1331015957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5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Stress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Presentation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3119344217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6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Intonation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Presentation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1696943977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7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Evaluation 1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-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1884454384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8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Practical activities: introduction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4012385319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9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Practice 1 – BBC Learning English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573181697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10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Practice 2 – </a:t>
                      </a:r>
                      <a:r>
                        <a:rPr lang="en-US" sz="1700" err="1"/>
                        <a:t>Youtube</a:t>
                      </a:r>
                      <a:r>
                        <a:rPr lang="en-US" sz="1700"/>
                        <a:t>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14492948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11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Practice 3 – Instagram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4205232374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12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Practice 4 – Songs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1252364241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13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Practice 5 – Movies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3505426244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14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Practice 6 – Speech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Workshop 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4028003880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15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Evaluation 2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-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27381865"/>
                  </a:ext>
                </a:extLst>
              </a:tr>
              <a:tr h="360669">
                <a:tc>
                  <a:txBody>
                    <a:bodyPr/>
                    <a:lstStyle/>
                    <a:p>
                      <a:r>
                        <a:rPr lang="en-US" sz="1700"/>
                        <a:t>16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Reflections </a:t>
                      </a:r>
                    </a:p>
                  </a:txBody>
                  <a:tcPr marL="59426" marR="59426" marT="32684" marB="32684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Discussion and questions</a:t>
                      </a:r>
                    </a:p>
                  </a:txBody>
                  <a:tcPr marL="59426" marR="59426" marT="32684" marB="32684"/>
                </a:tc>
                <a:extLst>
                  <a:ext uri="{0D108BD9-81ED-4DB2-BD59-A6C34878D82A}">
                    <a16:rowId xmlns:a16="http://schemas.microsoft.com/office/drawing/2014/main" val="3765277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0DE8E4-CA88-025E-17E7-AEB0A8F3DB3A}"/>
              </a:ext>
            </a:extLst>
          </p:cNvPr>
          <p:cNvSpPr txBox="1"/>
          <p:nvPr/>
        </p:nvSpPr>
        <p:spPr>
          <a:xfrm>
            <a:off x="994013" y="6208713"/>
            <a:ext cx="40920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hristophersenglishsite.com/pronunciation-quiz-2-syllabl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1039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91F0-05A2-8F17-BAA8-E9759483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highlight>
                  <a:srgbClr val="000080"/>
                </a:highlight>
              </a:rPr>
              <a:t>5) Class Regulations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0D32FF-C699-14E5-BA50-25B5F3389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81261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8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0A53-7B5D-2482-0145-4C8CC25B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45" y="784556"/>
            <a:ext cx="3169412" cy="774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References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FD41D-C8C9-623A-CFB6-BCF4B4DB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lvl="0" indent="-358775" algn="just">
              <a:buFont typeface="+mj-lt"/>
              <a:buAutoNum type="arabicPeriod"/>
              <a:tabLst/>
            </a:pP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Baker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, Ann.,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and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 Marshall, Leslie. 2006.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Ship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or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Sheep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?: An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Intermediate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Pronunciation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: 3rd ed. Cambridge: Cambridge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</a:t>
            </a:r>
            <a:endParaRPr lang="en-ID" sz="2800" b="1" kern="1200" dirty="0">
              <a:effectLst/>
              <a:latin typeface="+mn-lt"/>
              <a:ea typeface="+mn-ea"/>
              <a:cs typeface="+mn-cs"/>
            </a:endParaRPr>
          </a:p>
          <a:p>
            <a:pPr marL="447675" lvl="0" indent="-358775" algn="just">
              <a:buFont typeface="+mj-lt"/>
              <a:buAutoNum type="arabicPeriod"/>
              <a:tabLst/>
            </a:pP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Dauer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, Rebecca M. 1992.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Accurate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English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: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A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Complete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Pronunciation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 USA: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Prentice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Hall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Regents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</a:t>
            </a:r>
            <a:endParaRPr lang="en-ID" sz="2800" b="1" kern="1200" dirty="0">
              <a:effectLst/>
              <a:latin typeface="+mn-lt"/>
              <a:ea typeface="+mn-ea"/>
              <a:cs typeface="+mn-cs"/>
            </a:endParaRPr>
          </a:p>
          <a:p>
            <a:pPr marL="447675" lvl="0" indent="-358775" algn="just">
              <a:buFont typeface="+mj-lt"/>
              <a:buAutoNum type="arabicPeriod"/>
              <a:tabLst/>
            </a:pP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Marks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, Jonathan. 2007.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English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Pronunciation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in Use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Elementary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 Cambridge: Cambridge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</a:t>
            </a:r>
            <a:endParaRPr lang="en-ID" sz="2800" b="1" kern="1200" dirty="0">
              <a:effectLst/>
              <a:latin typeface="+mn-lt"/>
              <a:ea typeface="+mn-ea"/>
              <a:cs typeface="+mn-cs"/>
            </a:endParaRPr>
          </a:p>
          <a:p>
            <a:pPr marL="447675" indent="-358775" algn="just">
              <a:buFont typeface="+mj-lt"/>
              <a:buAutoNum type="arabicPeriod"/>
              <a:tabLst/>
            </a:pP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O’Connor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, J.D. 1980.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English</a:t>
            </a:r>
            <a:r>
              <a:rPr lang="id-ID" sz="2800" b="1" i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i="1" kern="1200" dirty="0" err="1">
                <a:effectLst/>
                <a:latin typeface="+mn-lt"/>
                <a:ea typeface="+mn-ea"/>
                <a:cs typeface="+mn-cs"/>
              </a:rPr>
              <a:t>Pronunciation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: 2nd ed. Cambridge: Cambridge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id-ID" sz="2800" b="1" kern="1200" dirty="0" err="1"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id-ID" sz="2800" b="1" kern="1200" dirty="0">
                <a:effectLst/>
                <a:latin typeface="+mn-lt"/>
                <a:ea typeface="+mn-ea"/>
                <a:cs typeface="+mn-cs"/>
              </a:rPr>
              <a:t>.</a:t>
            </a:r>
            <a:r>
              <a:rPr lang="en-ID" sz="2800" dirty="0">
                <a:effectLst/>
              </a:rPr>
              <a:t> </a:t>
            </a:r>
            <a:endParaRPr lang="en-ID" sz="2800" b="0" cap="none" spc="60" dirty="0">
              <a:effectLst/>
              <a:latin typeface="Arial MT"/>
              <a:ea typeface="Arial MT"/>
              <a:cs typeface="Arial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573</Words>
  <Application>Microsoft Macintosh PowerPoint</Application>
  <PresentationFormat>Widescreen</PresentationFormat>
  <Paragraphs>99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MT</vt:lpstr>
      <vt:lpstr>Times New Roman</vt:lpstr>
      <vt:lpstr>Office Theme</vt:lpstr>
      <vt:lpstr>Pronunciation Practice</vt:lpstr>
      <vt:lpstr>PowerPoint Presentation</vt:lpstr>
      <vt:lpstr>DEDY SUBANDOWO, M.A.</vt:lpstr>
      <vt:lpstr>1) Class Overview </vt:lpstr>
      <vt:lpstr>2) The course’s goals</vt:lpstr>
      <vt:lpstr>3) Learning methods</vt:lpstr>
      <vt:lpstr>4. Course topics</vt:lpstr>
      <vt:lpstr>5) Class Regulations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Pronunciation Practice</dc:title>
  <dc:creator>Authors</dc:creator>
  <cp:lastModifiedBy>Authors</cp:lastModifiedBy>
  <cp:revision>5</cp:revision>
  <cp:lastPrinted>2024-03-19T00:22:13Z</cp:lastPrinted>
  <dcterms:created xsi:type="dcterms:W3CDTF">2024-03-05T03:06:40Z</dcterms:created>
  <dcterms:modified xsi:type="dcterms:W3CDTF">2024-03-19T00:41:13Z</dcterms:modified>
</cp:coreProperties>
</file>