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85"/>
    <p:restoredTop sz="94650"/>
  </p:normalViewPr>
  <p:slideViewPr>
    <p:cSldViewPr snapToGrid="0">
      <p:cViewPr varScale="1">
        <p:scale>
          <a:sx n="91" d="100"/>
          <a:sy n="91" d="100"/>
        </p:scale>
        <p:origin x="208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3C697E-8D96-4974-A0FD-1793E4E6744E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5D37AA49-8CBF-41D2-A3A3-68298C4425C5}">
      <dgm:prSet/>
      <dgm:spPr/>
      <dgm:t>
        <a:bodyPr/>
        <a:lstStyle/>
        <a:p>
          <a:r>
            <a:rPr lang="en-US"/>
            <a:t>Communication tools both listeners and speakers</a:t>
          </a:r>
        </a:p>
      </dgm:t>
    </dgm:pt>
    <dgm:pt modelId="{C9515BA6-0650-457B-9CEB-2A90B06CB38E}" type="parTrans" cxnId="{BAA55BA7-FF61-427C-B038-1A7C1A9A92F4}">
      <dgm:prSet/>
      <dgm:spPr/>
      <dgm:t>
        <a:bodyPr/>
        <a:lstStyle/>
        <a:p>
          <a:endParaRPr lang="en-US"/>
        </a:p>
      </dgm:t>
    </dgm:pt>
    <dgm:pt modelId="{C6066C72-A828-436E-9980-4C25DCA79FCA}" type="sibTrans" cxnId="{BAA55BA7-FF61-427C-B038-1A7C1A9A92F4}">
      <dgm:prSet/>
      <dgm:spPr/>
      <dgm:t>
        <a:bodyPr/>
        <a:lstStyle/>
        <a:p>
          <a:endParaRPr lang="en-US"/>
        </a:p>
      </dgm:t>
    </dgm:pt>
    <dgm:pt modelId="{216FB0A5-B4E3-4326-8E42-BEDD663C9C1C}">
      <dgm:prSet/>
      <dgm:spPr/>
      <dgm:t>
        <a:bodyPr/>
        <a:lstStyle/>
        <a:p>
          <a:r>
            <a:rPr lang="en-US"/>
            <a:t>“Pieces” or “chunks” to communicate a thought or idea</a:t>
          </a:r>
        </a:p>
      </dgm:t>
    </dgm:pt>
    <dgm:pt modelId="{2062F003-135B-450A-BE36-30148579637F}" type="parTrans" cxnId="{B2A66234-B469-4B0C-92F6-8CA1CCC1EFB4}">
      <dgm:prSet/>
      <dgm:spPr/>
      <dgm:t>
        <a:bodyPr/>
        <a:lstStyle/>
        <a:p>
          <a:endParaRPr lang="en-US"/>
        </a:p>
      </dgm:t>
    </dgm:pt>
    <dgm:pt modelId="{24BD9D00-A4BA-4AD0-80BC-1ACD1C5612C9}" type="sibTrans" cxnId="{B2A66234-B469-4B0C-92F6-8CA1CCC1EFB4}">
      <dgm:prSet/>
      <dgm:spPr/>
      <dgm:t>
        <a:bodyPr/>
        <a:lstStyle/>
        <a:p>
          <a:endParaRPr lang="en-US"/>
        </a:p>
      </dgm:t>
    </dgm:pt>
    <dgm:pt modelId="{E7FFC13C-1081-426B-95C8-46695FF9F6A5}">
      <dgm:prSet/>
      <dgm:spPr/>
      <dgm:t>
        <a:bodyPr/>
        <a:lstStyle/>
        <a:p>
          <a:r>
            <a:rPr lang="en-US"/>
            <a:t>Highlight important information</a:t>
          </a:r>
        </a:p>
      </dgm:t>
    </dgm:pt>
    <dgm:pt modelId="{ED56E95A-5F1B-46B1-B129-6D77F9165978}" type="parTrans" cxnId="{D77A7D29-A258-4CB6-B958-AB8243213C51}">
      <dgm:prSet/>
      <dgm:spPr/>
      <dgm:t>
        <a:bodyPr/>
        <a:lstStyle/>
        <a:p>
          <a:endParaRPr lang="en-US"/>
        </a:p>
      </dgm:t>
    </dgm:pt>
    <dgm:pt modelId="{49DD3E06-22EB-42B8-80AC-C43BF965AED6}" type="sibTrans" cxnId="{D77A7D29-A258-4CB6-B958-AB8243213C51}">
      <dgm:prSet/>
      <dgm:spPr/>
      <dgm:t>
        <a:bodyPr/>
        <a:lstStyle/>
        <a:p>
          <a:endParaRPr lang="en-US"/>
        </a:p>
      </dgm:t>
    </dgm:pt>
    <dgm:pt modelId="{95C80B3B-F46E-4C5A-B0FF-F15AA0B96830}">
      <dgm:prSet/>
      <dgm:spPr/>
      <dgm:t>
        <a:bodyPr/>
        <a:lstStyle/>
        <a:p>
          <a:r>
            <a:rPr lang="en-US"/>
            <a:t>Most effective way to share information for the listeners</a:t>
          </a:r>
        </a:p>
      </dgm:t>
    </dgm:pt>
    <dgm:pt modelId="{CE0F9FE9-CA95-4D4B-B5EE-784AB70A79E6}" type="parTrans" cxnId="{918392FF-4A39-486E-BE77-520DAF95B833}">
      <dgm:prSet/>
      <dgm:spPr/>
      <dgm:t>
        <a:bodyPr/>
        <a:lstStyle/>
        <a:p>
          <a:endParaRPr lang="en-US"/>
        </a:p>
      </dgm:t>
    </dgm:pt>
    <dgm:pt modelId="{7AC1B4E3-F3F4-4563-8E2E-C2CFFA74F4FB}" type="sibTrans" cxnId="{918392FF-4A39-486E-BE77-520DAF95B833}">
      <dgm:prSet/>
      <dgm:spPr/>
      <dgm:t>
        <a:bodyPr/>
        <a:lstStyle/>
        <a:p>
          <a:endParaRPr lang="en-US"/>
        </a:p>
      </dgm:t>
    </dgm:pt>
    <dgm:pt modelId="{AD204F83-4438-4645-AE6D-7A2194E6B762}" type="pres">
      <dgm:prSet presAssocID="{8C3C697E-8D96-4974-A0FD-1793E4E6744E}" presName="root" presStyleCnt="0">
        <dgm:presLayoutVars>
          <dgm:dir/>
          <dgm:resizeHandles val="exact"/>
        </dgm:presLayoutVars>
      </dgm:prSet>
      <dgm:spPr/>
    </dgm:pt>
    <dgm:pt modelId="{827352F1-FF96-41A4-8282-59E13C2AED9A}" type="pres">
      <dgm:prSet presAssocID="{8C3C697E-8D96-4974-A0FD-1793E4E6744E}" presName="container" presStyleCnt="0">
        <dgm:presLayoutVars>
          <dgm:dir/>
          <dgm:resizeHandles val="exact"/>
        </dgm:presLayoutVars>
      </dgm:prSet>
      <dgm:spPr/>
    </dgm:pt>
    <dgm:pt modelId="{68791D1A-974D-4320-9BB9-EA63A8BFE5D4}" type="pres">
      <dgm:prSet presAssocID="{5D37AA49-8CBF-41D2-A3A3-68298C4425C5}" presName="compNode" presStyleCnt="0"/>
      <dgm:spPr/>
    </dgm:pt>
    <dgm:pt modelId="{484E3071-6548-4949-9EDD-7DD8A4EA3419}" type="pres">
      <dgm:prSet presAssocID="{5D37AA49-8CBF-41D2-A3A3-68298C4425C5}" presName="iconBgRect" presStyleLbl="bgShp" presStyleIdx="0" presStyleCnt="4"/>
      <dgm:spPr/>
    </dgm:pt>
    <dgm:pt modelId="{9B291015-1270-437D-9625-A60E6FF57D14}" type="pres">
      <dgm:prSet presAssocID="{5D37AA49-8CBF-41D2-A3A3-68298C4425C5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42EC533F-AE04-451F-B952-B497153C3991}" type="pres">
      <dgm:prSet presAssocID="{5D37AA49-8CBF-41D2-A3A3-68298C4425C5}" presName="spaceRect" presStyleCnt="0"/>
      <dgm:spPr/>
    </dgm:pt>
    <dgm:pt modelId="{933BE76D-37F8-4378-AD9F-029346A30262}" type="pres">
      <dgm:prSet presAssocID="{5D37AA49-8CBF-41D2-A3A3-68298C4425C5}" presName="textRect" presStyleLbl="revTx" presStyleIdx="0" presStyleCnt="4">
        <dgm:presLayoutVars>
          <dgm:chMax val="1"/>
          <dgm:chPref val="1"/>
        </dgm:presLayoutVars>
      </dgm:prSet>
      <dgm:spPr/>
    </dgm:pt>
    <dgm:pt modelId="{C724D34E-B657-476F-9109-9D061D1C9122}" type="pres">
      <dgm:prSet presAssocID="{C6066C72-A828-436E-9980-4C25DCA79FCA}" presName="sibTrans" presStyleLbl="sibTrans2D1" presStyleIdx="0" presStyleCnt="0"/>
      <dgm:spPr/>
    </dgm:pt>
    <dgm:pt modelId="{0E7752F7-0001-457A-A6DD-305D7B79C3DE}" type="pres">
      <dgm:prSet presAssocID="{216FB0A5-B4E3-4326-8E42-BEDD663C9C1C}" presName="compNode" presStyleCnt="0"/>
      <dgm:spPr/>
    </dgm:pt>
    <dgm:pt modelId="{78A8DEE2-765F-4FFA-8A20-A5EC11845BA2}" type="pres">
      <dgm:prSet presAssocID="{216FB0A5-B4E3-4326-8E42-BEDD663C9C1C}" presName="iconBgRect" presStyleLbl="bgShp" presStyleIdx="1" presStyleCnt="4"/>
      <dgm:spPr/>
    </dgm:pt>
    <dgm:pt modelId="{FEA09679-08C4-401E-A3B2-7E440FB71BCB}" type="pres">
      <dgm:prSet presAssocID="{216FB0A5-B4E3-4326-8E42-BEDD663C9C1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uzzle Pieces"/>
        </a:ext>
      </dgm:extLst>
    </dgm:pt>
    <dgm:pt modelId="{9FEA8660-0679-44E8-B868-3B2BD68E7E14}" type="pres">
      <dgm:prSet presAssocID="{216FB0A5-B4E3-4326-8E42-BEDD663C9C1C}" presName="spaceRect" presStyleCnt="0"/>
      <dgm:spPr/>
    </dgm:pt>
    <dgm:pt modelId="{71729BD0-EE50-4121-AF64-3231C8EF5B39}" type="pres">
      <dgm:prSet presAssocID="{216FB0A5-B4E3-4326-8E42-BEDD663C9C1C}" presName="textRect" presStyleLbl="revTx" presStyleIdx="1" presStyleCnt="4">
        <dgm:presLayoutVars>
          <dgm:chMax val="1"/>
          <dgm:chPref val="1"/>
        </dgm:presLayoutVars>
      </dgm:prSet>
      <dgm:spPr/>
    </dgm:pt>
    <dgm:pt modelId="{372AEE41-AEC2-4350-9999-C75A40E67265}" type="pres">
      <dgm:prSet presAssocID="{24BD9D00-A4BA-4AD0-80BC-1ACD1C5612C9}" presName="sibTrans" presStyleLbl="sibTrans2D1" presStyleIdx="0" presStyleCnt="0"/>
      <dgm:spPr/>
    </dgm:pt>
    <dgm:pt modelId="{A79C0F1B-9B8B-4F91-8238-378EFC1AA0C3}" type="pres">
      <dgm:prSet presAssocID="{E7FFC13C-1081-426B-95C8-46695FF9F6A5}" presName="compNode" presStyleCnt="0"/>
      <dgm:spPr/>
    </dgm:pt>
    <dgm:pt modelId="{67CA4A51-7690-4F85-96A4-ADC3F66A4BE2}" type="pres">
      <dgm:prSet presAssocID="{E7FFC13C-1081-426B-95C8-46695FF9F6A5}" presName="iconBgRect" presStyleLbl="bgShp" presStyleIdx="2" presStyleCnt="4"/>
      <dgm:spPr/>
    </dgm:pt>
    <dgm:pt modelId="{99046019-57A3-4095-95A1-668BB5183E89}" type="pres">
      <dgm:prSet presAssocID="{E7FFC13C-1081-426B-95C8-46695FF9F6A5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C6EB2823-7892-4ADD-AD76-F0C0899DF8DD}" type="pres">
      <dgm:prSet presAssocID="{E7FFC13C-1081-426B-95C8-46695FF9F6A5}" presName="spaceRect" presStyleCnt="0"/>
      <dgm:spPr/>
    </dgm:pt>
    <dgm:pt modelId="{7F5A320A-E245-4525-9A6D-6E2130679965}" type="pres">
      <dgm:prSet presAssocID="{E7FFC13C-1081-426B-95C8-46695FF9F6A5}" presName="textRect" presStyleLbl="revTx" presStyleIdx="2" presStyleCnt="4">
        <dgm:presLayoutVars>
          <dgm:chMax val="1"/>
          <dgm:chPref val="1"/>
        </dgm:presLayoutVars>
      </dgm:prSet>
      <dgm:spPr/>
    </dgm:pt>
    <dgm:pt modelId="{F5CCC91C-F391-40D6-885C-BFAFC5B91E1C}" type="pres">
      <dgm:prSet presAssocID="{49DD3E06-22EB-42B8-80AC-C43BF965AED6}" presName="sibTrans" presStyleLbl="sibTrans2D1" presStyleIdx="0" presStyleCnt="0"/>
      <dgm:spPr/>
    </dgm:pt>
    <dgm:pt modelId="{9521B7F4-0916-4922-986E-5206FD30AB5F}" type="pres">
      <dgm:prSet presAssocID="{95C80B3B-F46E-4C5A-B0FF-F15AA0B96830}" presName="compNode" presStyleCnt="0"/>
      <dgm:spPr/>
    </dgm:pt>
    <dgm:pt modelId="{BABDEEAD-B5F2-4FA1-89EA-402231E275FE}" type="pres">
      <dgm:prSet presAssocID="{95C80B3B-F46E-4C5A-B0FF-F15AA0B96830}" presName="iconBgRect" presStyleLbl="bgShp" presStyleIdx="3" presStyleCnt="4"/>
      <dgm:spPr/>
    </dgm:pt>
    <dgm:pt modelId="{8CB2E828-C560-4983-B81F-36F07C11309C}" type="pres">
      <dgm:prSet presAssocID="{95C80B3B-F46E-4C5A-B0FF-F15AA0B96830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46F2232C-83AF-4D17-9F9B-7AD447739D59}" type="pres">
      <dgm:prSet presAssocID="{95C80B3B-F46E-4C5A-B0FF-F15AA0B96830}" presName="spaceRect" presStyleCnt="0"/>
      <dgm:spPr/>
    </dgm:pt>
    <dgm:pt modelId="{50828FFE-0FFB-4A0A-BF60-3E799AC7A2E0}" type="pres">
      <dgm:prSet presAssocID="{95C80B3B-F46E-4C5A-B0FF-F15AA0B96830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1AC0B402-3F46-4825-8D54-A05D37EF7A4C}" type="presOf" srcId="{24BD9D00-A4BA-4AD0-80BC-1ACD1C5612C9}" destId="{372AEE41-AEC2-4350-9999-C75A40E67265}" srcOrd="0" destOrd="0" presId="urn:microsoft.com/office/officeart/2018/2/layout/IconCircleList"/>
    <dgm:cxn modelId="{142FD506-FE09-414C-9919-894206179DD3}" type="presOf" srcId="{5D37AA49-8CBF-41D2-A3A3-68298C4425C5}" destId="{933BE76D-37F8-4378-AD9F-029346A30262}" srcOrd="0" destOrd="0" presId="urn:microsoft.com/office/officeart/2018/2/layout/IconCircleList"/>
    <dgm:cxn modelId="{3344040C-5C32-4980-A3E2-B7F187676EDE}" type="presOf" srcId="{8C3C697E-8D96-4974-A0FD-1793E4E6744E}" destId="{AD204F83-4438-4645-AE6D-7A2194E6B762}" srcOrd="0" destOrd="0" presId="urn:microsoft.com/office/officeart/2018/2/layout/IconCircleList"/>
    <dgm:cxn modelId="{37124C1B-A4CD-45B5-AA81-5C03F6981060}" type="presOf" srcId="{C6066C72-A828-436E-9980-4C25DCA79FCA}" destId="{C724D34E-B657-476F-9109-9D061D1C9122}" srcOrd="0" destOrd="0" presId="urn:microsoft.com/office/officeart/2018/2/layout/IconCircleList"/>
    <dgm:cxn modelId="{4E33A51D-FA3F-4E8D-95EA-FBF778AB6831}" type="presOf" srcId="{216FB0A5-B4E3-4326-8E42-BEDD663C9C1C}" destId="{71729BD0-EE50-4121-AF64-3231C8EF5B39}" srcOrd="0" destOrd="0" presId="urn:microsoft.com/office/officeart/2018/2/layout/IconCircleList"/>
    <dgm:cxn modelId="{D77A7D29-A258-4CB6-B958-AB8243213C51}" srcId="{8C3C697E-8D96-4974-A0FD-1793E4E6744E}" destId="{E7FFC13C-1081-426B-95C8-46695FF9F6A5}" srcOrd="2" destOrd="0" parTransId="{ED56E95A-5F1B-46B1-B129-6D77F9165978}" sibTransId="{49DD3E06-22EB-42B8-80AC-C43BF965AED6}"/>
    <dgm:cxn modelId="{B2A66234-B469-4B0C-92F6-8CA1CCC1EFB4}" srcId="{8C3C697E-8D96-4974-A0FD-1793E4E6744E}" destId="{216FB0A5-B4E3-4326-8E42-BEDD663C9C1C}" srcOrd="1" destOrd="0" parTransId="{2062F003-135B-450A-BE36-30148579637F}" sibTransId="{24BD9D00-A4BA-4AD0-80BC-1ACD1C5612C9}"/>
    <dgm:cxn modelId="{F30AF64F-1D59-4E5D-BAB2-AE555CC8F7BA}" type="presOf" srcId="{49DD3E06-22EB-42B8-80AC-C43BF965AED6}" destId="{F5CCC91C-F391-40D6-885C-BFAFC5B91E1C}" srcOrd="0" destOrd="0" presId="urn:microsoft.com/office/officeart/2018/2/layout/IconCircleList"/>
    <dgm:cxn modelId="{FD924A95-0491-42DD-BF0F-119563F64504}" type="presOf" srcId="{95C80B3B-F46E-4C5A-B0FF-F15AA0B96830}" destId="{50828FFE-0FFB-4A0A-BF60-3E799AC7A2E0}" srcOrd="0" destOrd="0" presId="urn:microsoft.com/office/officeart/2018/2/layout/IconCircleList"/>
    <dgm:cxn modelId="{BAA55BA7-FF61-427C-B038-1A7C1A9A92F4}" srcId="{8C3C697E-8D96-4974-A0FD-1793E4E6744E}" destId="{5D37AA49-8CBF-41D2-A3A3-68298C4425C5}" srcOrd="0" destOrd="0" parTransId="{C9515BA6-0650-457B-9CEB-2A90B06CB38E}" sibTransId="{C6066C72-A828-436E-9980-4C25DCA79FCA}"/>
    <dgm:cxn modelId="{6FB3D8CB-EFD0-4E18-9D8D-97CB304F971C}" type="presOf" srcId="{E7FFC13C-1081-426B-95C8-46695FF9F6A5}" destId="{7F5A320A-E245-4525-9A6D-6E2130679965}" srcOrd="0" destOrd="0" presId="urn:microsoft.com/office/officeart/2018/2/layout/IconCircleList"/>
    <dgm:cxn modelId="{918392FF-4A39-486E-BE77-520DAF95B833}" srcId="{8C3C697E-8D96-4974-A0FD-1793E4E6744E}" destId="{95C80B3B-F46E-4C5A-B0FF-F15AA0B96830}" srcOrd="3" destOrd="0" parTransId="{CE0F9FE9-CA95-4D4B-B5EE-784AB70A79E6}" sibTransId="{7AC1B4E3-F3F4-4563-8E2E-C2CFFA74F4FB}"/>
    <dgm:cxn modelId="{B4878BB7-E83A-4F06-9042-67BFBDA50633}" type="presParOf" srcId="{AD204F83-4438-4645-AE6D-7A2194E6B762}" destId="{827352F1-FF96-41A4-8282-59E13C2AED9A}" srcOrd="0" destOrd="0" presId="urn:microsoft.com/office/officeart/2018/2/layout/IconCircleList"/>
    <dgm:cxn modelId="{0DAD6346-7B38-4EA2-9558-FFFDD5BC548F}" type="presParOf" srcId="{827352F1-FF96-41A4-8282-59E13C2AED9A}" destId="{68791D1A-974D-4320-9BB9-EA63A8BFE5D4}" srcOrd="0" destOrd="0" presId="urn:microsoft.com/office/officeart/2018/2/layout/IconCircleList"/>
    <dgm:cxn modelId="{900A5738-4A74-4B98-92C3-35540C94D5D5}" type="presParOf" srcId="{68791D1A-974D-4320-9BB9-EA63A8BFE5D4}" destId="{484E3071-6548-4949-9EDD-7DD8A4EA3419}" srcOrd="0" destOrd="0" presId="urn:microsoft.com/office/officeart/2018/2/layout/IconCircleList"/>
    <dgm:cxn modelId="{F0253B18-472E-4D65-8CFE-2AD9B925EF03}" type="presParOf" srcId="{68791D1A-974D-4320-9BB9-EA63A8BFE5D4}" destId="{9B291015-1270-437D-9625-A60E6FF57D14}" srcOrd="1" destOrd="0" presId="urn:microsoft.com/office/officeart/2018/2/layout/IconCircleList"/>
    <dgm:cxn modelId="{FE7820C7-727E-4D89-A445-2EEF91597BE0}" type="presParOf" srcId="{68791D1A-974D-4320-9BB9-EA63A8BFE5D4}" destId="{42EC533F-AE04-451F-B952-B497153C3991}" srcOrd="2" destOrd="0" presId="urn:microsoft.com/office/officeart/2018/2/layout/IconCircleList"/>
    <dgm:cxn modelId="{27D61AB0-CDE6-4246-A3E7-1B5143A50BF2}" type="presParOf" srcId="{68791D1A-974D-4320-9BB9-EA63A8BFE5D4}" destId="{933BE76D-37F8-4378-AD9F-029346A30262}" srcOrd="3" destOrd="0" presId="urn:microsoft.com/office/officeart/2018/2/layout/IconCircleList"/>
    <dgm:cxn modelId="{BC5069DD-4C4B-46AD-A4A8-13924F40AF36}" type="presParOf" srcId="{827352F1-FF96-41A4-8282-59E13C2AED9A}" destId="{C724D34E-B657-476F-9109-9D061D1C9122}" srcOrd="1" destOrd="0" presId="urn:microsoft.com/office/officeart/2018/2/layout/IconCircleList"/>
    <dgm:cxn modelId="{7BD5834D-C98B-4941-95BE-1CE9E9B9D638}" type="presParOf" srcId="{827352F1-FF96-41A4-8282-59E13C2AED9A}" destId="{0E7752F7-0001-457A-A6DD-305D7B79C3DE}" srcOrd="2" destOrd="0" presId="urn:microsoft.com/office/officeart/2018/2/layout/IconCircleList"/>
    <dgm:cxn modelId="{A86D0115-1D66-41BE-ABA0-9F2AD49B8238}" type="presParOf" srcId="{0E7752F7-0001-457A-A6DD-305D7B79C3DE}" destId="{78A8DEE2-765F-4FFA-8A20-A5EC11845BA2}" srcOrd="0" destOrd="0" presId="urn:microsoft.com/office/officeart/2018/2/layout/IconCircleList"/>
    <dgm:cxn modelId="{04A54881-7368-4B22-BA9D-4CBE23864CB2}" type="presParOf" srcId="{0E7752F7-0001-457A-A6DD-305D7B79C3DE}" destId="{FEA09679-08C4-401E-A3B2-7E440FB71BCB}" srcOrd="1" destOrd="0" presId="urn:microsoft.com/office/officeart/2018/2/layout/IconCircleList"/>
    <dgm:cxn modelId="{0580F117-C4FC-4150-B8B2-7BA1D677AEA8}" type="presParOf" srcId="{0E7752F7-0001-457A-A6DD-305D7B79C3DE}" destId="{9FEA8660-0679-44E8-B868-3B2BD68E7E14}" srcOrd="2" destOrd="0" presId="urn:microsoft.com/office/officeart/2018/2/layout/IconCircleList"/>
    <dgm:cxn modelId="{E12DF545-6113-48E6-B01B-2A2209023472}" type="presParOf" srcId="{0E7752F7-0001-457A-A6DD-305D7B79C3DE}" destId="{71729BD0-EE50-4121-AF64-3231C8EF5B39}" srcOrd="3" destOrd="0" presId="urn:microsoft.com/office/officeart/2018/2/layout/IconCircleList"/>
    <dgm:cxn modelId="{2A09E240-E9AF-4D40-8FF7-64B728712164}" type="presParOf" srcId="{827352F1-FF96-41A4-8282-59E13C2AED9A}" destId="{372AEE41-AEC2-4350-9999-C75A40E67265}" srcOrd="3" destOrd="0" presId="urn:microsoft.com/office/officeart/2018/2/layout/IconCircleList"/>
    <dgm:cxn modelId="{31D903E1-359A-4C45-9EB0-909A6FFC37A5}" type="presParOf" srcId="{827352F1-FF96-41A4-8282-59E13C2AED9A}" destId="{A79C0F1B-9B8B-4F91-8238-378EFC1AA0C3}" srcOrd="4" destOrd="0" presId="urn:microsoft.com/office/officeart/2018/2/layout/IconCircleList"/>
    <dgm:cxn modelId="{408E4974-BC19-4CE4-9A1D-48FD6AD9A103}" type="presParOf" srcId="{A79C0F1B-9B8B-4F91-8238-378EFC1AA0C3}" destId="{67CA4A51-7690-4F85-96A4-ADC3F66A4BE2}" srcOrd="0" destOrd="0" presId="urn:microsoft.com/office/officeart/2018/2/layout/IconCircleList"/>
    <dgm:cxn modelId="{B962EF24-4F2E-4DD1-9B8A-3AD0EDA5FF21}" type="presParOf" srcId="{A79C0F1B-9B8B-4F91-8238-378EFC1AA0C3}" destId="{99046019-57A3-4095-95A1-668BB5183E89}" srcOrd="1" destOrd="0" presId="urn:microsoft.com/office/officeart/2018/2/layout/IconCircleList"/>
    <dgm:cxn modelId="{6931587D-EF10-4894-AD70-5220462D1CAE}" type="presParOf" srcId="{A79C0F1B-9B8B-4F91-8238-378EFC1AA0C3}" destId="{C6EB2823-7892-4ADD-AD76-F0C0899DF8DD}" srcOrd="2" destOrd="0" presId="urn:microsoft.com/office/officeart/2018/2/layout/IconCircleList"/>
    <dgm:cxn modelId="{DAFD7DB4-598D-4710-885A-2E06E4E81692}" type="presParOf" srcId="{A79C0F1B-9B8B-4F91-8238-378EFC1AA0C3}" destId="{7F5A320A-E245-4525-9A6D-6E2130679965}" srcOrd="3" destOrd="0" presId="urn:microsoft.com/office/officeart/2018/2/layout/IconCircleList"/>
    <dgm:cxn modelId="{F6E33CAB-D65B-4DA2-9F91-C6F8B36AA00D}" type="presParOf" srcId="{827352F1-FF96-41A4-8282-59E13C2AED9A}" destId="{F5CCC91C-F391-40D6-885C-BFAFC5B91E1C}" srcOrd="5" destOrd="0" presId="urn:microsoft.com/office/officeart/2018/2/layout/IconCircleList"/>
    <dgm:cxn modelId="{9CC86C9E-6409-489B-8F94-2930149D5A2D}" type="presParOf" srcId="{827352F1-FF96-41A4-8282-59E13C2AED9A}" destId="{9521B7F4-0916-4922-986E-5206FD30AB5F}" srcOrd="6" destOrd="0" presId="urn:microsoft.com/office/officeart/2018/2/layout/IconCircleList"/>
    <dgm:cxn modelId="{FBA645B2-C4B5-43C5-867F-6B4D603A7268}" type="presParOf" srcId="{9521B7F4-0916-4922-986E-5206FD30AB5F}" destId="{BABDEEAD-B5F2-4FA1-89EA-402231E275FE}" srcOrd="0" destOrd="0" presId="urn:microsoft.com/office/officeart/2018/2/layout/IconCircleList"/>
    <dgm:cxn modelId="{82D1203D-FC63-40F2-ADD1-2F836CCBF6B8}" type="presParOf" srcId="{9521B7F4-0916-4922-986E-5206FD30AB5F}" destId="{8CB2E828-C560-4983-B81F-36F07C11309C}" srcOrd="1" destOrd="0" presId="urn:microsoft.com/office/officeart/2018/2/layout/IconCircleList"/>
    <dgm:cxn modelId="{6227AF57-A642-45CA-84C3-7ECC97E35C0F}" type="presParOf" srcId="{9521B7F4-0916-4922-986E-5206FD30AB5F}" destId="{46F2232C-83AF-4D17-9F9B-7AD447739D59}" srcOrd="2" destOrd="0" presId="urn:microsoft.com/office/officeart/2018/2/layout/IconCircleList"/>
    <dgm:cxn modelId="{10BDCA4E-EC45-4AA8-9CE8-987BC880F00D}" type="presParOf" srcId="{9521B7F4-0916-4922-986E-5206FD30AB5F}" destId="{50828FFE-0FFB-4A0A-BF60-3E799AC7A2E0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0FA304-E890-4B34-A2A1-FCFF4E604B50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4301C66-1D3A-4D84-BCF5-818706A6BE5A}">
      <dgm:prSet/>
      <dgm:spPr/>
      <dgm:t>
        <a:bodyPr/>
        <a:lstStyle/>
        <a:p>
          <a:r>
            <a:rPr lang="en-US" dirty="0"/>
            <a:t>A single slash (/) for a short pauses</a:t>
          </a:r>
        </a:p>
      </dgm:t>
    </dgm:pt>
    <dgm:pt modelId="{FFCD0750-100D-4AC9-AD9A-19EFA0F95F7B}" type="parTrans" cxnId="{D575D83C-034B-42CF-B967-509BA66D4FD1}">
      <dgm:prSet/>
      <dgm:spPr/>
      <dgm:t>
        <a:bodyPr/>
        <a:lstStyle/>
        <a:p>
          <a:endParaRPr lang="en-US"/>
        </a:p>
      </dgm:t>
    </dgm:pt>
    <dgm:pt modelId="{4846340F-5801-4FA8-89B0-D7C15CFB484B}" type="sibTrans" cxnId="{D575D83C-034B-42CF-B967-509BA66D4FD1}">
      <dgm:prSet/>
      <dgm:spPr/>
      <dgm:t>
        <a:bodyPr/>
        <a:lstStyle/>
        <a:p>
          <a:endParaRPr lang="en-US"/>
        </a:p>
      </dgm:t>
    </dgm:pt>
    <dgm:pt modelId="{0CB54538-C7BC-4698-941B-ABB0D901B075}">
      <dgm:prSet/>
      <dgm:spPr/>
      <dgm:t>
        <a:bodyPr/>
        <a:lstStyle/>
        <a:p>
          <a:r>
            <a:rPr lang="en-US" dirty="0"/>
            <a:t>A double slash (//) for  longer pauses</a:t>
          </a:r>
        </a:p>
      </dgm:t>
    </dgm:pt>
    <dgm:pt modelId="{163A5500-1AD4-4AA9-9FAA-0FBD0004D35F}" type="parTrans" cxnId="{789F4510-C5B3-40A2-A955-D536A44F9B59}">
      <dgm:prSet/>
      <dgm:spPr/>
      <dgm:t>
        <a:bodyPr/>
        <a:lstStyle/>
        <a:p>
          <a:endParaRPr lang="en-US"/>
        </a:p>
      </dgm:t>
    </dgm:pt>
    <dgm:pt modelId="{13F98A42-BE9A-4EBC-A2FE-41E7ECD512D3}" type="sibTrans" cxnId="{789F4510-C5B3-40A2-A955-D536A44F9B59}">
      <dgm:prSet/>
      <dgm:spPr/>
      <dgm:t>
        <a:bodyPr/>
        <a:lstStyle/>
        <a:p>
          <a:endParaRPr lang="en-US"/>
        </a:p>
      </dgm:t>
    </dgm:pt>
    <dgm:pt modelId="{3CD09F79-7224-44F5-BAAC-47F49DE20151}">
      <dgm:prSet/>
      <dgm:spPr/>
      <dgm:t>
        <a:bodyPr/>
        <a:lstStyle/>
        <a:p>
          <a:r>
            <a:rPr lang="en-ID" b="0" i="1"/>
            <a:t>Many people now believe/ that in an increasingly globalised world/ we should accept variations in pronunciation/ that is/ accent. //</a:t>
          </a:r>
          <a:endParaRPr lang="en-US"/>
        </a:p>
      </dgm:t>
    </dgm:pt>
    <dgm:pt modelId="{CF984DB5-5CAA-45A9-89C8-ACBB802D3F51}" type="parTrans" cxnId="{4DB9B541-C272-4BB1-B8BB-C6083274DB86}">
      <dgm:prSet/>
      <dgm:spPr/>
      <dgm:t>
        <a:bodyPr/>
        <a:lstStyle/>
        <a:p>
          <a:endParaRPr lang="en-US"/>
        </a:p>
      </dgm:t>
    </dgm:pt>
    <dgm:pt modelId="{FA6F392C-46E8-4CA4-9154-D43B4F7929DC}" type="sibTrans" cxnId="{4DB9B541-C272-4BB1-B8BB-C6083274DB86}">
      <dgm:prSet/>
      <dgm:spPr/>
      <dgm:t>
        <a:bodyPr/>
        <a:lstStyle/>
        <a:p>
          <a:endParaRPr lang="en-US"/>
        </a:p>
      </dgm:t>
    </dgm:pt>
    <dgm:pt modelId="{0CE27B4F-4B55-ED44-B44C-4A42B1B90ED5}" type="pres">
      <dgm:prSet presAssocID="{550FA304-E890-4B34-A2A1-FCFF4E604B50}" presName="linear" presStyleCnt="0">
        <dgm:presLayoutVars>
          <dgm:animLvl val="lvl"/>
          <dgm:resizeHandles val="exact"/>
        </dgm:presLayoutVars>
      </dgm:prSet>
      <dgm:spPr/>
    </dgm:pt>
    <dgm:pt modelId="{6678A43A-A6A0-6E44-A441-69BCEDDCE79E}" type="pres">
      <dgm:prSet presAssocID="{F4301C66-1D3A-4D84-BCF5-818706A6BE5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AF40C66-7588-2F45-AB2C-010BB95C07D7}" type="pres">
      <dgm:prSet presAssocID="{4846340F-5801-4FA8-89B0-D7C15CFB484B}" presName="spacer" presStyleCnt="0"/>
      <dgm:spPr/>
    </dgm:pt>
    <dgm:pt modelId="{30324CF8-FFB1-9B45-83FC-81C808ACCB04}" type="pres">
      <dgm:prSet presAssocID="{0CB54538-C7BC-4698-941B-ABB0D901B07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CCE6866-B439-5C4E-A58E-F3D5CE083703}" type="pres">
      <dgm:prSet presAssocID="{13F98A42-BE9A-4EBC-A2FE-41E7ECD512D3}" presName="spacer" presStyleCnt="0"/>
      <dgm:spPr/>
    </dgm:pt>
    <dgm:pt modelId="{17E279C1-B1BF-5B45-9502-98CEF51CDA9C}" type="pres">
      <dgm:prSet presAssocID="{3CD09F79-7224-44F5-BAAC-47F49DE2015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89F4510-C5B3-40A2-A955-D536A44F9B59}" srcId="{550FA304-E890-4B34-A2A1-FCFF4E604B50}" destId="{0CB54538-C7BC-4698-941B-ABB0D901B075}" srcOrd="1" destOrd="0" parTransId="{163A5500-1AD4-4AA9-9FAA-0FBD0004D35F}" sibTransId="{13F98A42-BE9A-4EBC-A2FE-41E7ECD512D3}"/>
    <dgm:cxn modelId="{79EA7714-06F0-8F4B-B56B-9EC081BD8A40}" type="presOf" srcId="{0CB54538-C7BC-4698-941B-ABB0D901B075}" destId="{30324CF8-FFB1-9B45-83FC-81C808ACCB04}" srcOrd="0" destOrd="0" presId="urn:microsoft.com/office/officeart/2005/8/layout/vList2"/>
    <dgm:cxn modelId="{D575D83C-034B-42CF-B967-509BA66D4FD1}" srcId="{550FA304-E890-4B34-A2A1-FCFF4E604B50}" destId="{F4301C66-1D3A-4D84-BCF5-818706A6BE5A}" srcOrd="0" destOrd="0" parTransId="{FFCD0750-100D-4AC9-AD9A-19EFA0F95F7B}" sibTransId="{4846340F-5801-4FA8-89B0-D7C15CFB484B}"/>
    <dgm:cxn modelId="{4DB9B541-C272-4BB1-B8BB-C6083274DB86}" srcId="{550FA304-E890-4B34-A2A1-FCFF4E604B50}" destId="{3CD09F79-7224-44F5-BAAC-47F49DE20151}" srcOrd="2" destOrd="0" parTransId="{CF984DB5-5CAA-45A9-89C8-ACBB802D3F51}" sibTransId="{FA6F392C-46E8-4CA4-9154-D43B4F7929DC}"/>
    <dgm:cxn modelId="{A7297246-186A-7D4C-AF6C-6A8EBFC45035}" type="presOf" srcId="{F4301C66-1D3A-4D84-BCF5-818706A6BE5A}" destId="{6678A43A-A6A0-6E44-A441-69BCEDDCE79E}" srcOrd="0" destOrd="0" presId="urn:microsoft.com/office/officeart/2005/8/layout/vList2"/>
    <dgm:cxn modelId="{46F151E2-71F0-9D4A-89A7-3B20B6C7BFF2}" type="presOf" srcId="{3CD09F79-7224-44F5-BAAC-47F49DE20151}" destId="{17E279C1-B1BF-5B45-9502-98CEF51CDA9C}" srcOrd="0" destOrd="0" presId="urn:microsoft.com/office/officeart/2005/8/layout/vList2"/>
    <dgm:cxn modelId="{43827AED-0F7B-B34F-9A7E-35AC23409FEB}" type="presOf" srcId="{550FA304-E890-4B34-A2A1-FCFF4E604B50}" destId="{0CE27B4F-4B55-ED44-B44C-4A42B1B90ED5}" srcOrd="0" destOrd="0" presId="urn:microsoft.com/office/officeart/2005/8/layout/vList2"/>
    <dgm:cxn modelId="{F2BBE5EC-9A19-524D-B765-804F7092D22A}" type="presParOf" srcId="{0CE27B4F-4B55-ED44-B44C-4A42B1B90ED5}" destId="{6678A43A-A6A0-6E44-A441-69BCEDDCE79E}" srcOrd="0" destOrd="0" presId="urn:microsoft.com/office/officeart/2005/8/layout/vList2"/>
    <dgm:cxn modelId="{A089C674-9A1D-C543-B79F-EA71B140A58E}" type="presParOf" srcId="{0CE27B4F-4B55-ED44-B44C-4A42B1B90ED5}" destId="{6AF40C66-7588-2F45-AB2C-010BB95C07D7}" srcOrd="1" destOrd="0" presId="urn:microsoft.com/office/officeart/2005/8/layout/vList2"/>
    <dgm:cxn modelId="{1D29A126-55F5-5F42-960C-BC1B74ED2EA0}" type="presParOf" srcId="{0CE27B4F-4B55-ED44-B44C-4A42B1B90ED5}" destId="{30324CF8-FFB1-9B45-83FC-81C808ACCB04}" srcOrd="2" destOrd="0" presId="urn:microsoft.com/office/officeart/2005/8/layout/vList2"/>
    <dgm:cxn modelId="{F740084A-4A9A-5F43-9F51-F3B05E939D77}" type="presParOf" srcId="{0CE27B4F-4B55-ED44-B44C-4A42B1B90ED5}" destId="{FCCE6866-B439-5C4E-A58E-F3D5CE083703}" srcOrd="3" destOrd="0" presId="urn:microsoft.com/office/officeart/2005/8/layout/vList2"/>
    <dgm:cxn modelId="{7B8028D0-4039-F04C-BCF5-D5CE523147BC}" type="presParOf" srcId="{0CE27B4F-4B55-ED44-B44C-4A42B1B90ED5}" destId="{17E279C1-B1BF-5B45-9502-98CEF51CDA9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4E3071-6548-4949-9EDD-7DD8A4EA3419}">
      <dsp:nvSpPr>
        <dsp:cNvPr id="0" name=""/>
        <dsp:cNvSpPr/>
      </dsp:nvSpPr>
      <dsp:spPr>
        <a:xfrm>
          <a:off x="282221" y="159118"/>
          <a:ext cx="1371985" cy="137198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291015-1270-437D-9625-A60E6FF57D14}">
      <dsp:nvSpPr>
        <dsp:cNvPr id="0" name=""/>
        <dsp:cNvSpPr/>
      </dsp:nvSpPr>
      <dsp:spPr>
        <a:xfrm>
          <a:off x="570337" y="447234"/>
          <a:ext cx="795751" cy="7957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3BE76D-37F8-4378-AD9F-029346A30262}">
      <dsp:nvSpPr>
        <dsp:cNvPr id="0" name=""/>
        <dsp:cNvSpPr/>
      </dsp:nvSpPr>
      <dsp:spPr>
        <a:xfrm>
          <a:off x="1948202" y="159118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Communication tools both listeners and speakers</a:t>
          </a:r>
        </a:p>
      </dsp:txBody>
      <dsp:txXfrm>
        <a:off x="1948202" y="159118"/>
        <a:ext cx="3233964" cy="1371985"/>
      </dsp:txXfrm>
    </dsp:sp>
    <dsp:sp modelId="{78A8DEE2-765F-4FFA-8A20-A5EC11845BA2}">
      <dsp:nvSpPr>
        <dsp:cNvPr id="0" name=""/>
        <dsp:cNvSpPr/>
      </dsp:nvSpPr>
      <dsp:spPr>
        <a:xfrm>
          <a:off x="5745661" y="159118"/>
          <a:ext cx="1371985" cy="137198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A09679-08C4-401E-A3B2-7E440FB71BCB}">
      <dsp:nvSpPr>
        <dsp:cNvPr id="0" name=""/>
        <dsp:cNvSpPr/>
      </dsp:nvSpPr>
      <dsp:spPr>
        <a:xfrm>
          <a:off x="6033778" y="447234"/>
          <a:ext cx="795751" cy="79575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729BD0-EE50-4121-AF64-3231C8EF5B39}">
      <dsp:nvSpPr>
        <dsp:cNvPr id="0" name=""/>
        <dsp:cNvSpPr/>
      </dsp:nvSpPr>
      <dsp:spPr>
        <a:xfrm>
          <a:off x="7411643" y="159118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“Pieces” or “chunks” to communicate a thought or idea</a:t>
          </a:r>
        </a:p>
      </dsp:txBody>
      <dsp:txXfrm>
        <a:off x="7411643" y="159118"/>
        <a:ext cx="3233964" cy="1371985"/>
      </dsp:txXfrm>
    </dsp:sp>
    <dsp:sp modelId="{67CA4A51-7690-4F85-96A4-ADC3F66A4BE2}">
      <dsp:nvSpPr>
        <dsp:cNvPr id="0" name=""/>
        <dsp:cNvSpPr/>
      </dsp:nvSpPr>
      <dsp:spPr>
        <a:xfrm>
          <a:off x="282221" y="2158301"/>
          <a:ext cx="1371985" cy="137198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046019-57A3-4095-95A1-668BB5183E89}">
      <dsp:nvSpPr>
        <dsp:cNvPr id="0" name=""/>
        <dsp:cNvSpPr/>
      </dsp:nvSpPr>
      <dsp:spPr>
        <a:xfrm>
          <a:off x="570337" y="2446418"/>
          <a:ext cx="795751" cy="79575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5A320A-E245-4525-9A6D-6E2130679965}">
      <dsp:nvSpPr>
        <dsp:cNvPr id="0" name=""/>
        <dsp:cNvSpPr/>
      </dsp:nvSpPr>
      <dsp:spPr>
        <a:xfrm>
          <a:off x="1948202" y="2158301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Highlight important information</a:t>
          </a:r>
        </a:p>
      </dsp:txBody>
      <dsp:txXfrm>
        <a:off x="1948202" y="2158301"/>
        <a:ext cx="3233964" cy="1371985"/>
      </dsp:txXfrm>
    </dsp:sp>
    <dsp:sp modelId="{BABDEEAD-B5F2-4FA1-89EA-402231E275FE}">
      <dsp:nvSpPr>
        <dsp:cNvPr id="0" name=""/>
        <dsp:cNvSpPr/>
      </dsp:nvSpPr>
      <dsp:spPr>
        <a:xfrm>
          <a:off x="5745661" y="2158301"/>
          <a:ext cx="1371985" cy="137198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B2E828-C560-4983-B81F-36F07C11309C}">
      <dsp:nvSpPr>
        <dsp:cNvPr id="0" name=""/>
        <dsp:cNvSpPr/>
      </dsp:nvSpPr>
      <dsp:spPr>
        <a:xfrm>
          <a:off x="6033778" y="2446418"/>
          <a:ext cx="795751" cy="79575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828FFE-0FFB-4A0A-BF60-3E799AC7A2E0}">
      <dsp:nvSpPr>
        <dsp:cNvPr id="0" name=""/>
        <dsp:cNvSpPr/>
      </dsp:nvSpPr>
      <dsp:spPr>
        <a:xfrm>
          <a:off x="7411643" y="2158301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Most effective way to share information for the listeners</a:t>
          </a:r>
        </a:p>
      </dsp:txBody>
      <dsp:txXfrm>
        <a:off x="7411643" y="2158301"/>
        <a:ext cx="3233964" cy="13719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78A43A-A6A0-6E44-A441-69BCEDDCE79E}">
      <dsp:nvSpPr>
        <dsp:cNvPr id="0" name=""/>
        <dsp:cNvSpPr/>
      </dsp:nvSpPr>
      <dsp:spPr>
        <a:xfrm>
          <a:off x="0" y="6006"/>
          <a:ext cx="6666833" cy="176596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 single slash (/) for a short pauses</a:t>
          </a:r>
        </a:p>
      </dsp:txBody>
      <dsp:txXfrm>
        <a:off x="86207" y="92213"/>
        <a:ext cx="6494419" cy="1593554"/>
      </dsp:txXfrm>
    </dsp:sp>
    <dsp:sp modelId="{30324CF8-FFB1-9B45-83FC-81C808ACCB04}">
      <dsp:nvSpPr>
        <dsp:cNvPr id="0" name=""/>
        <dsp:cNvSpPr/>
      </dsp:nvSpPr>
      <dsp:spPr>
        <a:xfrm>
          <a:off x="0" y="1843975"/>
          <a:ext cx="6666833" cy="1765968"/>
        </a:xfrm>
        <a:prstGeom prst="roundRect">
          <a:avLst/>
        </a:prstGeom>
        <a:gradFill rotWithShape="0">
          <a:gsLst>
            <a:gs pos="0">
              <a:schemeClr val="accent5">
                <a:hueOff val="-6076075"/>
                <a:satOff val="-413"/>
                <a:lumOff val="9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076075"/>
                <a:satOff val="-413"/>
                <a:lumOff val="9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076075"/>
                <a:satOff val="-413"/>
                <a:lumOff val="9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 double slash (//) for  longer pauses</a:t>
          </a:r>
        </a:p>
      </dsp:txBody>
      <dsp:txXfrm>
        <a:off x="86207" y="1930182"/>
        <a:ext cx="6494419" cy="1593554"/>
      </dsp:txXfrm>
    </dsp:sp>
    <dsp:sp modelId="{17E279C1-B1BF-5B45-9502-98CEF51CDA9C}">
      <dsp:nvSpPr>
        <dsp:cNvPr id="0" name=""/>
        <dsp:cNvSpPr/>
      </dsp:nvSpPr>
      <dsp:spPr>
        <a:xfrm>
          <a:off x="0" y="3681944"/>
          <a:ext cx="6666833" cy="1765968"/>
        </a:xfrm>
        <a:prstGeom prst="roundRect">
          <a:avLst/>
        </a:prstGeom>
        <a:gradFill rotWithShape="0">
          <a:gsLst>
            <a:gs pos="0">
              <a:schemeClr val="accent5">
                <a:hueOff val="-12152150"/>
                <a:satOff val="-826"/>
                <a:lumOff val="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2152150"/>
                <a:satOff val="-826"/>
                <a:lumOff val="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2152150"/>
                <a:satOff val="-826"/>
                <a:lumOff val="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500" b="0" i="1" kern="1200"/>
            <a:t>Many people now believe/ that in an increasingly globalised world/ we should accept variations in pronunciation/ that is/ accent. //</a:t>
          </a:r>
          <a:endParaRPr lang="en-US" sz="2500" kern="1200"/>
        </a:p>
      </dsp:txBody>
      <dsp:txXfrm>
        <a:off x="86207" y="3768151"/>
        <a:ext cx="6494419" cy="15935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B80FC-4472-4CF5-BB94-7088D3F4A6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4626FF-015B-BA77-615A-54E5478EF3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BBB46-9756-CF8D-684C-B55E475D4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6EDBF-F7BA-A44B-8C26-56B169DBF7AC}" type="datetimeFigureOut">
              <a:rPr lang="en-US" smtClean="0"/>
              <a:t>4/22/24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FD0E7-D262-8A73-B09A-65A4D6580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4FE21-D3E2-5522-288E-49A9D1A4E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067C-163A-0941-8345-F0C568F9D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129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2E71B-5128-988C-490D-89649DBFC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36F2B9-189C-825D-5984-4B968B7F1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897A9-5B78-9D97-E7F8-037744529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6EDBF-F7BA-A44B-8C26-56B169DBF7AC}" type="datetimeFigureOut">
              <a:rPr lang="en-US" smtClean="0"/>
              <a:t>4/22/24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2A9434-7452-82AD-993A-4D52C9618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02DA8-6407-139D-CC2B-205C7B12E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067C-163A-0941-8345-F0C568F9D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90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3067C4-0D49-DC0F-A498-225B73F427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1ABB64-F4A4-F8F4-4263-22B64D8B55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95DCA-AF82-29FB-45FE-87C4B3AF7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6EDBF-F7BA-A44B-8C26-56B169DBF7AC}" type="datetimeFigureOut">
              <a:rPr lang="en-US" smtClean="0"/>
              <a:t>4/22/24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1D04D-1268-026B-36F1-38FC98000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26E98-2E8F-18B7-B874-592965E87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067C-163A-0941-8345-F0C568F9D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149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66BD8-225A-C8DA-A820-FE9A4D02E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2B835-ADA0-0D5B-3094-DFD2A0C9F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0BA11A-DED8-C807-57AB-0DE13FC39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6EDBF-F7BA-A44B-8C26-56B169DBF7AC}" type="datetimeFigureOut">
              <a:rPr lang="en-US" smtClean="0"/>
              <a:t>4/22/24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AAF617-BA23-26FC-CAB6-B7ADF47E6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C350E7-1B61-3B54-86F9-89FF55794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067C-163A-0941-8345-F0C568F9D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032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A5322-1FED-D25E-0997-41D030616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D42437-2ED8-948F-8B07-169F48C437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A9F2E-A496-C6E8-5B64-B4D7D1CCE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6EDBF-F7BA-A44B-8C26-56B169DBF7AC}" type="datetimeFigureOut">
              <a:rPr lang="en-US" smtClean="0"/>
              <a:t>4/22/24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FDCF3-D5CB-FAC1-E26C-C731CD4DB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46A6A-0E39-FFD5-0209-CD279780E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067C-163A-0941-8345-F0C568F9D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53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5DC0F-3927-263F-67AE-40DB5EDF3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8D260-CAC6-3AF8-DF8F-E0F16F9CBB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2EA98C-E704-3EB8-4FB0-1A76F8D220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FCC6AB-369D-DA8A-8285-E643C5825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6EDBF-F7BA-A44B-8C26-56B169DBF7AC}" type="datetimeFigureOut">
              <a:rPr lang="en-US" smtClean="0"/>
              <a:t>4/22/24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A31E43-C408-917C-EEC3-45FE8BDEE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192B31-C63B-1C6C-FE46-EB4742EB1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067C-163A-0941-8345-F0C568F9D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901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8B2C9-5394-268D-9A35-1D5E0C638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88C497-E527-0B47-5B1D-3B0671FE0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7F8BDC-DB3F-AFBA-485A-7AFD5D8B0A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71704A-09B3-B37D-2684-EC26EEA2C3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847009-2A53-69A8-F8F9-E539572698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2ECD7B-F3D1-796A-61C1-78489D265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6EDBF-F7BA-A44B-8C26-56B169DBF7AC}" type="datetimeFigureOut">
              <a:rPr lang="en-US" smtClean="0"/>
              <a:t>4/22/24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CC471E-AFDB-7ECF-2AD6-BAE9EEA8F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38C77A-63D9-1450-8421-1452B8CD2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067C-163A-0941-8345-F0C568F9D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812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99E5B-432F-F1CB-ED42-48ABF9EDE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6EBF7D-DA19-A28B-7B79-4163FC44A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6EDBF-F7BA-A44B-8C26-56B169DBF7AC}" type="datetimeFigureOut">
              <a:rPr lang="en-US" smtClean="0"/>
              <a:t>4/22/24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07529A-70B5-E4A9-EF3C-F6CCB4B0B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1D0082-9980-173E-3B06-F0A63D24D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067C-163A-0941-8345-F0C568F9D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115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BF3BFC-A5FC-A6D0-9D90-F636D15DA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6EDBF-F7BA-A44B-8C26-56B169DBF7AC}" type="datetimeFigureOut">
              <a:rPr lang="en-US" smtClean="0"/>
              <a:t>4/22/24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2C6D00-79BD-1514-A287-29E396DAD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ECAD78-B3AB-94FD-AE21-C09AB2197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067C-163A-0941-8345-F0C568F9D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8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64D87-F3B2-20B3-7FA4-7ABD9F6BA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1E1E3-79A5-E2B4-BA28-C364DEE42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004AAD-7F10-D0B5-734A-B31F7266B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BA7E3F-7736-5975-FEDC-AE5FC7BC4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6EDBF-F7BA-A44B-8C26-56B169DBF7AC}" type="datetimeFigureOut">
              <a:rPr lang="en-US" smtClean="0"/>
              <a:t>4/22/24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B4AE7D-7941-F475-CDE7-73CDCA659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0A77C6-D468-9FD5-CC9A-49FF63FD4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067C-163A-0941-8345-F0C568F9D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58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8B550-E24C-58B5-A3EB-6F75058BA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E687B4-B8F5-2C32-9306-3248CC94C5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0F311D-9591-F06B-38B6-BB9C9BF401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5B7D0D-3659-89BF-8229-206A97B31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6EDBF-F7BA-A44B-8C26-56B169DBF7AC}" type="datetimeFigureOut">
              <a:rPr lang="en-US" smtClean="0"/>
              <a:t>4/22/24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11B5CD-831F-A75C-EED0-22F7A945D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60000D-C0BE-C850-391A-8BEE4FD28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067C-163A-0941-8345-F0C568F9D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32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3DC8D1-584D-1D87-CCA5-F0B080605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8572E9-2728-3356-2283-EE722DB8B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6F5A2-182C-FB96-EA35-394372BE06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186EDBF-F7BA-A44B-8C26-56B169DBF7AC}" type="datetimeFigureOut">
              <a:rPr lang="en-US" smtClean="0"/>
              <a:t>4/22/24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8927D6-0B77-CED6-1550-2E20AC2018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4B9EF1-2B05-997E-EFDD-1604832703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5E067C-163A-0941-8345-F0C568F9D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331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ownloads.bbc.co.uk/worldservice/learningenglish/webcast/mp3/betterspeaking/tae_betterspeaking_3_080221.mp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8CA7B6-8652-3306-7235-7B8DFEC5E4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5031" y="1380754"/>
            <a:ext cx="5561938" cy="2513516"/>
          </a:xfrm>
        </p:spPr>
        <p:txBody>
          <a:bodyPr>
            <a:normAutofit/>
          </a:bodyPr>
          <a:lstStyle/>
          <a:p>
            <a:r>
              <a:rPr lang="en-US"/>
              <a:t>Chunking and Pausing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F13251-5AAC-6087-E164-89C4A4D925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5031" y="4076802"/>
            <a:ext cx="5561938" cy="1534587"/>
          </a:xfrm>
        </p:spPr>
        <p:txBody>
          <a:bodyPr>
            <a:normAutofit/>
          </a:bodyPr>
          <a:lstStyle/>
          <a:p>
            <a:r>
              <a:rPr lang="en-US"/>
              <a:t>Pronunciation Practice</a:t>
            </a:r>
          </a:p>
          <a:p>
            <a:r>
              <a:rPr lang="en-US"/>
              <a:t>Meeting 4</a:t>
            </a:r>
            <a:endParaRPr lang="en-US" dirty="0"/>
          </a:p>
        </p:txBody>
      </p:sp>
      <p:sp>
        <p:nvSpPr>
          <p:cNvPr id="31" name="Arc 30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917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3627A-FE1E-19A4-928A-B62495E16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692157"/>
            <a:ext cx="9718111" cy="889863"/>
          </a:xfrm>
        </p:spPr>
        <p:txBody>
          <a:bodyPr anchor="ctr"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</a:rPr>
              <a:t>Why are chunking and pausing important?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C0D4C18-C20B-E795-7BE7-320EE1EA85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1215973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6378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BE7E4-7FF4-A1B2-5003-813A9ACCF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8557" y="1312423"/>
            <a:ext cx="5444382" cy="1053696"/>
          </a:xfrm>
        </p:spPr>
        <p:txBody>
          <a:bodyPr anchor="t">
            <a:normAutofit/>
          </a:bodyPr>
          <a:lstStyle/>
          <a:p>
            <a:r>
              <a:rPr lang="en-US" sz="3200" b="1" dirty="0"/>
              <a:t>What exactly are speech chunks? </a:t>
            </a:r>
          </a:p>
        </p:txBody>
      </p:sp>
      <p:pic>
        <p:nvPicPr>
          <p:cNvPr id="5" name="Picture 4" descr="Yellow and blue symbols">
            <a:extLst>
              <a:ext uri="{FF2B5EF4-FFF2-40B4-BE49-F238E27FC236}">
                <a16:creationId xmlns:a16="http://schemas.microsoft.com/office/drawing/2014/main" id="{6FD1F323-D04E-5137-546C-277FA19F79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712" r="23828" b="1"/>
          <a:stretch/>
        </p:blipFill>
        <p:spPr>
          <a:xfrm>
            <a:off x="-1" y="10"/>
            <a:ext cx="5151179" cy="685799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503BFE4-729B-D9D0-C17B-501E6AF1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71697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518FA-AD72-E3F0-1549-D559990B8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8557" y="2551176"/>
            <a:ext cx="5444382" cy="3591207"/>
          </a:xfrm>
        </p:spPr>
        <p:txBody>
          <a:bodyPr>
            <a:normAutofit/>
          </a:bodyPr>
          <a:lstStyle/>
          <a:p>
            <a:r>
              <a:rPr lang="en-US" sz="2000"/>
              <a:t>Speech chunks can be a word, a phrase, or a whole sentence</a:t>
            </a:r>
          </a:p>
          <a:p>
            <a:r>
              <a:rPr lang="en-US" sz="2000"/>
              <a:t>Speech chunks can be signaled in different ways </a:t>
            </a:r>
          </a:p>
          <a:p>
            <a:r>
              <a:rPr lang="en-US" sz="2000"/>
              <a:t>Pauses – moments of silence, sometimes very short</a:t>
            </a:r>
          </a:p>
          <a:p>
            <a:r>
              <a:rPr lang="en-US" sz="2000"/>
              <a:t>Slowing down </a:t>
            </a:r>
          </a:p>
          <a:p>
            <a:r>
              <a:rPr lang="en-US" sz="2000"/>
              <a:t>Strong stress on the last key word in the chunk</a:t>
            </a:r>
          </a:p>
        </p:txBody>
      </p:sp>
    </p:spTree>
    <p:extLst>
      <p:ext uri="{BB962C8B-B14F-4D97-AF65-F5344CB8AC3E}">
        <p14:creationId xmlns:p14="http://schemas.microsoft.com/office/powerpoint/2010/main" val="1688209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FF26BF-5F62-8202-5E2F-3A5E72DA8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Slash (/) for chunks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0C6FB1E-CC2B-66AE-E794-EF71C29DA6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3437242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4605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5BC3CC-3804-3543-78C8-D6550CB29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You can use pausing and chunking to :</a:t>
            </a:r>
          </a:p>
        </p:txBody>
      </p:sp>
      <p:pic>
        <p:nvPicPr>
          <p:cNvPr id="5" name="Content Placeholder 4" descr="A white paper with black text&#10;&#10;Description automatically generated">
            <a:extLst>
              <a:ext uri="{FF2B5EF4-FFF2-40B4-BE49-F238E27FC236}">
                <a16:creationId xmlns:a16="http://schemas.microsoft.com/office/drawing/2014/main" id="{E0178329-31F4-D6FD-94E2-D998FCF100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02301" y="1260533"/>
            <a:ext cx="7456102" cy="3951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618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 descr="A close-up of a paper&#10;&#10;Description automatically generated">
            <a:extLst>
              <a:ext uri="{FF2B5EF4-FFF2-40B4-BE49-F238E27FC236}">
                <a16:creationId xmlns:a16="http://schemas.microsoft.com/office/drawing/2014/main" id="{C1216D3E-5D89-910E-5E44-474FE65DD6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556" b="896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549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A9D13C-319F-12CE-AE5F-E2C38545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ID" sz="4800">
                <a:effectLst/>
                <a:latin typeface="Helvetica" pitchFamily="2" charset="0"/>
              </a:rPr>
              <a:t>Chunking and Pausing Practice:</a:t>
            </a:r>
            <a:br>
              <a:rPr lang="en-ID" sz="4800">
                <a:effectLst/>
                <a:latin typeface="Helvetica" pitchFamily="2" charset="0"/>
              </a:rPr>
            </a:br>
            <a:r>
              <a:rPr lang="en-ID" sz="4800">
                <a:effectLst/>
                <a:latin typeface="Helvetica" pitchFamily="2" charset="0"/>
              </a:rPr>
              <a:t>Listening Worksheet: Kofi Annan</a:t>
            </a:r>
            <a:endParaRPr lang="en-US" sz="4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B09E-38E7-DEE5-73F2-812057F3A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158200"/>
            <a:ext cx="9941319" cy="3124658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ID" sz="1700" dirty="0">
                <a:effectLst/>
                <a:latin typeface="Helvetica" pitchFamily="2" charset="0"/>
              </a:rPr>
              <a:t>BBC Learning English website: Talk about English, Better speaking, Episode 3 – Kofi Annan</a:t>
            </a:r>
          </a:p>
          <a:p>
            <a:pPr marL="0" indent="0">
              <a:buNone/>
            </a:pPr>
            <a:r>
              <a:rPr lang="en-ID" sz="1700" dirty="0">
                <a:latin typeface="Helvetica" pitchFamily="2" charset="0"/>
                <a:hlinkClick r:id="rId2"/>
              </a:rPr>
              <a:t>http://downloads.bbc.co.uk/worldservice/learningenglish/webcast/mp3/betterspeaking/tae_betterspeaking_3_080221.mp3</a:t>
            </a:r>
            <a:endParaRPr lang="en-ID" sz="1700" dirty="0">
              <a:latin typeface="Helvetica" pitchFamily="2" charset="0"/>
            </a:endParaRPr>
          </a:p>
          <a:p>
            <a:pPr marL="0" indent="0">
              <a:buNone/>
            </a:pPr>
            <a:endParaRPr lang="en-ID" sz="1700" dirty="0">
              <a:latin typeface="Helvetica" pitchFamily="2" charset="0"/>
            </a:endParaRPr>
          </a:p>
          <a:p>
            <a:pPr marL="0" indent="0">
              <a:buNone/>
            </a:pPr>
            <a:r>
              <a:rPr lang="en-ID" sz="1700" dirty="0">
                <a:effectLst/>
                <a:latin typeface="Helvetica" pitchFamily="2" charset="0"/>
              </a:rPr>
              <a:t>BBC presenter, Callum Robertson, and language teacher, Richard Hallows, listen to a clip from the former Secretary-General of the United Nations, Kofi Annan. They talk about what makes Kofi Annan an effective speaker of English and ways you can practise and improve your English pronunciation.</a:t>
            </a:r>
          </a:p>
          <a:p>
            <a:pPr marL="0" indent="0">
              <a:buNone/>
            </a:pPr>
            <a:endParaRPr lang="en-ID" sz="1700" dirty="0">
              <a:effectLst/>
              <a:latin typeface="Helvetica" pitchFamily="2" charset="0"/>
            </a:endParaRPr>
          </a:p>
          <a:p>
            <a:pPr marL="0" indent="0">
              <a:buNone/>
            </a:pPr>
            <a:r>
              <a:rPr lang="en-ID" sz="1700" dirty="0">
                <a:effectLst/>
                <a:latin typeface="Helvetica" pitchFamily="2" charset="0"/>
              </a:rPr>
              <a:t>Callum Robertson [1:28 min]: </a:t>
            </a:r>
            <a:r>
              <a:rPr lang="en-ID" sz="1700" i="1" dirty="0">
                <a:effectLst/>
                <a:latin typeface="Helvetica" pitchFamily="2" charset="0"/>
              </a:rPr>
              <a:t>Kofi Annan is from Ghana in West Africa, and … uses English as an international language, in a highly effective way. In this excerpt from a speech on globalisation, he’s asking his listeners to make sure that the process </a:t>
            </a:r>
            <a:r>
              <a:rPr lang="en-ID" sz="1700" i="1" dirty="0" err="1">
                <a:effectLst/>
                <a:latin typeface="Helvetica" pitchFamily="2" charset="0"/>
              </a:rPr>
              <a:t>ofeconomic</a:t>
            </a:r>
            <a:r>
              <a:rPr lang="en-ID" sz="1700" i="1" dirty="0">
                <a:effectLst/>
                <a:latin typeface="Helvetica" pitchFamily="2" charset="0"/>
              </a:rPr>
              <a:t> globalisation helps everybody in the world, the poor as well as the rich</a:t>
            </a:r>
            <a:r>
              <a:rPr lang="en-ID" sz="1700" dirty="0">
                <a:effectLst/>
                <a:latin typeface="Helvetica" pitchFamily="2" charset="0"/>
              </a:rPr>
              <a:t>.</a:t>
            </a:r>
          </a:p>
          <a:p>
            <a:endParaRPr lang="en-US" sz="17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6619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 descr="A questionnaire with text and images&#10;&#10;Description automatically generated with medium confidence">
            <a:extLst>
              <a:ext uri="{FF2B5EF4-FFF2-40B4-BE49-F238E27FC236}">
                <a16:creationId xmlns:a16="http://schemas.microsoft.com/office/drawing/2014/main" id="{AF46A269-5E36-90B7-DA44-183B91C6B2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5746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987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7E890C-BB97-204E-4E1F-0DBCEA7B1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Mark the pause with a slash (/) (// for longer pauses)</a:t>
            </a:r>
          </a:p>
        </p:txBody>
      </p:sp>
      <p:pic>
        <p:nvPicPr>
          <p:cNvPr id="5" name="Content Placeholder 4" descr="A white sheet with black text&#10;&#10;Description automatically generated">
            <a:extLst>
              <a:ext uri="{FF2B5EF4-FFF2-40B4-BE49-F238E27FC236}">
                <a16:creationId xmlns:a16="http://schemas.microsoft.com/office/drawing/2014/main" id="{F1302881-17B4-7800-8636-F3EFC82127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682" t="10193" r="7057"/>
          <a:stretch/>
        </p:blipFill>
        <p:spPr>
          <a:xfrm>
            <a:off x="4461099" y="133526"/>
            <a:ext cx="7391668" cy="6656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028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330</Words>
  <Application>Microsoft Macintosh PowerPoint</Application>
  <PresentationFormat>Widescreen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</vt:lpstr>
      <vt:lpstr>Aptos Display</vt:lpstr>
      <vt:lpstr>Arial</vt:lpstr>
      <vt:lpstr>Helvetica</vt:lpstr>
      <vt:lpstr>Office Theme</vt:lpstr>
      <vt:lpstr>Chunking and Pausing</vt:lpstr>
      <vt:lpstr>Why are chunking and pausing important?</vt:lpstr>
      <vt:lpstr>What exactly are speech chunks? </vt:lpstr>
      <vt:lpstr>Slash (/) for chunks</vt:lpstr>
      <vt:lpstr>You can use pausing and chunking to :</vt:lpstr>
      <vt:lpstr>PowerPoint Presentation</vt:lpstr>
      <vt:lpstr>Chunking and Pausing Practice: Listening Worksheet: Kofi Annan</vt:lpstr>
      <vt:lpstr>PowerPoint Presentation</vt:lpstr>
      <vt:lpstr>Mark the pause with a slash (/) (// for longer pauses)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Chunking and Pausing</dc:title>
  <dc:creator>Authors</dc:creator>
  <cp:lastModifiedBy>Authors</cp:lastModifiedBy>
  <cp:revision>1</cp:revision>
  <dcterms:created xsi:type="dcterms:W3CDTF">2024-04-22T12:55:29Z</dcterms:created>
  <dcterms:modified xsi:type="dcterms:W3CDTF">2024-04-22T14:11:05Z</dcterms:modified>
</cp:coreProperties>
</file>