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88CA42-C777-4BEE-BB90-C0553F2D15D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3A77176-3B00-4095-B1C8-41D189274B87}">
      <dgm:prSet phldrT="[Text]"/>
      <dgm:spPr/>
      <dgm:t>
        <a:bodyPr/>
        <a:lstStyle/>
        <a:p>
          <a:r>
            <a:rPr lang="id-ID" dirty="0" smtClean="0"/>
            <a:t>1</a:t>
          </a:r>
          <a:endParaRPr lang="id-ID" dirty="0"/>
        </a:p>
      </dgm:t>
    </dgm:pt>
    <dgm:pt modelId="{D563720C-A039-4EB6-A021-E3EF2217C0A2}" type="parTrans" cxnId="{026D0E5F-F86C-4A60-BE7B-1E25E06A5A1E}">
      <dgm:prSet/>
      <dgm:spPr/>
      <dgm:t>
        <a:bodyPr/>
        <a:lstStyle/>
        <a:p>
          <a:endParaRPr lang="id-ID"/>
        </a:p>
      </dgm:t>
    </dgm:pt>
    <dgm:pt modelId="{8A249208-B3C6-4E5B-9859-B529293D2CF8}" type="sibTrans" cxnId="{026D0E5F-F86C-4A60-BE7B-1E25E06A5A1E}">
      <dgm:prSet/>
      <dgm:spPr/>
      <dgm:t>
        <a:bodyPr/>
        <a:lstStyle/>
        <a:p>
          <a:endParaRPr lang="id-ID"/>
        </a:p>
      </dgm:t>
    </dgm:pt>
    <dgm:pt modelId="{A9BF7077-3C95-4522-99BC-73359A0B12EA}">
      <dgm:prSet phldrT="[Text]" custT="1"/>
      <dgm:spPr/>
      <dgm:t>
        <a:bodyPr/>
        <a:lstStyle/>
        <a:p>
          <a:r>
            <a:rPr lang="id-ID" sz="2400" dirty="0" smtClean="0"/>
            <a:t>MATERIAL AND METHOD</a:t>
          </a:r>
          <a:endParaRPr lang="id-ID" sz="2400" dirty="0"/>
        </a:p>
      </dgm:t>
    </dgm:pt>
    <dgm:pt modelId="{B1C9796F-6686-4CE0-8F41-DD548FD1FFF2}" type="parTrans" cxnId="{B806B561-2271-4031-885F-6268E9E88792}">
      <dgm:prSet/>
      <dgm:spPr/>
      <dgm:t>
        <a:bodyPr/>
        <a:lstStyle/>
        <a:p>
          <a:endParaRPr lang="id-ID"/>
        </a:p>
      </dgm:t>
    </dgm:pt>
    <dgm:pt modelId="{CA98AC1F-8EB1-4CA0-AFDC-F226E27727DB}" type="sibTrans" cxnId="{B806B561-2271-4031-885F-6268E9E88792}">
      <dgm:prSet/>
      <dgm:spPr/>
      <dgm:t>
        <a:bodyPr/>
        <a:lstStyle/>
        <a:p>
          <a:endParaRPr lang="id-ID"/>
        </a:p>
      </dgm:t>
    </dgm:pt>
    <dgm:pt modelId="{246A4A93-83CD-4EFE-93CA-15EFBF698B54}">
      <dgm:prSet phldrT="[Text]"/>
      <dgm:spPr/>
      <dgm:t>
        <a:bodyPr/>
        <a:lstStyle/>
        <a:p>
          <a:r>
            <a:rPr lang="id-ID" dirty="0" smtClean="0"/>
            <a:t>2</a:t>
          </a:r>
          <a:endParaRPr lang="id-ID" dirty="0"/>
        </a:p>
      </dgm:t>
    </dgm:pt>
    <dgm:pt modelId="{9DCCDF47-EEEB-47EE-95AA-D1EDFBC07CDD}" type="parTrans" cxnId="{4941FCCA-334B-419E-870A-8D85AE432BBA}">
      <dgm:prSet/>
      <dgm:spPr/>
      <dgm:t>
        <a:bodyPr/>
        <a:lstStyle/>
        <a:p>
          <a:endParaRPr lang="id-ID"/>
        </a:p>
      </dgm:t>
    </dgm:pt>
    <dgm:pt modelId="{99275230-AFEA-4031-A5DC-18925B3E1A84}" type="sibTrans" cxnId="{4941FCCA-334B-419E-870A-8D85AE432BBA}">
      <dgm:prSet/>
      <dgm:spPr/>
      <dgm:t>
        <a:bodyPr/>
        <a:lstStyle/>
        <a:p>
          <a:endParaRPr lang="id-ID"/>
        </a:p>
      </dgm:t>
    </dgm:pt>
    <dgm:pt modelId="{8E6FB5D5-8EA6-4BE7-9B26-CA432AEFE4AD}">
      <dgm:prSet phldrT="[Text]" custT="1"/>
      <dgm:spPr/>
      <dgm:t>
        <a:bodyPr/>
        <a:lstStyle/>
        <a:p>
          <a:r>
            <a:rPr lang="id-ID" sz="2400" dirty="0" smtClean="0"/>
            <a:t>RESULT </a:t>
          </a:r>
          <a:endParaRPr lang="id-ID" sz="2400" dirty="0"/>
        </a:p>
      </dgm:t>
    </dgm:pt>
    <dgm:pt modelId="{F2BEE3CC-218E-475D-ABC6-B43B69B88BCD}" type="parTrans" cxnId="{5F4FC1AD-1E70-4671-8F59-86FEE5C69991}">
      <dgm:prSet/>
      <dgm:spPr/>
      <dgm:t>
        <a:bodyPr/>
        <a:lstStyle/>
        <a:p>
          <a:endParaRPr lang="id-ID"/>
        </a:p>
      </dgm:t>
    </dgm:pt>
    <dgm:pt modelId="{6DA3F131-19E0-4BC0-8057-89FD9F391005}" type="sibTrans" cxnId="{5F4FC1AD-1E70-4671-8F59-86FEE5C69991}">
      <dgm:prSet/>
      <dgm:spPr/>
      <dgm:t>
        <a:bodyPr/>
        <a:lstStyle/>
        <a:p>
          <a:endParaRPr lang="id-ID"/>
        </a:p>
      </dgm:t>
    </dgm:pt>
    <dgm:pt modelId="{4F697790-7A56-4EF5-B269-2985F6F6B8BA}">
      <dgm:prSet phldrT="[Text]" custT="1"/>
      <dgm:spPr/>
      <dgm:t>
        <a:bodyPr/>
        <a:lstStyle/>
        <a:p>
          <a:r>
            <a:rPr lang="id-ID" sz="2400" dirty="0" smtClean="0"/>
            <a:t>DISCUSSION</a:t>
          </a:r>
          <a:endParaRPr lang="id-ID" sz="2400" dirty="0"/>
        </a:p>
      </dgm:t>
    </dgm:pt>
    <dgm:pt modelId="{6D0FB1FC-D23A-4047-9598-72EF9C400C67}" type="parTrans" cxnId="{3D490234-1DEE-42B2-87F8-61C62EC77DE6}">
      <dgm:prSet/>
      <dgm:spPr/>
      <dgm:t>
        <a:bodyPr/>
        <a:lstStyle/>
        <a:p>
          <a:endParaRPr lang="id-ID"/>
        </a:p>
      </dgm:t>
    </dgm:pt>
    <dgm:pt modelId="{61E1F9FD-C59E-44BE-B861-BC498D3D6A31}" type="sibTrans" cxnId="{3D490234-1DEE-42B2-87F8-61C62EC77DE6}">
      <dgm:prSet/>
      <dgm:spPr/>
      <dgm:t>
        <a:bodyPr/>
        <a:lstStyle/>
        <a:p>
          <a:endParaRPr lang="id-ID"/>
        </a:p>
      </dgm:t>
    </dgm:pt>
    <dgm:pt modelId="{68F373DF-E5C1-400E-A209-64DEF73D7F56}">
      <dgm:prSet phldrT="[Text]"/>
      <dgm:spPr/>
      <dgm:t>
        <a:bodyPr/>
        <a:lstStyle/>
        <a:p>
          <a:r>
            <a:rPr lang="id-ID" dirty="0" smtClean="0"/>
            <a:t>3</a:t>
          </a:r>
          <a:endParaRPr lang="id-ID" dirty="0"/>
        </a:p>
      </dgm:t>
    </dgm:pt>
    <dgm:pt modelId="{39FAA4F4-4CE5-4E38-808F-AA16B1361F51}" type="parTrans" cxnId="{9A8F352B-EFE6-4480-A226-09B46E7A721C}">
      <dgm:prSet/>
      <dgm:spPr/>
      <dgm:t>
        <a:bodyPr/>
        <a:lstStyle/>
        <a:p>
          <a:endParaRPr lang="id-ID"/>
        </a:p>
      </dgm:t>
    </dgm:pt>
    <dgm:pt modelId="{6DEBA8C5-E502-44AA-BE30-A5DC6D997F2F}" type="sibTrans" cxnId="{9A8F352B-EFE6-4480-A226-09B46E7A721C}">
      <dgm:prSet/>
      <dgm:spPr/>
      <dgm:t>
        <a:bodyPr/>
        <a:lstStyle/>
        <a:p>
          <a:endParaRPr lang="id-ID"/>
        </a:p>
      </dgm:t>
    </dgm:pt>
    <dgm:pt modelId="{9352DABE-AB5B-4917-8435-53F6CB48DE99}">
      <dgm:prSet phldrT="[Text]" custT="1"/>
      <dgm:spPr/>
      <dgm:t>
        <a:bodyPr/>
        <a:lstStyle/>
        <a:p>
          <a:r>
            <a:rPr lang="id-ID" sz="2400" dirty="0" smtClean="0"/>
            <a:t>INTRODUCTION</a:t>
          </a:r>
          <a:endParaRPr lang="id-ID" sz="2400" dirty="0"/>
        </a:p>
      </dgm:t>
    </dgm:pt>
    <dgm:pt modelId="{48778A69-77B3-432F-B587-6C04ADBA4F13}" type="parTrans" cxnId="{55C27A5B-F7AC-4176-8ABD-FDD7AE145CA4}">
      <dgm:prSet/>
      <dgm:spPr/>
      <dgm:t>
        <a:bodyPr/>
        <a:lstStyle/>
        <a:p>
          <a:endParaRPr lang="id-ID"/>
        </a:p>
      </dgm:t>
    </dgm:pt>
    <dgm:pt modelId="{AA3211E2-59F6-4E4D-853A-607F2FF975C9}" type="sibTrans" cxnId="{55C27A5B-F7AC-4176-8ABD-FDD7AE145CA4}">
      <dgm:prSet/>
      <dgm:spPr/>
      <dgm:t>
        <a:bodyPr/>
        <a:lstStyle/>
        <a:p>
          <a:endParaRPr lang="id-ID"/>
        </a:p>
      </dgm:t>
    </dgm:pt>
    <dgm:pt modelId="{354729E0-3EB4-4AF8-96B0-6B1629FB09C9}">
      <dgm:prSet phldrT="[Text]"/>
      <dgm:spPr/>
      <dgm:t>
        <a:bodyPr/>
        <a:lstStyle/>
        <a:p>
          <a:r>
            <a:rPr lang="id-ID" dirty="0" smtClean="0"/>
            <a:t>4</a:t>
          </a:r>
          <a:endParaRPr lang="id-ID" dirty="0"/>
        </a:p>
      </dgm:t>
    </dgm:pt>
    <dgm:pt modelId="{449A1E96-CCDF-4F63-B854-7C2D450AD337}" type="parTrans" cxnId="{4E8F60E7-C242-46DE-85B0-0B64D78CEEC8}">
      <dgm:prSet/>
      <dgm:spPr/>
      <dgm:t>
        <a:bodyPr/>
        <a:lstStyle/>
        <a:p>
          <a:endParaRPr lang="id-ID"/>
        </a:p>
      </dgm:t>
    </dgm:pt>
    <dgm:pt modelId="{57FC9538-22E7-4316-B74A-A2C3B3574571}" type="sibTrans" cxnId="{4E8F60E7-C242-46DE-85B0-0B64D78CEEC8}">
      <dgm:prSet/>
      <dgm:spPr/>
      <dgm:t>
        <a:bodyPr/>
        <a:lstStyle/>
        <a:p>
          <a:endParaRPr lang="id-ID"/>
        </a:p>
      </dgm:t>
    </dgm:pt>
    <dgm:pt modelId="{61DB3D97-6C6F-4734-8648-348FC2DDAFA3}">
      <dgm:prSet phldrT="[Text]" custT="1"/>
      <dgm:spPr/>
      <dgm:t>
        <a:bodyPr/>
        <a:lstStyle/>
        <a:p>
          <a:r>
            <a:rPr lang="id-ID" sz="2400" dirty="0" smtClean="0"/>
            <a:t>CONCLUSION</a:t>
          </a:r>
          <a:endParaRPr lang="id-ID" sz="2400" dirty="0"/>
        </a:p>
      </dgm:t>
    </dgm:pt>
    <dgm:pt modelId="{8E65AEA4-A59E-4313-ADA4-19522A5A90CD}" type="parTrans" cxnId="{6E0DB253-37F9-4220-B209-0857DF9CB7E8}">
      <dgm:prSet/>
      <dgm:spPr/>
      <dgm:t>
        <a:bodyPr/>
        <a:lstStyle/>
        <a:p>
          <a:endParaRPr lang="id-ID"/>
        </a:p>
      </dgm:t>
    </dgm:pt>
    <dgm:pt modelId="{FC1C6170-86B9-4986-9F1C-0C8AD0EC677B}" type="sibTrans" cxnId="{6E0DB253-37F9-4220-B209-0857DF9CB7E8}">
      <dgm:prSet/>
      <dgm:spPr/>
      <dgm:t>
        <a:bodyPr/>
        <a:lstStyle/>
        <a:p>
          <a:endParaRPr lang="id-ID"/>
        </a:p>
      </dgm:t>
    </dgm:pt>
    <dgm:pt modelId="{10001639-E42A-4613-998E-841B08870C1A}">
      <dgm:prSet phldrT="[Text]"/>
      <dgm:spPr/>
      <dgm:t>
        <a:bodyPr/>
        <a:lstStyle/>
        <a:p>
          <a:r>
            <a:rPr lang="id-ID" dirty="0" smtClean="0"/>
            <a:t>5</a:t>
          </a:r>
          <a:endParaRPr lang="id-ID" dirty="0"/>
        </a:p>
      </dgm:t>
    </dgm:pt>
    <dgm:pt modelId="{779D5919-E2F3-43D9-AE5C-483EB5D1091E}" type="parTrans" cxnId="{D9ADF287-7304-4F60-9E7F-FB72549AF3BA}">
      <dgm:prSet/>
      <dgm:spPr/>
      <dgm:t>
        <a:bodyPr/>
        <a:lstStyle/>
        <a:p>
          <a:endParaRPr lang="id-ID"/>
        </a:p>
      </dgm:t>
    </dgm:pt>
    <dgm:pt modelId="{ADA3E3B3-938C-408E-97B6-1230CBC40A25}" type="sibTrans" cxnId="{D9ADF287-7304-4F60-9E7F-FB72549AF3BA}">
      <dgm:prSet/>
      <dgm:spPr/>
      <dgm:t>
        <a:bodyPr/>
        <a:lstStyle/>
        <a:p>
          <a:endParaRPr lang="id-ID"/>
        </a:p>
      </dgm:t>
    </dgm:pt>
    <dgm:pt modelId="{35D5B40F-CCE8-4B35-83F1-7BCFB3451D87}">
      <dgm:prSet phldrT="[Text]" custT="1"/>
      <dgm:spPr/>
      <dgm:t>
        <a:bodyPr/>
        <a:lstStyle/>
        <a:p>
          <a:r>
            <a:rPr lang="id-ID" sz="2400" dirty="0" smtClean="0"/>
            <a:t>ABSTRACT</a:t>
          </a:r>
          <a:endParaRPr lang="id-ID" sz="2400" dirty="0"/>
        </a:p>
      </dgm:t>
    </dgm:pt>
    <dgm:pt modelId="{86B1501B-902C-4E70-9572-1087E2A0D6CB}" type="parTrans" cxnId="{4F2329C6-0DAD-4AB7-A9F8-414F69EC1C37}">
      <dgm:prSet/>
      <dgm:spPr/>
      <dgm:t>
        <a:bodyPr/>
        <a:lstStyle/>
        <a:p>
          <a:endParaRPr lang="id-ID"/>
        </a:p>
      </dgm:t>
    </dgm:pt>
    <dgm:pt modelId="{257F4FD8-0BDE-4B33-951B-3B05C8275B2C}" type="sibTrans" cxnId="{4F2329C6-0DAD-4AB7-A9F8-414F69EC1C37}">
      <dgm:prSet/>
      <dgm:spPr/>
      <dgm:t>
        <a:bodyPr/>
        <a:lstStyle/>
        <a:p>
          <a:endParaRPr lang="id-ID"/>
        </a:p>
      </dgm:t>
    </dgm:pt>
    <dgm:pt modelId="{DB2DA0B0-028D-4E1B-858B-573B3AF52781}">
      <dgm:prSet phldrT="[Text]"/>
      <dgm:spPr/>
      <dgm:t>
        <a:bodyPr/>
        <a:lstStyle/>
        <a:p>
          <a:r>
            <a:rPr lang="id-ID" dirty="0" smtClean="0"/>
            <a:t>6</a:t>
          </a:r>
          <a:endParaRPr lang="id-ID" dirty="0"/>
        </a:p>
      </dgm:t>
    </dgm:pt>
    <dgm:pt modelId="{62BC8CE3-0982-44D0-AEC1-61BD1E946540}" type="parTrans" cxnId="{1F9488B5-B7ED-4F28-B3B5-9448172A1091}">
      <dgm:prSet/>
      <dgm:spPr/>
      <dgm:t>
        <a:bodyPr/>
        <a:lstStyle/>
        <a:p>
          <a:endParaRPr lang="id-ID"/>
        </a:p>
      </dgm:t>
    </dgm:pt>
    <dgm:pt modelId="{BD29991D-B258-4D41-B084-53500BD3376E}" type="sibTrans" cxnId="{1F9488B5-B7ED-4F28-B3B5-9448172A1091}">
      <dgm:prSet/>
      <dgm:spPr/>
      <dgm:t>
        <a:bodyPr/>
        <a:lstStyle/>
        <a:p>
          <a:endParaRPr lang="id-ID"/>
        </a:p>
      </dgm:t>
    </dgm:pt>
    <dgm:pt modelId="{58E8B32C-797F-4C7E-8FBC-0A3F0D859DC6}">
      <dgm:prSet phldrT="[Text]" custT="1"/>
      <dgm:spPr/>
      <dgm:t>
        <a:bodyPr/>
        <a:lstStyle/>
        <a:p>
          <a:r>
            <a:rPr lang="id-ID" sz="2400" dirty="0" smtClean="0"/>
            <a:t>TITLE</a:t>
          </a:r>
          <a:endParaRPr lang="id-ID" sz="1800" dirty="0"/>
        </a:p>
      </dgm:t>
    </dgm:pt>
    <dgm:pt modelId="{51BDEB79-D625-44D1-BBC0-368AA465BEB4}" type="parTrans" cxnId="{4BC39A82-A692-4B7D-A8F8-F52B551221D6}">
      <dgm:prSet/>
      <dgm:spPr/>
      <dgm:t>
        <a:bodyPr/>
        <a:lstStyle/>
        <a:p>
          <a:endParaRPr lang="id-ID"/>
        </a:p>
      </dgm:t>
    </dgm:pt>
    <dgm:pt modelId="{98AEF6FA-0A20-4744-8A91-2BBF78724E08}" type="sibTrans" cxnId="{4BC39A82-A692-4B7D-A8F8-F52B551221D6}">
      <dgm:prSet/>
      <dgm:spPr/>
      <dgm:t>
        <a:bodyPr/>
        <a:lstStyle/>
        <a:p>
          <a:endParaRPr lang="id-ID"/>
        </a:p>
      </dgm:t>
    </dgm:pt>
    <dgm:pt modelId="{68F7E696-B7A6-4805-A0A5-ACFE0A1EA24C}" type="pres">
      <dgm:prSet presAssocID="{0D88CA42-C777-4BEE-BB90-C0553F2D15D2}" presName="linearFlow" presStyleCnt="0">
        <dgm:presLayoutVars>
          <dgm:dir/>
          <dgm:animLvl val="lvl"/>
          <dgm:resizeHandles val="exact"/>
        </dgm:presLayoutVars>
      </dgm:prSet>
      <dgm:spPr/>
    </dgm:pt>
    <dgm:pt modelId="{155B2BD0-DE95-4BCA-8FD7-44306D53E264}" type="pres">
      <dgm:prSet presAssocID="{A3A77176-3B00-4095-B1C8-41D189274B87}" presName="composite" presStyleCnt="0"/>
      <dgm:spPr/>
    </dgm:pt>
    <dgm:pt modelId="{5931ED99-6083-42EF-8909-3B79E43B990C}" type="pres">
      <dgm:prSet presAssocID="{A3A77176-3B00-4095-B1C8-41D189274B87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F2179EFC-9E1D-4B1A-8093-31D8860AAD05}" type="pres">
      <dgm:prSet presAssocID="{A3A77176-3B00-4095-B1C8-41D189274B87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4862BFD-29BE-46BA-9A8A-D65AED8676E7}" type="pres">
      <dgm:prSet presAssocID="{8A249208-B3C6-4E5B-9859-B529293D2CF8}" presName="sp" presStyleCnt="0"/>
      <dgm:spPr/>
    </dgm:pt>
    <dgm:pt modelId="{796C7C7E-1942-458A-8A15-7593F071227E}" type="pres">
      <dgm:prSet presAssocID="{246A4A93-83CD-4EFE-93CA-15EFBF698B54}" presName="composite" presStyleCnt="0"/>
      <dgm:spPr/>
    </dgm:pt>
    <dgm:pt modelId="{C6BFEF39-EFE3-4B87-8970-1349E5BD9081}" type="pres">
      <dgm:prSet presAssocID="{246A4A93-83CD-4EFE-93CA-15EFBF698B54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78B7C7A4-54BA-4CA5-BB11-148A8103BE9C}" type="pres">
      <dgm:prSet presAssocID="{246A4A93-83CD-4EFE-93CA-15EFBF698B54}" presName="descendantText" presStyleLbl="alignAcc1" presStyleIdx="1" presStyleCnt="6">
        <dgm:presLayoutVars>
          <dgm:bulletEnabled val="1"/>
        </dgm:presLayoutVars>
      </dgm:prSet>
      <dgm:spPr/>
    </dgm:pt>
    <dgm:pt modelId="{3CAD34D4-4097-4BC2-BA34-3844ED0FB10A}" type="pres">
      <dgm:prSet presAssocID="{99275230-AFEA-4031-A5DC-18925B3E1A84}" presName="sp" presStyleCnt="0"/>
      <dgm:spPr/>
    </dgm:pt>
    <dgm:pt modelId="{B84B5BEA-5764-4990-B2DE-A508639EA212}" type="pres">
      <dgm:prSet presAssocID="{68F373DF-E5C1-400E-A209-64DEF73D7F56}" presName="composite" presStyleCnt="0"/>
      <dgm:spPr/>
    </dgm:pt>
    <dgm:pt modelId="{8211E3D0-E704-4069-B5F9-37BFB9E3FD09}" type="pres">
      <dgm:prSet presAssocID="{68F373DF-E5C1-400E-A209-64DEF73D7F56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20C7AFB0-D11C-41F3-B0FC-DEDFBAD25188}" type="pres">
      <dgm:prSet presAssocID="{68F373DF-E5C1-400E-A209-64DEF73D7F56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1D42D58-5461-441C-A06C-DA9E83E4E4C7}" type="pres">
      <dgm:prSet presAssocID="{6DEBA8C5-E502-44AA-BE30-A5DC6D997F2F}" presName="sp" presStyleCnt="0"/>
      <dgm:spPr/>
    </dgm:pt>
    <dgm:pt modelId="{09ED9E30-3C34-4545-9F00-89D0CA954938}" type="pres">
      <dgm:prSet presAssocID="{354729E0-3EB4-4AF8-96B0-6B1629FB09C9}" presName="composite" presStyleCnt="0"/>
      <dgm:spPr/>
    </dgm:pt>
    <dgm:pt modelId="{38310D74-BE82-46CB-9FA4-0CEC4BDAA7A5}" type="pres">
      <dgm:prSet presAssocID="{354729E0-3EB4-4AF8-96B0-6B1629FB09C9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F5BA22D0-F82C-4EB1-AA37-F3D9839844C7}" type="pres">
      <dgm:prSet presAssocID="{354729E0-3EB4-4AF8-96B0-6B1629FB09C9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03E4F57-1C95-4606-9AB6-638FB3DABF03}" type="pres">
      <dgm:prSet presAssocID="{57FC9538-22E7-4316-B74A-A2C3B3574571}" presName="sp" presStyleCnt="0"/>
      <dgm:spPr/>
    </dgm:pt>
    <dgm:pt modelId="{3435AFA2-7AAC-4C92-9A1B-9B39EC2A7F85}" type="pres">
      <dgm:prSet presAssocID="{10001639-E42A-4613-998E-841B08870C1A}" presName="composite" presStyleCnt="0"/>
      <dgm:spPr/>
    </dgm:pt>
    <dgm:pt modelId="{6B2ECD87-CCA8-4D5E-8FE4-7A9DEFE835BD}" type="pres">
      <dgm:prSet presAssocID="{10001639-E42A-4613-998E-841B08870C1A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53CEB91C-1765-4471-8A12-9149604F3E5C}" type="pres">
      <dgm:prSet presAssocID="{10001639-E42A-4613-998E-841B08870C1A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01B802B-2025-44C6-BEE0-26AACAA30401}" type="pres">
      <dgm:prSet presAssocID="{ADA3E3B3-938C-408E-97B6-1230CBC40A25}" presName="sp" presStyleCnt="0"/>
      <dgm:spPr/>
    </dgm:pt>
    <dgm:pt modelId="{AAEC35F1-6765-496C-89DC-710D37E87336}" type="pres">
      <dgm:prSet presAssocID="{DB2DA0B0-028D-4E1B-858B-573B3AF52781}" presName="composite" presStyleCnt="0"/>
      <dgm:spPr/>
    </dgm:pt>
    <dgm:pt modelId="{B47823CF-573D-4977-99A3-FCD7E019C6A8}" type="pres">
      <dgm:prSet presAssocID="{DB2DA0B0-028D-4E1B-858B-573B3AF52781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E6EBBCF-5277-4FDC-A60F-7513DEF7A74C}" type="pres">
      <dgm:prSet presAssocID="{DB2DA0B0-028D-4E1B-858B-573B3AF52781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C9FA9257-2D7F-4D58-BFF9-DDA825D6396A}" type="presOf" srcId="{68F373DF-E5C1-400E-A209-64DEF73D7F56}" destId="{8211E3D0-E704-4069-B5F9-37BFB9E3FD09}" srcOrd="0" destOrd="0" presId="urn:microsoft.com/office/officeart/2005/8/layout/chevron2"/>
    <dgm:cxn modelId="{FE9D515E-03B7-4781-96C3-B0D354D3E544}" type="presOf" srcId="{4F697790-7A56-4EF5-B269-2985F6F6B8BA}" destId="{78B7C7A4-54BA-4CA5-BB11-148A8103BE9C}" srcOrd="0" destOrd="1" presId="urn:microsoft.com/office/officeart/2005/8/layout/chevron2"/>
    <dgm:cxn modelId="{6E0DB253-37F9-4220-B209-0857DF9CB7E8}" srcId="{354729E0-3EB4-4AF8-96B0-6B1629FB09C9}" destId="{61DB3D97-6C6F-4734-8648-348FC2DDAFA3}" srcOrd="0" destOrd="0" parTransId="{8E65AEA4-A59E-4313-ADA4-19522A5A90CD}" sibTransId="{FC1C6170-86B9-4986-9F1C-0C8AD0EC677B}"/>
    <dgm:cxn modelId="{89771500-5B33-4B46-ADD4-E98B7A186806}" type="presOf" srcId="{DB2DA0B0-028D-4E1B-858B-573B3AF52781}" destId="{B47823CF-573D-4977-99A3-FCD7E019C6A8}" srcOrd="0" destOrd="0" presId="urn:microsoft.com/office/officeart/2005/8/layout/chevron2"/>
    <dgm:cxn modelId="{9EFFBC36-8DA6-4B62-8796-A78866CBC32C}" type="presOf" srcId="{0D88CA42-C777-4BEE-BB90-C0553F2D15D2}" destId="{68F7E696-B7A6-4805-A0A5-ACFE0A1EA24C}" srcOrd="0" destOrd="0" presId="urn:microsoft.com/office/officeart/2005/8/layout/chevron2"/>
    <dgm:cxn modelId="{4E8F60E7-C242-46DE-85B0-0B64D78CEEC8}" srcId="{0D88CA42-C777-4BEE-BB90-C0553F2D15D2}" destId="{354729E0-3EB4-4AF8-96B0-6B1629FB09C9}" srcOrd="3" destOrd="0" parTransId="{449A1E96-CCDF-4F63-B854-7C2D450AD337}" sibTransId="{57FC9538-22E7-4316-B74A-A2C3B3574571}"/>
    <dgm:cxn modelId="{5F4FC1AD-1E70-4671-8F59-86FEE5C69991}" srcId="{246A4A93-83CD-4EFE-93CA-15EFBF698B54}" destId="{8E6FB5D5-8EA6-4BE7-9B26-CA432AEFE4AD}" srcOrd="0" destOrd="0" parTransId="{F2BEE3CC-218E-475D-ABC6-B43B69B88BCD}" sibTransId="{6DA3F131-19E0-4BC0-8057-89FD9F391005}"/>
    <dgm:cxn modelId="{4F2329C6-0DAD-4AB7-A9F8-414F69EC1C37}" srcId="{10001639-E42A-4613-998E-841B08870C1A}" destId="{35D5B40F-CCE8-4B35-83F1-7BCFB3451D87}" srcOrd="0" destOrd="0" parTransId="{86B1501B-902C-4E70-9572-1087E2A0D6CB}" sibTransId="{257F4FD8-0BDE-4B33-951B-3B05C8275B2C}"/>
    <dgm:cxn modelId="{C643F7B6-2E6D-44F1-98E9-919181929D71}" type="presOf" srcId="{246A4A93-83CD-4EFE-93CA-15EFBF698B54}" destId="{C6BFEF39-EFE3-4B87-8970-1349E5BD9081}" srcOrd="0" destOrd="0" presId="urn:microsoft.com/office/officeart/2005/8/layout/chevron2"/>
    <dgm:cxn modelId="{93A8EA76-02FA-4571-A512-954A38133240}" type="presOf" srcId="{9352DABE-AB5B-4917-8435-53F6CB48DE99}" destId="{20C7AFB0-D11C-41F3-B0FC-DEDFBAD25188}" srcOrd="0" destOrd="0" presId="urn:microsoft.com/office/officeart/2005/8/layout/chevron2"/>
    <dgm:cxn modelId="{DAE656A1-058E-427F-BCC3-27920067E8D1}" type="presOf" srcId="{A3A77176-3B00-4095-B1C8-41D189274B87}" destId="{5931ED99-6083-42EF-8909-3B79E43B990C}" srcOrd="0" destOrd="0" presId="urn:microsoft.com/office/officeart/2005/8/layout/chevron2"/>
    <dgm:cxn modelId="{026D0E5F-F86C-4A60-BE7B-1E25E06A5A1E}" srcId="{0D88CA42-C777-4BEE-BB90-C0553F2D15D2}" destId="{A3A77176-3B00-4095-B1C8-41D189274B87}" srcOrd="0" destOrd="0" parTransId="{D563720C-A039-4EB6-A021-E3EF2217C0A2}" sibTransId="{8A249208-B3C6-4E5B-9859-B529293D2CF8}"/>
    <dgm:cxn modelId="{9A8F352B-EFE6-4480-A226-09B46E7A721C}" srcId="{0D88CA42-C777-4BEE-BB90-C0553F2D15D2}" destId="{68F373DF-E5C1-400E-A209-64DEF73D7F56}" srcOrd="2" destOrd="0" parTransId="{39FAA4F4-4CE5-4E38-808F-AA16B1361F51}" sibTransId="{6DEBA8C5-E502-44AA-BE30-A5DC6D997F2F}"/>
    <dgm:cxn modelId="{D7711AF3-F492-4622-9B32-56A48C6F0D69}" type="presOf" srcId="{A9BF7077-3C95-4522-99BC-73359A0B12EA}" destId="{F2179EFC-9E1D-4B1A-8093-31D8860AAD05}" srcOrd="0" destOrd="0" presId="urn:microsoft.com/office/officeart/2005/8/layout/chevron2"/>
    <dgm:cxn modelId="{55C27A5B-F7AC-4176-8ABD-FDD7AE145CA4}" srcId="{68F373DF-E5C1-400E-A209-64DEF73D7F56}" destId="{9352DABE-AB5B-4917-8435-53F6CB48DE99}" srcOrd="0" destOrd="0" parTransId="{48778A69-77B3-432F-B587-6C04ADBA4F13}" sibTransId="{AA3211E2-59F6-4E4D-853A-607F2FF975C9}"/>
    <dgm:cxn modelId="{D5460061-B977-4E93-83AF-C6316E9610B0}" type="presOf" srcId="{354729E0-3EB4-4AF8-96B0-6B1629FB09C9}" destId="{38310D74-BE82-46CB-9FA4-0CEC4BDAA7A5}" srcOrd="0" destOrd="0" presId="urn:microsoft.com/office/officeart/2005/8/layout/chevron2"/>
    <dgm:cxn modelId="{3D490234-1DEE-42B2-87F8-61C62EC77DE6}" srcId="{246A4A93-83CD-4EFE-93CA-15EFBF698B54}" destId="{4F697790-7A56-4EF5-B269-2985F6F6B8BA}" srcOrd="1" destOrd="0" parTransId="{6D0FB1FC-D23A-4047-9598-72EF9C400C67}" sibTransId="{61E1F9FD-C59E-44BE-B861-BC498D3D6A31}"/>
    <dgm:cxn modelId="{31039FCC-EA0E-42F8-9B0C-6C9330F7866F}" type="presOf" srcId="{35D5B40F-CCE8-4B35-83F1-7BCFB3451D87}" destId="{53CEB91C-1765-4471-8A12-9149604F3E5C}" srcOrd="0" destOrd="0" presId="urn:microsoft.com/office/officeart/2005/8/layout/chevron2"/>
    <dgm:cxn modelId="{58A38A2B-8949-4726-832C-8BF1DE23B907}" type="presOf" srcId="{8E6FB5D5-8EA6-4BE7-9B26-CA432AEFE4AD}" destId="{78B7C7A4-54BA-4CA5-BB11-148A8103BE9C}" srcOrd="0" destOrd="0" presId="urn:microsoft.com/office/officeart/2005/8/layout/chevron2"/>
    <dgm:cxn modelId="{B806B561-2271-4031-885F-6268E9E88792}" srcId="{A3A77176-3B00-4095-B1C8-41D189274B87}" destId="{A9BF7077-3C95-4522-99BC-73359A0B12EA}" srcOrd="0" destOrd="0" parTransId="{B1C9796F-6686-4CE0-8F41-DD548FD1FFF2}" sibTransId="{CA98AC1F-8EB1-4CA0-AFDC-F226E27727DB}"/>
    <dgm:cxn modelId="{4941FCCA-334B-419E-870A-8D85AE432BBA}" srcId="{0D88CA42-C777-4BEE-BB90-C0553F2D15D2}" destId="{246A4A93-83CD-4EFE-93CA-15EFBF698B54}" srcOrd="1" destOrd="0" parTransId="{9DCCDF47-EEEB-47EE-95AA-D1EDFBC07CDD}" sibTransId="{99275230-AFEA-4031-A5DC-18925B3E1A84}"/>
    <dgm:cxn modelId="{1491ECEC-5495-4F0D-94A4-09E3CD61DC5F}" type="presOf" srcId="{10001639-E42A-4613-998E-841B08870C1A}" destId="{6B2ECD87-CCA8-4D5E-8FE4-7A9DEFE835BD}" srcOrd="0" destOrd="0" presId="urn:microsoft.com/office/officeart/2005/8/layout/chevron2"/>
    <dgm:cxn modelId="{D9ADF287-7304-4F60-9E7F-FB72549AF3BA}" srcId="{0D88CA42-C777-4BEE-BB90-C0553F2D15D2}" destId="{10001639-E42A-4613-998E-841B08870C1A}" srcOrd="4" destOrd="0" parTransId="{779D5919-E2F3-43D9-AE5C-483EB5D1091E}" sibTransId="{ADA3E3B3-938C-408E-97B6-1230CBC40A25}"/>
    <dgm:cxn modelId="{4BC39A82-A692-4B7D-A8F8-F52B551221D6}" srcId="{DB2DA0B0-028D-4E1B-858B-573B3AF52781}" destId="{58E8B32C-797F-4C7E-8FBC-0A3F0D859DC6}" srcOrd="0" destOrd="0" parTransId="{51BDEB79-D625-44D1-BBC0-368AA465BEB4}" sibTransId="{98AEF6FA-0A20-4744-8A91-2BBF78724E08}"/>
    <dgm:cxn modelId="{1F9488B5-B7ED-4F28-B3B5-9448172A1091}" srcId="{0D88CA42-C777-4BEE-BB90-C0553F2D15D2}" destId="{DB2DA0B0-028D-4E1B-858B-573B3AF52781}" srcOrd="5" destOrd="0" parTransId="{62BC8CE3-0982-44D0-AEC1-61BD1E946540}" sibTransId="{BD29991D-B258-4D41-B084-53500BD3376E}"/>
    <dgm:cxn modelId="{08A0367F-5EC3-4BA7-A156-75E7DA9B47BA}" type="presOf" srcId="{58E8B32C-797F-4C7E-8FBC-0A3F0D859DC6}" destId="{CE6EBBCF-5277-4FDC-A60F-7513DEF7A74C}" srcOrd="0" destOrd="0" presId="urn:microsoft.com/office/officeart/2005/8/layout/chevron2"/>
    <dgm:cxn modelId="{0C72FBAB-E1CA-4FDA-8CD6-93F6F7274EB2}" type="presOf" srcId="{61DB3D97-6C6F-4734-8648-348FC2DDAFA3}" destId="{F5BA22D0-F82C-4EB1-AA37-F3D9839844C7}" srcOrd="0" destOrd="0" presId="urn:microsoft.com/office/officeart/2005/8/layout/chevron2"/>
    <dgm:cxn modelId="{449E6C50-DA71-46ED-A9B7-0B1E7C9654E2}" type="presParOf" srcId="{68F7E696-B7A6-4805-A0A5-ACFE0A1EA24C}" destId="{155B2BD0-DE95-4BCA-8FD7-44306D53E264}" srcOrd="0" destOrd="0" presId="urn:microsoft.com/office/officeart/2005/8/layout/chevron2"/>
    <dgm:cxn modelId="{D19BB7A6-89F1-4BE5-B862-F4ED47E47CBF}" type="presParOf" srcId="{155B2BD0-DE95-4BCA-8FD7-44306D53E264}" destId="{5931ED99-6083-42EF-8909-3B79E43B990C}" srcOrd="0" destOrd="0" presId="urn:microsoft.com/office/officeart/2005/8/layout/chevron2"/>
    <dgm:cxn modelId="{4963A9AA-AB44-497C-A10E-FB7D23573EA1}" type="presParOf" srcId="{155B2BD0-DE95-4BCA-8FD7-44306D53E264}" destId="{F2179EFC-9E1D-4B1A-8093-31D8860AAD05}" srcOrd="1" destOrd="0" presId="urn:microsoft.com/office/officeart/2005/8/layout/chevron2"/>
    <dgm:cxn modelId="{FFCB34A4-BD28-436D-A37F-F7A086AE2925}" type="presParOf" srcId="{68F7E696-B7A6-4805-A0A5-ACFE0A1EA24C}" destId="{14862BFD-29BE-46BA-9A8A-D65AED8676E7}" srcOrd="1" destOrd="0" presId="urn:microsoft.com/office/officeart/2005/8/layout/chevron2"/>
    <dgm:cxn modelId="{BF387CEF-3D43-4FC0-81DF-6DAAE31CFFB7}" type="presParOf" srcId="{68F7E696-B7A6-4805-A0A5-ACFE0A1EA24C}" destId="{796C7C7E-1942-458A-8A15-7593F071227E}" srcOrd="2" destOrd="0" presId="urn:microsoft.com/office/officeart/2005/8/layout/chevron2"/>
    <dgm:cxn modelId="{79C79688-3E33-4FE4-B957-D89747997D14}" type="presParOf" srcId="{796C7C7E-1942-458A-8A15-7593F071227E}" destId="{C6BFEF39-EFE3-4B87-8970-1349E5BD9081}" srcOrd="0" destOrd="0" presId="urn:microsoft.com/office/officeart/2005/8/layout/chevron2"/>
    <dgm:cxn modelId="{B8C9A853-C99E-4E99-81AB-208996456EDC}" type="presParOf" srcId="{796C7C7E-1942-458A-8A15-7593F071227E}" destId="{78B7C7A4-54BA-4CA5-BB11-148A8103BE9C}" srcOrd="1" destOrd="0" presId="urn:microsoft.com/office/officeart/2005/8/layout/chevron2"/>
    <dgm:cxn modelId="{F19B4F1F-AEA9-45B8-BDAB-A84845D9CDC8}" type="presParOf" srcId="{68F7E696-B7A6-4805-A0A5-ACFE0A1EA24C}" destId="{3CAD34D4-4097-4BC2-BA34-3844ED0FB10A}" srcOrd="3" destOrd="0" presId="urn:microsoft.com/office/officeart/2005/8/layout/chevron2"/>
    <dgm:cxn modelId="{2D19D691-D706-471E-8108-B3ACE82CDEB2}" type="presParOf" srcId="{68F7E696-B7A6-4805-A0A5-ACFE0A1EA24C}" destId="{B84B5BEA-5764-4990-B2DE-A508639EA212}" srcOrd="4" destOrd="0" presId="urn:microsoft.com/office/officeart/2005/8/layout/chevron2"/>
    <dgm:cxn modelId="{B87C8EC5-E7DE-4FEE-B4F4-36CAF983676C}" type="presParOf" srcId="{B84B5BEA-5764-4990-B2DE-A508639EA212}" destId="{8211E3D0-E704-4069-B5F9-37BFB9E3FD09}" srcOrd="0" destOrd="0" presId="urn:microsoft.com/office/officeart/2005/8/layout/chevron2"/>
    <dgm:cxn modelId="{294A7D00-4FBB-4AA7-A944-9DF6F1C90E66}" type="presParOf" srcId="{B84B5BEA-5764-4990-B2DE-A508639EA212}" destId="{20C7AFB0-D11C-41F3-B0FC-DEDFBAD25188}" srcOrd="1" destOrd="0" presId="urn:microsoft.com/office/officeart/2005/8/layout/chevron2"/>
    <dgm:cxn modelId="{B281FCC2-498B-4E91-9997-A8DC205D5620}" type="presParOf" srcId="{68F7E696-B7A6-4805-A0A5-ACFE0A1EA24C}" destId="{61D42D58-5461-441C-A06C-DA9E83E4E4C7}" srcOrd="5" destOrd="0" presId="urn:microsoft.com/office/officeart/2005/8/layout/chevron2"/>
    <dgm:cxn modelId="{4AE4183D-3355-4D25-9E90-7A0D438385D8}" type="presParOf" srcId="{68F7E696-B7A6-4805-A0A5-ACFE0A1EA24C}" destId="{09ED9E30-3C34-4545-9F00-89D0CA954938}" srcOrd="6" destOrd="0" presId="urn:microsoft.com/office/officeart/2005/8/layout/chevron2"/>
    <dgm:cxn modelId="{8C1678AA-D0AA-4DB9-A2BD-AE423122D092}" type="presParOf" srcId="{09ED9E30-3C34-4545-9F00-89D0CA954938}" destId="{38310D74-BE82-46CB-9FA4-0CEC4BDAA7A5}" srcOrd="0" destOrd="0" presId="urn:microsoft.com/office/officeart/2005/8/layout/chevron2"/>
    <dgm:cxn modelId="{F1E9DD0F-E657-49C8-AD27-56F37DF58C60}" type="presParOf" srcId="{09ED9E30-3C34-4545-9F00-89D0CA954938}" destId="{F5BA22D0-F82C-4EB1-AA37-F3D9839844C7}" srcOrd="1" destOrd="0" presId="urn:microsoft.com/office/officeart/2005/8/layout/chevron2"/>
    <dgm:cxn modelId="{4344F6B5-BA37-49C6-A96A-0032DA6A4418}" type="presParOf" srcId="{68F7E696-B7A6-4805-A0A5-ACFE0A1EA24C}" destId="{E03E4F57-1C95-4606-9AB6-638FB3DABF03}" srcOrd="7" destOrd="0" presId="urn:microsoft.com/office/officeart/2005/8/layout/chevron2"/>
    <dgm:cxn modelId="{513FC1C9-BF1B-4421-B7F3-659E2B848DC3}" type="presParOf" srcId="{68F7E696-B7A6-4805-A0A5-ACFE0A1EA24C}" destId="{3435AFA2-7AAC-4C92-9A1B-9B39EC2A7F85}" srcOrd="8" destOrd="0" presId="urn:microsoft.com/office/officeart/2005/8/layout/chevron2"/>
    <dgm:cxn modelId="{8DD54504-6139-419C-8CC9-2705B46E9131}" type="presParOf" srcId="{3435AFA2-7AAC-4C92-9A1B-9B39EC2A7F85}" destId="{6B2ECD87-CCA8-4D5E-8FE4-7A9DEFE835BD}" srcOrd="0" destOrd="0" presId="urn:microsoft.com/office/officeart/2005/8/layout/chevron2"/>
    <dgm:cxn modelId="{74F34855-2C41-4933-9FA2-AEF18C21256E}" type="presParOf" srcId="{3435AFA2-7AAC-4C92-9A1B-9B39EC2A7F85}" destId="{53CEB91C-1765-4471-8A12-9149604F3E5C}" srcOrd="1" destOrd="0" presId="urn:microsoft.com/office/officeart/2005/8/layout/chevron2"/>
    <dgm:cxn modelId="{0BFA0B7B-C978-4B6F-934F-B26F801E2809}" type="presParOf" srcId="{68F7E696-B7A6-4805-A0A5-ACFE0A1EA24C}" destId="{301B802B-2025-44C6-BEE0-26AACAA30401}" srcOrd="9" destOrd="0" presId="urn:microsoft.com/office/officeart/2005/8/layout/chevron2"/>
    <dgm:cxn modelId="{E239B6E4-16CE-4434-BF2D-4CFCAEDC6485}" type="presParOf" srcId="{68F7E696-B7A6-4805-A0A5-ACFE0A1EA24C}" destId="{AAEC35F1-6765-496C-89DC-710D37E87336}" srcOrd="10" destOrd="0" presId="urn:microsoft.com/office/officeart/2005/8/layout/chevron2"/>
    <dgm:cxn modelId="{AD423F15-8208-4102-A61B-270A41CC0DFF}" type="presParOf" srcId="{AAEC35F1-6765-496C-89DC-710D37E87336}" destId="{B47823CF-573D-4977-99A3-FCD7E019C6A8}" srcOrd="0" destOrd="0" presId="urn:microsoft.com/office/officeart/2005/8/layout/chevron2"/>
    <dgm:cxn modelId="{ABAD09F6-5E94-4C62-B92D-2DB670973F90}" type="presParOf" srcId="{AAEC35F1-6765-496C-89DC-710D37E87336}" destId="{CE6EBBCF-5277-4FDC-A60F-7513DEF7A74C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228-8DB0-4E24-90AD-400948B88977}" type="datetimeFigureOut">
              <a:rPr lang="id-ID" smtClean="0"/>
              <a:t>19/12/2016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7CA9-D34B-4D9D-A47C-F278EADBD2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228-8DB0-4E24-90AD-400948B88977}" type="datetimeFigureOut">
              <a:rPr lang="id-ID" smtClean="0"/>
              <a:t>19/12/2016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7CA9-D34B-4D9D-A47C-F278EADBD2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228-8DB0-4E24-90AD-400948B88977}" type="datetimeFigureOut">
              <a:rPr lang="id-ID" smtClean="0"/>
              <a:t>19/12/2016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7CA9-D34B-4D9D-A47C-F278EADBD2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228-8DB0-4E24-90AD-400948B88977}" type="datetimeFigureOut">
              <a:rPr lang="id-ID" smtClean="0"/>
              <a:t>19/12/2016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7CA9-D34B-4D9D-A47C-F278EADBD2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228-8DB0-4E24-90AD-400948B88977}" type="datetimeFigureOut">
              <a:rPr lang="id-ID" smtClean="0"/>
              <a:t>19/12/2016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7CA9-D34B-4D9D-A47C-F278EADBD2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228-8DB0-4E24-90AD-400948B88977}" type="datetimeFigureOut">
              <a:rPr lang="id-ID" smtClean="0"/>
              <a:t>19/12/2016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7CA9-D34B-4D9D-A47C-F278EADBD2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228-8DB0-4E24-90AD-400948B88977}" type="datetimeFigureOut">
              <a:rPr lang="id-ID" smtClean="0"/>
              <a:t>19/12/2016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7CA9-D34B-4D9D-A47C-F278EADBD2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228-8DB0-4E24-90AD-400948B88977}" type="datetimeFigureOut">
              <a:rPr lang="id-ID" smtClean="0"/>
              <a:t>19/12/2016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7CA9-D34B-4D9D-A47C-F278EADBD2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228-8DB0-4E24-90AD-400948B88977}" type="datetimeFigureOut">
              <a:rPr lang="id-ID" smtClean="0"/>
              <a:t>19/12/2016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7CA9-D34B-4D9D-A47C-F278EADBD2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228-8DB0-4E24-90AD-400948B88977}" type="datetimeFigureOut">
              <a:rPr lang="id-ID" smtClean="0"/>
              <a:t>19/12/2016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7CA9-D34B-4D9D-A47C-F278EADBD2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AF228-8DB0-4E24-90AD-400948B88977}" type="datetimeFigureOut">
              <a:rPr lang="id-ID" smtClean="0"/>
              <a:t>19/12/2016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C7CA9-D34B-4D9D-A47C-F278EADBD2D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F228-8DB0-4E24-90AD-400948B88977}" type="datetimeFigureOut">
              <a:rPr lang="id-ID" smtClean="0"/>
              <a:t>19/12/2016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C7CA9-D34B-4D9D-A47C-F278EADBD2D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/>
          <a:lstStyle/>
          <a:p>
            <a:r>
              <a:rPr lang="id-ID" dirty="0" smtClean="0"/>
              <a:t>SOCIOLINGUISTICS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REFERENCE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S. Bhattacharya and M.J. Higgins, Phys. Rev. Lett. 70, </a:t>
            </a:r>
            <a:r>
              <a:rPr lang="id-ID" dirty="0" smtClean="0"/>
              <a:t>2617 (1993</a:t>
            </a:r>
            <a:r>
              <a:rPr lang="id-ID" dirty="0"/>
              <a:t>); M.C. Hellerqvist et al., ibid. 76, 4022 (1996</a:t>
            </a:r>
            <a:r>
              <a:rPr lang="id-ID" dirty="0" smtClean="0"/>
              <a:t>). A.Tonomura </a:t>
            </a:r>
            <a:r>
              <a:rPr lang="id-ID" dirty="0"/>
              <a:t>et al., Nature 397, 308(1999). </a:t>
            </a:r>
            <a:endParaRPr lang="id-ID" dirty="0" smtClean="0"/>
          </a:p>
          <a:p>
            <a:r>
              <a:rPr lang="id-ID" dirty="0"/>
              <a:t>Baker, G. A. &amp; Graves-Morris, P. 1995 </a:t>
            </a:r>
            <a:r>
              <a:rPr lang="id-ID" i="1" dirty="0"/>
              <a:t>Pad´e approximants, </a:t>
            </a:r>
            <a:r>
              <a:rPr lang="id-ID" i="1" dirty="0" smtClean="0"/>
              <a:t>2nd </a:t>
            </a:r>
            <a:r>
              <a:rPr lang="id-ID" dirty="0" smtClean="0"/>
              <a:t>edn</a:t>
            </a:r>
            <a:r>
              <a:rPr lang="id-ID" dirty="0"/>
              <a:t>. Cambridge University Press. </a:t>
            </a:r>
            <a:endParaRPr lang="id-ID" dirty="0" smtClean="0"/>
          </a:p>
          <a:p>
            <a:r>
              <a:rPr lang="id-ID" dirty="0"/>
              <a:t>(2) Shionoya, S.; Yen, W. M., Eds. </a:t>
            </a:r>
            <a:r>
              <a:rPr lang="id-ID" i="1" dirty="0"/>
              <a:t>Phosphor Handbook, CRC </a:t>
            </a:r>
            <a:r>
              <a:rPr lang="id-ID" i="1" dirty="0" smtClean="0"/>
              <a:t> </a:t>
            </a:r>
            <a:r>
              <a:rPr lang="en-US" dirty="0" smtClean="0"/>
              <a:t>Press</a:t>
            </a:r>
            <a:r>
              <a:rPr lang="en-US" dirty="0"/>
              <a:t>: Boca Raton, FL, 2000; p255.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id-ID" sz="3600" dirty="0" smtClean="0"/>
              <a:t>ANOTHER WAY TO DO A RESEARCH </a:t>
            </a:r>
            <a:endParaRPr lang="id-ID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857356" y="1071546"/>
          <a:ext cx="482918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PARTS OF A RESEARCH PAPER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d-ID" dirty="0" smtClean="0"/>
              <a:t>TITLE </a:t>
            </a:r>
          </a:p>
          <a:p>
            <a:r>
              <a:rPr lang="id-ID" dirty="0" smtClean="0"/>
              <a:t>AUTHORS</a:t>
            </a:r>
          </a:p>
          <a:p>
            <a:r>
              <a:rPr lang="id-ID" dirty="0" smtClean="0"/>
              <a:t>AFFILIATION</a:t>
            </a:r>
          </a:p>
          <a:p>
            <a:r>
              <a:rPr lang="id-ID" dirty="0" smtClean="0"/>
              <a:t>ABSTRACT </a:t>
            </a:r>
          </a:p>
          <a:p>
            <a:r>
              <a:rPr lang="id-ID" dirty="0" smtClean="0"/>
              <a:t>INTRODUCTION</a:t>
            </a:r>
          </a:p>
          <a:p>
            <a:r>
              <a:rPr lang="id-ID" dirty="0" smtClean="0"/>
              <a:t>MATERIALS AND METHOD</a:t>
            </a:r>
          </a:p>
          <a:p>
            <a:r>
              <a:rPr lang="id-ID" dirty="0" smtClean="0"/>
              <a:t>RESULTS</a:t>
            </a:r>
            <a:endParaRPr lang="id-ID" dirty="0" smtClean="0"/>
          </a:p>
          <a:p>
            <a:r>
              <a:rPr lang="id-ID" dirty="0" smtClean="0"/>
              <a:t>DISCUSSION </a:t>
            </a:r>
            <a:endParaRPr lang="id-ID" dirty="0" smtClean="0"/>
          </a:p>
          <a:p>
            <a:r>
              <a:rPr lang="id-ID" dirty="0" smtClean="0"/>
              <a:t>CONCLUSION </a:t>
            </a:r>
          </a:p>
          <a:p>
            <a:r>
              <a:rPr lang="id-ID" dirty="0" smtClean="0"/>
              <a:t>ACKNOWLEDGEMENT </a:t>
            </a:r>
          </a:p>
          <a:p>
            <a:r>
              <a:rPr lang="id-ID" dirty="0" smtClean="0"/>
              <a:t>REFERENCES  (AT LEAST 20)</a:t>
            </a:r>
          </a:p>
          <a:p>
            <a:endParaRPr lang="id-ID" dirty="0"/>
          </a:p>
          <a:p>
            <a:pPr marL="0" indent="0">
              <a:buNone/>
            </a:pPr>
            <a:r>
              <a:rPr lang="id-ID" dirty="0" smtClean="0"/>
              <a:t>THE PAPER MUST NOT BE MORE THAN THREE PAGES APART FROM REFERENCES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TITLE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INFORMATIVE EYE-CATCHING </a:t>
            </a:r>
          </a:p>
          <a:p>
            <a:r>
              <a:rPr lang="id-ID" dirty="0" smtClean="0"/>
              <a:t>WRITING AT LAST TO SUMMERIZE ON WHAT YOU WROTE</a:t>
            </a:r>
          </a:p>
          <a:p>
            <a:r>
              <a:rPr lang="id-ID" dirty="0" smtClean="0"/>
              <a:t>ATTRACTIVE WORDS</a:t>
            </a:r>
          </a:p>
          <a:p>
            <a:pPr lvl="1"/>
            <a:r>
              <a:rPr lang="id-ID" dirty="0" smtClean="0"/>
              <a:t>A SIMPLE METHOD</a:t>
            </a:r>
          </a:p>
          <a:p>
            <a:pPr lvl="1"/>
            <a:r>
              <a:rPr lang="id-ID" dirty="0" smtClean="0"/>
              <a:t>PRACTICAL USAGE</a:t>
            </a:r>
          </a:p>
          <a:p>
            <a:pPr lvl="1"/>
            <a:r>
              <a:rPr lang="id-ID" dirty="0" smtClean="0"/>
              <a:t>CURRENT TREND</a:t>
            </a:r>
          </a:p>
          <a:p>
            <a:pPr lvl="1"/>
            <a:r>
              <a:rPr lang="id-ID" dirty="0" smtClean="0"/>
              <a:t>HIGH COMPRESSIVE STRENGHT </a:t>
            </a:r>
          </a:p>
          <a:p>
            <a:pPr lvl="1"/>
            <a:r>
              <a:rPr lang="id-ID" dirty="0" smtClean="0"/>
              <a:t>COMMON PHENOMENON </a:t>
            </a:r>
          </a:p>
          <a:p>
            <a:pPr lvl="1"/>
            <a:r>
              <a:rPr lang="id-ID" dirty="0" smtClean="0"/>
              <a:t>A NEW METHOD</a:t>
            </a:r>
          </a:p>
          <a:p>
            <a:pPr lvl="1"/>
            <a:r>
              <a:rPr lang="id-ID" dirty="0" smtClean="0"/>
              <a:t>FIRST METHOD</a:t>
            </a:r>
          </a:p>
          <a:p>
            <a:pPr lvl="1"/>
            <a:r>
              <a:rPr lang="id-ID" dirty="0" smtClean="0"/>
              <a:t>GENERAL MATERIALS</a:t>
            </a:r>
          </a:p>
          <a:p>
            <a:pPr lvl="1"/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ABSTRACT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 GOOD ABSTRACT MAY HAVE </a:t>
            </a:r>
          </a:p>
          <a:p>
            <a:pPr lvl="1"/>
            <a:r>
              <a:rPr lang="id-ID" dirty="0" smtClean="0"/>
              <a:t>INTRODUCTION</a:t>
            </a:r>
          </a:p>
          <a:p>
            <a:pPr lvl="1"/>
            <a:r>
              <a:rPr lang="id-ID" dirty="0" smtClean="0"/>
              <a:t>WHAT HAVE YOU DONE (MATERIAL &amp; METHOD)</a:t>
            </a:r>
          </a:p>
          <a:p>
            <a:pPr lvl="1"/>
            <a:r>
              <a:rPr lang="id-ID" dirty="0" smtClean="0"/>
              <a:t>WHAR HAVE YOU FOUND (DISCUSSION &amp; RESULT)</a:t>
            </a:r>
          </a:p>
          <a:p>
            <a:pPr lvl="1"/>
            <a:r>
              <a:rPr lang="id-ID" dirty="0" smtClean="0"/>
              <a:t>CONCLUSION/ IMPACT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INTRODUCTION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WHAT MAKES YOUR PAPER INTERESTING</a:t>
            </a:r>
          </a:p>
          <a:p>
            <a:r>
              <a:rPr lang="id-ID" dirty="0" smtClean="0"/>
              <a:t>GENERAL UNDERSTANDING BY FAR</a:t>
            </a:r>
          </a:p>
          <a:p>
            <a:r>
              <a:rPr lang="id-ID" dirty="0" smtClean="0"/>
              <a:t>REMAINED PROBLEMS</a:t>
            </a:r>
          </a:p>
          <a:p>
            <a:r>
              <a:rPr lang="id-ID" dirty="0" smtClean="0"/>
              <a:t>HOW TO SETTLE THE PROBLEM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MATERIAL AND METHOD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NAME THE MATERIAL YOU ARE GOING TO USE</a:t>
            </a:r>
          </a:p>
          <a:p>
            <a:r>
              <a:rPr lang="id-ID" dirty="0" smtClean="0"/>
              <a:t>HOW TO COLLECT THE DATA</a:t>
            </a:r>
          </a:p>
          <a:p>
            <a:r>
              <a:rPr lang="id-ID" dirty="0" smtClean="0"/>
              <a:t>HOW  TO ANALYSE THE DATA</a:t>
            </a:r>
          </a:p>
          <a:p>
            <a:r>
              <a:rPr lang="id-ID" dirty="0" smtClean="0"/>
              <a:t>HOW TO INTERPRATE THE DATA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RESULTS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REPORT FINDING </a:t>
            </a:r>
          </a:p>
          <a:p>
            <a:r>
              <a:rPr lang="id-ID" dirty="0" smtClean="0"/>
              <a:t>CHOOSING APPROPRIATE DATA</a:t>
            </a:r>
          </a:p>
          <a:p>
            <a:r>
              <a:rPr lang="id-ID" dirty="0" smtClean="0"/>
              <a:t>THE FINDINGS COULD BE PLACED INTO A TABLE OR DIAGRAM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DISCUSSION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SHOW YOUR ARGUMENT TO THE READERS THAT WHAT YOU HAVE ALREADY CONDUCTED IS COMPLETELY TRUE.</a:t>
            </a:r>
          </a:p>
          <a:p>
            <a:r>
              <a:rPr lang="id-ID" dirty="0" smtClean="0"/>
              <a:t>IT TENDS TO BE NORMAL IF YOUR RESEARCH IS DIFFERENT FROM OTHER RESEARCH FINDINGS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CONCLUSION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ONE PARAGRAPH </a:t>
            </a:r>
          </a:p>
          <a:p>
            <a:r>
              <a:rPr lang="id-ID" dirty="0" smtClean="0"/>
              <a:t>PROVEN YOUR HYPHOTHESIS</a:t>
            </a:r>
          </a:p>
          <a:p>
            <a:r>
              <a:rPr lang="id-ID" dirty="0" smtClean="0"/>
              <a:t>WEAKNESS </a:t>
            </a:r>
          </a:p>
          <a:p>
            <a:r>
              <a:rPr lang="id-ID" dirty="0" smtClean="0"/>
              <a:t>SUGGESTION 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312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SOCIOLINGUISTICS </vt:lpstr>
      <vt:lpstr>PARTS OF A RESEARCH PAPER</vt:lpstr>
      <vt:lpstr>TITLE </vt:lpstr>
      <vt:lpstr>ABSTRACT </vt:lpstr>
      <vt:lpstr>INTRODUCTION</vt:lpstr>
      <vt:lpstr>MATERIAL AND METHOD</vt:lpstr>
      <vt:lpstr>RESULTS</vt:lpstr>
      <vt:lpstr>DISCUSSION </vt:lpstr>
      <vt:lpstr>CONCLUSION </vt:lpstr>
      <vt:lpstr>REFERENCE</vt:lpstr>
      <vt:lpstr>ANOTHER WAY TO DO A RESEARCH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SOCIOLINGUISTICS</dc:title>
  <dc:creator>HP</dc:creator>
  <cp:lastModifiedBy>HP</cp:lastModifiedBy>
  <cp:revision>12</cp:revision>
  <dcterms:created xsi:type="dcterms:W3CDTF">2016-12-19T16:22:30Z</dcterms:created>
  <dcterms:modified xsi:type="dcterms:W3CDTF">2016-12-19T19:05:35Z</dcterms:modified>
</cp:coreProperties>
</file>