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  <p:sldMasterId id="2147483898" r:id="rId4"/>
  </p:sldMasterIdLst>
  <p:sldIdLst>
    <p:sldId id="292" r:id="rId5"/>
    <p:sldId id="286" r:id="rId6"/>
    <p:sldId id="279" r:id="rId7"/>
    <p:sldId id="318" r:id="rId8"/>
    <p:sldId id="289" r:id="rId9"/>
    <p:sldId id="329" r:id="rId10"/>
    <p:sldId id="288" r:id="rId11"/>
    <p:sldId id="327" r:id="rId12"/>
    <p:sldId id="328" r:id="rId13"/>
    <p:sldId id="291" r:id="rId14"/>
    <p:sldId id="32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937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12" autoAdjust="0"/>
    <p:restoredTop sz="94660" autoAdjust="0"/>
  </p:normalViewPr>
  <p:slideViewPr>
    <p:cSldViewPr snapToGrid="0" showGuides="1">
      <p:cViewPr>
        <p:scale>
          <a:sx n="50" d="100"/>
          <a:sy n="50" d="100"/>
        </p:scale>
        <p:origin x="-510" y="-6"/>
      </p:cViewPr>
      <p:guideLst>
        <p:guide orient="horz" pos="218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="" xmlns:a16="http://schemas.microsoft.com/office/drawing/2014/main" id="{C330DA8D-CD3B-4A78-8375-54BC56DAA5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463334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="" xmlns:p14="http://schemas.microsoft.com/office/powerpoint/2010/main" val="2514483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596502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579196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750003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767450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409048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83945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669417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3451596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930373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7168073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F230220-5F29-4759-BBB0-2987CDE0DDD6}"/>
              </a:ext>
            </a:extLst>
          </p:cNvPr>
          <p:cNvSpPr/>
          <p:nvPr userDrawn="1"/>
        </p:nvSpPr>
        <p:spPr>
          <a:xfrm>
            <a:off x="-3" y="-1"/>
            <a:ext cx="12192003" cy="35550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그림 개체 틀 2">
            <a:extLst>
              <a:ext uri="{FF2B5EF4-FFF2-40B4-BE49-F238E27FC236}">
                <a16:creationId xmlns="" xmlns:a16="http://schemas.microsoft.com/office/drawing/2014/main" id="{D2142345-92E5-45C5-9540-7E079BFC3C26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8480425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=""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그림 개체 틀 2">
            <a:extLst>
              <a:ext uri="{FF2B5EF4-FFF2-40B4-BE49-F238E27FC236}">
                <a16:creationId xmlns="" xmlns:a16="http://schemas.microsoft.com/office/drawing/2014/main" id="{0FC9EFD5-ECD7-49DA-85BE-0182B1003A4F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4927600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4087088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4">
            <a:extLst>
              <a:ext uri="{FF2B5EF4-FFF2-40B4-BE49-F238E27FC236}">
                <a16:creationId xmlns="" xmlns:a16="http://schemas.microsoft.com/office/drawing/2014/main" id="{DF8E6165-7BA9-45C3-B89E-1B1F1F28264D}"/>
              </a:ext>
            </a:extLst>
          </p:cNvPr>
          <p:cNvSpPr/>
          <p:nvPr userDrawn="1"/>
        </p:nvSpPr>
        <p:spPr>
          <a:xfrm>
            <a:off x="2" y="0"/>
            <a:ext cx="7045234" cy="68580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4" name="Right Triangle 8">
            <a:extLst>
              <a:ext uri="{FF2B5EF4-FFF2-40B4-BE49-F238E27FC236}">
                <a16:creationId xmlns="" xmlns:a16="http://schemas.microsoft.com/office/drawing/2014/main" id="{9E643AB3-B11E-4FBA-B1BD-616F09F54473}"/>
              </a:ext>
            </a:extLst>
          </p:cNvPr>
          <p:cNvSpPr/>
          <p:nvPr userDrawn="1"/>
        </p:nvSpPr>
        <p:spPr>
          <a:xfrm rot="16200000">
            <a:off x="3471365" y="4831268"/>
            <a:ext cx="1440000" cy="1440000"/>
          </a:xfrm>
          <a:prstGeom prst="rtTriangl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5" name="Right Triangle 9">
            <a:extLst>
              <a:ext uri="{FF2B5EF4-FFF2-40B4-BE49-F238E27FC236}">
                <a16:creationId xmlns="" xmlns:a16="http://schemas.microsoft.com/office/drawing/2014/main" id="{3C8D0CD5-A090-4C9A-AA86-0830DE46C77E}"/>
              </a:ext>
            </a:extLst>
          </p:cNvPr>
          <p:cNvSpPr/>
          <p:nvPr userDrawn="1"/>
        </p:nvSpPr>
        <p:spPr>
          <a:xfrm rot="5400000">
            <a:off x="725220" y="1530872"/>
            <a:ext cx="864000" cy="864000"/>
          </a:xfrm>
          <a:prstGeom prst="rtTriangl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="" xmlns:a16="http://schemas.microsoft.com/office/drawing/2014/main" id="{E2DBCC96-1483-46CC-92FF-4FE52012D01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3136" y="1687090"/>
            <a:ext cx="3850315" cy="441843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833938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="" xmlns:a16="http://schemas.microsoft.com/office/drawing/2014/main" id="{48067492-6897-474D-A191-66389597DC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215684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6" name="그룹 77">
            <a:extLst>
              <a:ext uri="{FF2B5EF4-FFF2-40B4-BE49-F238E27FC236}">
                <a16:creationId xmlns="" xmlns:a16="http://schemas.microsoft.com/office/drawing/2014/main" id="{EE171339-23BB-4C14-ACEC-82EDEE4FFB7A}"/>
              </a:ext>
            </a:extLst>
          </p:cNvPr>
          <p:cNvGrpSpPr/>
          <p:nvPr userDrawn="1"/>
        </p:nvGrpSpPr>
        <p:grpSpPr>
          <a:xfrm>
            <a:off x="5071385" y="1063756"/>
            <a:ext cx="2049231" cy="144016"/>
            <a:chOff x="4791443" y="4794870"/>
            <a:chExt cx="1679267" cy="144016"/>
          </a:xfrm>
        </p:grpSpPr>
        <p:sp>
          <p:nvSpPr>
            <p:cNvPr id="7" name="Rectangle 49">
              <a:extLst>
                <a:ext uri="{FF2B5EF4-FFF2-40B4-BE49-F238E27FC236}">
                  <a16:creationId xmlns="" xmlns:a16="http://schemas.microsoft.com/office/drawing/2014/main" id="{1C2E5203-834C-440B-93AD-94647ACF65A5}"/>
                </a:ext>
              </a:extLst>
            </p:cNvPr>
            <p:cNvSpPr/>
            <p:nvPr/>
          </p:nvSpPr>
          <p:spPr>
            <a:xfrm>
              <a:off x="4791443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8" name="Rectangle 50">
              <a:extLst>
                <a:ext uri="{FF2B5EF4-FFF2-40B4-BE49-F238E27FC236}">
                  <a16:creationId xmlns="" xmlns:a16="http://schemas.microsoft.com/office/drawing/2014/main" id="{781C657E-6AE3-49AA-AC2F-10CC62409E79}"/>
                </a:ext>
              </a:extLst>
            </p:cNvPr>
            <p:cNvSpPr/>
            <p:nvPr/>
          </p:nvSpPr>
          <p:spPr>
            <a:xfrm>
              <a:off x="5069079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9" name="Rectangle 51">
              <a:extLst>
                <a:ext uri="{FF2B5EF4-FFF2-40B4-BE49-F238E27FC236}">
                  <a16:creationId xmlns="" xmlns:a16="http://schemas.microsoft.com/office/drawing/2014/main" id="{86389DDB-A05B-4316-AEBA-1CB3810775AE}"/>
                </a:ext>
              </a:extLst>
            </p:cNvPr>
            <p:cNvSpPr/>
            <p:nvPr/>
          </p:nvSpPr>
          <p:spPr>
            <a:xfrm>
              <a:off x="5348864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0" name="Rectangle 52">
              <a:extLst>
                <a:ext uri="{FF2B5EF4-FFF2-40B4-BE49-F238E27FC236}">
                  <a16:creationId xmlns="" xmlns:a16="http://schemas.microsoft.com/office/drawing/2014/main" id="{BBED4C4A-5DF1-45C1-864F-B9CC7A02487F}"/>
                </a:ext>
              </a:extLst>
            </p:cNvPr>
            <p:cNvSpPr/>
            <p:nvPr/>
          </p:nvSpPr>
          <p:spPr>
            <a:xfrm>
              <a:off x="5630498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1" name="Rectangle 53">
              <a:extLst>
                <a:ext uri="{FF2B5EF4-FFF2-40B4-BE49-F238E27FC236}">
                  <a16:creationId xmlns="" xmlns:a16="http://schemas.microsoft.com/office/drawing/2014/main" id="{456B4A2B-3A13-4382-AA54-D8F8621DE0D4}"/>
                </a:ext>
              </a:extLst>
            </p:cNvPr>
            <p:cNvSpPr/>
            <p:nvPr/>
          </p:nvSpPr>
          <p:spPr>
            <a:xfrm>
              <a:off x="5910282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2" name="Rectangle 54">
              <a:extLst>
                <a:ext uri="{FF2B5EF4-FFF2-40B4-BE49-F238E27FC236}">
                  <a16:creationId xmlns="" xmlns:a16="http://schemas.microsoft.com/office/drawing/2014/main" id="{5F0FF0FC-6898-4340-9DA4-351073E3ED8F}"/>
                </a:ext>
              </a:extLst>
            </p:cNvPr>
            <p:cNvSpPr/>
            <p:nvPr/>
          </p:nvSpPr>
          <p:spPr>
            <a:xfrm>
              <a:off x="6189274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22" name="Graphic 14">
            <a:extLst>
              <a:ext uri="{FF2B5EF4-FFF2-40B4-BE49-F238E27FC236}">
                <a16:creationId xmlns="" xmlns:a16="http://schemas.microsoft.com/office/drawing/2014/main" id="{3CF2F12F-7A2D-468C-A717-7C5F02B59E14}"/>
              </a:ext>
            </a:extLst>
          </p:cNvPr>
          <p:cNvGrpSpPr/>
          <p:nvPr userDrawn="1"/>
        </p:nvGrpSpPr>
        <p:grpSpPr>
          <a:xfrm>
            <a:off x="4116912" y="1672505"/>
            <a:ext cx="3961557" cy="3115832"/>
            <a:chOff x="2444748" y="555045"/>
            <a:chExt cx="7282048" cy="5727454"/>
          </a:xfrm>
        </p:grpSpPr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B559D55E-F507-4F94-BED4-75B0D278B129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22C5D06C-BEA9-4FE1-9B00-FB291A82C932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A12B6F7E-B45F-46ED-B32E-3E806DBC1AF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A9C50D37-33CF-4AC8-894C-7851011902A1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6E1811BD-F80D-4DA0-90C0-751DD8EB1BD8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ABAADF7B-A5AB-47CC-A487-064B3C8736FD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3B6723C7-433E-49BC-BD53-CACE5ABB49EA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ABEF352A-E610-4C97-8351-EEB778A35424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1" name="Graphic 14">
            <a:extLst>
              <a:ext uri="{FF2B5EF4-FFF2-40B4-BE49-F238E27FC236}">
                <a16:creationId xmlns="" xmlns:a16="http://schemas.microsoft.com/office/drawing/2014/main" id="{F0BA3A3B-4632-4293-B147-E05FF4F1BA0C}"/>
              </a:ext>
            </a:extLst>
          </p:cNvPr>
          <p:cNvGrpSpPr/>
          <p:nvPr userDrawn="1"/>
        </p:nvGrpSpPr>
        <p:grpSpPr>
          <a:xfrm>
            <a:off x="784384" y="2121344"/>
            <a:ext cx="2820225" cy="2218155"/>
            <a:chOff x="2444748" y="555045"/>
            <a:chExt cx="7282048" cy="5727454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22E3F088-54E3-46E1-8FAB-4EB159B0D17D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8987F560-CBD6-4A1C-A61A-F3F64BC00671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70D5FF0C-6A7C-4655-8874-B6EE383272CB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9F5FC9B1-AFF5-4A0A-8666-D0889D8FFAC7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4D6057FD-9A06-4649-ABF0-B79C6AB48C90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50C32FE8-6B7F-40EE-82F4-32814DF1A414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8372557D-5685-472F-890B-C5A5A4DC0F13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9975543C-1027-4F94-912E-5017992EE2C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0" name="Graphic 14">
            <a:extLst>
              <a:ext uri="{FF2B5EF4-FFF2-40B4-BE49-F238E27FC236}">
                <a16:creationId xmlns="" xmlns:a16="http://schemas.microsoft.com/office/drawing/2014/main" id="{DE0FD0BF-CF2E-46D6-A7BD-964E52A0639C}"/>
              </a:ext>
            </a:extLst>
          </p:cNvPr>
          <p:cNvGrpSpPr/>
          <p:nvPr userDrawn="1"/>
        </p:nvGrpSpPr>
        <p:grpSpPr>
          <a:xfrm>
            <a:off x="8590771" y="2121344"/>
            <a:ext cx="2820225" cy="2218155"/>
            <a:chOff x="2444748" y="555045"/>
            <a:chExt cx="7282048" cy="5727454"/>
          </a:xfrm>
        </p:grpSpPr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A21EC3BD-B7BB-4E3A-AEB4-531BB8438A28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D9A698AD-30C1-4995-8D32-98853FE766D2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8A09449B-167B-4D89-8B0F-D66597DD94FE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81135B8F-58C8-446E-8CC5-6B34367B7E4E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6E99CDE4-ACCA-400C-967A-1AF1EC5B8D2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2B7A6782-8F71-4422-81D4-98E4489D4889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73BD6801-3D99-4D15-AA2D-55835F289C85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6B2E5AED-5AE2-42E6-8A56-CDDB1AAE2AA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9" name="Picture Placeholder 2">
            <a:extLst>
              <a:ext uri="{FF2B5EF4-FFF2-40B4-BE49-F238E27FC236}">
                <a16:creationId xmlns="" xmlns:a16="http://schemas.microsoft.com/office/drawing/2014/main" id="{1CCE0383-63DF-4624-BAF5-0C83B9CA841A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276171" y="1850553"/>
            <a:ext cx="3625268" cy="20545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0" name="Picture Placeholder 2">
            <a:extLst>
              <a:ext uri="{FF2B5EF4-FFF2-40B4-BE49-F238E27FC236}">
                <a16:creationId xmlns="" xmlns:a16="http://schemas.microsoft.com/office/drawing/2014/main" id="{521C4F48-1BB1-49D0-84B3-B1EE9251779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17258" y="2250253"/>
            <a:ext cx="2570017" cy="1457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2">
            <a:extLst>
              <a:ext uri="{FF2B5EF4-FFF2-40B4-BE49-F238E27FC236}">
                <a16:creationId xmlns="" xmlns:a16="http://schemas.microsoft.com/office/drawing/2014/main" id="{F74AB612-6E67-428E-9352-AFB927C2FA39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08105" y="2270243"/>
            <a:ext cx="2570017" cy="1457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83693401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C36B5625-4D88-42D3-9A62-06A42DE373E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80706" y="426499"/>
            <a:ext cx="11617291" cy="29088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="" xmlns:a16="http://schemas.microsoft.com/office/drawing/2014/main" id="{7153C7A0-0C54-4119-87A3-B0DD3FB94062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58527" y="272682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="" xmlns:a16="http://schemas.microsoft.com/office/drawing/2014/main" id="{97464E1D-B27A-42E5-9C22-F6F45E54F7D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3628466" y="272682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="" xmlns:a16="http://schemas.microsoft.com/office/drawing/2014/main" id="{E2C49E2F-3AC8-45AD-AFA7-5C62B4990440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398405" y="272682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="" xmlns:a16="http://schemas.microsoft.com/office/drawing/2014/main" id="{F0D3850A-2D9D-4730-9232-9938FFE84F37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9168343" y="272682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9" name="그룹 63">
            <a:extLst>
              <a:ext uri="{FF2B5EF4-FFF2-40B4-BE49-F238E27FC236}">
                <a16:creationId xmlns="" xmlns:a16="http://schemas.microsoft.com/office/drawing/2014/main" id="{1D2BDBC2-E2A8-4027-9D79-B4D34418B138}"/>
              </a:ext>
            </a:extLst>
          </p:cNvPr>
          <p:cNvGrpSpPr/>
          <p:nvPr userDrawn="1"/>
        </p:nvGrpSpPr>
        <p:grpSpPr>
          <a:xfrm>
            <a:off x="914666" y="4956795"/>
            <a:ext cx="2049231" cy="144016"/>
            <a:chOff x="518969" y="4794870"/>
            <a:chExt cx="1679267" cy="144016"/>
          </a:xfrm>
        </p:grpSpPr>
        <p:sp>
          <p:nvSpPr>
            <p:cNvPr id="10" name="Rectangle 35">
              <a:extLst>
                <a:ext uri="{FF2B5EF4-FFF2-40B4-BE49-F238E27FC236}">
                  <a16:creationId xmlns="" xmlns:a16="http://schemas.microsoft.com/office/drawing/2014/main" id="{EBD5D1FD-809D-4F07-ACF1-F72D2B43E7DE}"/>
                </a:ext>
              </a:extLst>
            </p:cNvPr>
            <p:cNvSpPr/>
            <p:nvPr/>
          </p:nvSpPr>
          <p:spPr>
            <a:xfrm>
              <a:off x="518969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1" name="Rectangle 36">
              <a:extLst>
                <a:ext uri="{FF2B5EF4-FFF2-40B4-BE49-F238E27FC236}">
                  <a16:creationId xmlns="" xmlns:a16="http://schemas.microsoft.com/office/drawing/2014/main" id="{CCDE0A54-7CD0-465A-8724-BF500CE0E346}"/>
                </a:ext>
              </a:extLst>
            </p:cNvPr>
            <p:cNvSpPr/>
            <p:nvPr/>
          </p:nvSpPr>
          <p:spPr>
            <a:xfrm>
              <a:off x="796605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2" name="Rectangle 37">
              <a:extLst>
                <a:ext uri="{FF2B5EF4-FFF2-40B4-BE49-F238E27FC236}">
                  <a16:creationId xmlns="" xmlns:a16="http://schemas.microsoft.com/office/drawing/2014/main" id="{C9F39304-2EDF-4125-8B3C-362943F2D157}"/>
                </a:ext>
              </a:extLst>
            </p:cNvPr>
            <p:cNvSpPr/>
            <p:nvPr/>
          </p:nvSpPr>
          <p:spPr>
            <a:xfrm>
              <a:off x="1076390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3" name="Rectangle 38">
              <a:extLst>
                <a:ext uri="{FF2B5EF4-FFF2-40B4-BE49-F238E27FC236}">
                  <a16:creationId xmlns="" xmlns:a16="http://schemas.microsoft.com/office/drawing/2014/main" id="{85A6431A-6BD3-45AF-98EA-F028F93F0792}"/>
                </a:ext>
              </a:extLst>
            </p:cNvPr>
            <p:cNvSpPr/>
            <p:nvPr/>
          </p:nvSpPr>
          <p:spPr>
            <a:xfrm>
              <a:off x="1358024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4" name="Rectangle 39">
              <a:extLst>
                <a:ext uri="{FF2B5EF4-FFF2-40B4-BE49-F238E27FC236}">
                  <a16:creationId xmlns="" xmlns:a16="http://schemas.microsoft.com/office/drawing/2014/main" id="{5A299CA9-14A8-4767-9138-C97F10CD6C4D}"/>
                </a:ext>
              </a:extLst>
            </p:cNvPr>
            <p:cNvSpPr/>
            <p:nvPr/>
          </p:nvSpPr>
          <p:spPr>
            <a:xfrm>
              <a:off x="1637808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5" name="Rectangle 40">
              <a:extLst>
                <a:ext uri="{FF2B5EF4-FFF2-40B4-BE49-F238E27FC236}">
                  <a16:creationId xmlns="" xmlns:a16="http://schemas.microsoft.com/office/drawing/2014/main" id="{62CF1983-EC73-49C2-9A61-F7A7BAD22867}"/>
                </a:ext>
              </a:extLst>
            </p:cNvPr>
            <p:cNvSpPr/>
            <p:nvPr/>
          </p:nvSpPr>
          <p:spPr>
            <a:xfrm>
              <a:off x="1916800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16" name="그룹 70">
            <a:extLst>
              <a:ext uri="{FF2B5EF4-FFF2-40B4-BE49-F238E27FC236}">
                <a16:creationId xmlns="" xmlns:a16="http://schemas.microsoft.com/office/drawing/2014/main" id="{0B39C8FD-F998-4899-8BAC-55CF1582EFD7}"/>
              </a:ext>
            </a:extLst>
          </p:cNvPr>
          <p:cNvGrpSpPr/>
          <p:nvPr userDrawn="1"/>
        </p:nvGrpSpPr>
        <p:grpSpPr>
          <a:xfrm>
            <a:off x="3684605" y="4956795"/>
            <a:ext cx="2049231" cy="144016"/>
            <a:chOff x="2655206" y="4794870"/>
            <a:chExt cx="1679267" cy="144016"/>
          </a:xfrm>
        </p:grpSpPr>
        <p:sp>
          <p:nvSpPr>
            <p:cNvPr id="17" name="Rectangle 42">
              <a:extLst>
                <a:ext uri="{FF2B5EF4-FFF2-40B4-BE49-F238E27FC236}">
                  <a16:creationId xmlns="" xmlns:a16="http://schemas.microsoft.com/office/drawing/2014/main" id="{07C59967-7EEF-475A-A0C3-F3D281D48832}"/>
                </a:ext>
              </a:extLst>
            </p:cNvPr>
            <p:cNvSpPr/>
            <p:nvPr/>
          </p:nvSpPr>
          <p:spPr>
            <a:xfrm>
              <a:off x="2655206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8" name="Rectangle 43">
              <a:extLst>
                <a:ext uri="{FF2B5EF4-FFF2-40B4-BE49-F238E27FC236}">
                  <a16:creationId xmlns="" xmlns:a16="http://schemas.microsoft.com/office/drawing/2014/main" id="{EA9B3081-48A3-4CBD-B953-22B9C133974D}"/>
                </a:ext>
              </a:extLst>
            </p:cNvPr>
            <p:cNvSpPr/>
            <p:nvPr/>
          </p:nvSpPr>
          <p:spPr>
            <a:xfrm>
              <a:off x="2932842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9" name="Rectangle 44">
              <a:extLst>
                <a:ext uri="{FF2B5EF4-FFF2-40B4-BE49-F238E27FC236}">
                  <a16:creationId xmlns="" xmlns:a16="http://schemas.microsoft.com/office/drawing/2014/main" id="{878DF5CC-A574-4EA1-B8A3-9303138BCA6C}"/>
                </a:ext>
              </a:extLst>
            </p:cNvPr>
            <p:cNvSpPr/>
            <p:nvPr/>
          </p:nvSpPr>
          <p:spPr>
            <a:xfrm>
              <a:off x="3212627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0" name="Rectangle 45">
              <a:extLst>
                <a:ext uri="{FF2B5EF4-FFF2-40B4-BE49-F238E27FC236}">
                  <a16:creationId xmlns="" xmlns:a16="http://schemas.microsoft.com/office/drawing/2014/main" id="{7BF9EA54-CF5F-4B48-AA40-F7285E266457}"/>
                </a:ext>
              </a:extLst>
            </p:cNvPr>
            <p:cNvSpPr/>
            <p:nvPr/>
          </p:nvSpPr>
          <p:spPr>
            <a:xfrm>
              <a:off x="3494261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1" name="Rectangle 46">
              <a:extLst>
                <a:ext uri="{FF2B5EF4-FFF2-40B4-BE49-F238E27FC236}">
                  <a16:creationId xmlns="" xmlns:a16="http://schemas.microsoft.com/office/drawing/2014/main" id="{0D6AC55F-66E6-43BE-AD34-D2CE25057850}"/>
                </a:ext>
              </a:extLst>
            </p:cNvPr>
            <p:cNvSpPr/>
            <p:nvPr/>
          </p:nvSpPr>
          <p:spPr>
            <a:xfrm>
              <a:off x="3774045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3" name="Rectangle 47">
              <a:extLst>
                <a:ext uri="{FF2B5EF4-FFF2-40B4-BE49-F238E27FC236}">
                  <a16:creationId xmlns="" xmlns:a16="http://schemas.microsoft.com/office/drawing/2014/main" id="{085EF55D-29D1-478A-AA43-CC611ACD9C17}"/>
                </a:ext>
              </a:extLst>
            </p:cNvPr>
            <p:cNvSpPr/>
            <p:nvPr/>
          </p:nvSpPr>
          <p:spPr>
            <a:xfrm>
              <a:off x="4053037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24" name="그룹 77">
            <a:extLst>
              <a:ext uri="{FF2B5EF4-FFF2-40B4-BE49-F238E27FC236}">
                <a16:creationId xmlns="" xmlns:a16="http://schemas.microsoft.com/office/drawing/2014/main" id="{328E412B-60FD-4EE0-ADAD-9E120C2B513E}"/>
              </a:ext>
            </a:extLst>
          </p:cNvPr>
          <p:cNvGrpSpPr/>
          <p:nvPr userDrawn="1"/>
        </p:nvGrpSpPr>
        <p:grpSpPr>
          <a:xfrm>
            <a:off x="6454544" y="4956795"/>
            <a:ext cx="2049231" cy="144016"/>
            <a:chOff x="4791443" y="4794870"/>
            <a:chExt cx="1679267" cy="144016"/>
          </a:xfrm>
        </p:grpSpPr>
        <p:sp>
          <p:nvSpPr>
            <p:cNvPr id="25" name="Rectangle 49">
              <a:extLst>
                <a:ext uri="{FF2B5EF4-FFF2-40B4-BE49-F238E27FC236}">
                  <a16:creationId xmlns="" xmlns:a16="http://schemas.microsoft.com/office/drawing/2014/main" id="{1144F186-44E5-413B-B6A8-13DF17FF4F44}"/>
                </a:ext>
              </a:extLst>
            </p:cNvPr>
            <p:cNvSpPr/>
            <p:nvPr/>
          </p:nvSpPr>
          <p:spPr>
            <a:xfrm>
              <a:off x="4791443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6" name="Rectangle 50">
              <a:extLst>
                <a:ext uri="{FF2B5EF4-FFF2-40B4-BE49-F238E27FC236}">
                  <a16:creationId xmlns="" xmlns:a16="http://schemas.microsoft.com/office/drawing/2014/main" id="{02D13988-A6A5-4440-958D-E75AA4E8F792}"/>
                </a:ext>
              </a:extLst>
            </p:cNvPr>
            <p:cNvSpPr/>
            <p:nvPr/>
          </p:nvSpPr>
          <p:spPr>
            <a:xfrm>
              <a:off x="5069079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7" name="Rectangle 51">
              <a:extLst>
                <a:ext uri="{FF2B5EF4-FFF2-40B4-BE49-F238E27FC236}">
                  <a16:creationId xmlns="" xmlns:a16="http://schemas.microsoft.com/office/drawing/2014/main" id="{5DFF077B-B26D-416D-B5ED-85D54AB19099}"/>
                </a:ext>
              </a:extLst>
            </p:cNvPr>
            <p:cNvSpPr/>
            <p:nvPr/>
          </p:nvSpPr>
          <p:spPr>
            <a:xfrm>
              <a:off x="5348864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8" name="Rectangle 52">
              <a:extLst>
                <a:ext uri="{FF2B5EF4-FFF2-40B4-BE49-F238E27FC236}">
                  <a16:creationId xmlns="" xmlns:a16="http://schemas.microsoft.com/office/drawing/2014/main" id="{1CE50BEA-EADF-4C13-AF83-51B0D770B804}"/>
                </a:ext>
              </a:extLst>
            </p:cNvPr>
            <p:cNvSpPr/>
            <p:nvPr/>
          </p:nvSpPr>
          <p:spPr>
            <a:xfrm>
              <a:off x="5630498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9" name="Rectangle 53">
              <a:extLst>
                <a:ext uri="{FF2B5EF4-FFF2-40B4-BE49-F238E27FC236}">
                  <a16:creationId xmlns="" xmlns:a16="http://schemas.microsoft.com/office/drawing/2014/main" id="{DEEA8899-AD34-4DF2-99E6-9C19AB659DAA}"/>
                </a:ext>
              </a:extLst>
            </p:cNvPr>
            <p:cNvSpPr/>
            <p:nvPr/>
          </p:nvSpPr>
          <p:spPr>
            <a:xfrm>
              <a:off x="5910282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0" name="Rectangle 54">
              <a:extLst>
                <a:ext uri="{FF2B5EF4-FFF2-40B4-BE49-F238E27FC236}">
                  <a16:creationId xmlns="" xmlns:a16="http://schemas.microsoft.com/office/drawing/2014/main" id="{E5CC6944-65F2-4050-BDC4-C613DCEC7205}"/>
                </a:ext>
              </a:extLst>
            </p:cNvPr>
            <p:cNvSpPr/>
            <p:nvPr/>
          </p:nvSpPr>
          <p:spPr>
            <a:xfrm>
              <a:off x="6189274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31" name="그룹 84">
            <a:extLst>
              <a:ext uri="{FF2B5EF4-FFF2-40B4-BE49-F238E27FC236}">
                <a16:creationId xmlns="" xmlns:a16="http://schemas.microsoft.com/office/drawing/2014/main" id="{F06700BF-C08E-489C-8809-23241A4577CB}"/>
              </a:ext>
            </a:extLst>
          </p:cNvPr>
          <p:cNvGrpSpPr/>
          <p:nvPr userDrawn="1"/>
        </p:nvGrpSpPr>
        <p:grpSpPr>
          <a:xfrm>
            <a:off x="9224482" y="4956795"/>
            <a:ext cx="2049231" cy="144016"/>
            <a:chOff x="6927681" y="4794870"/>
            <a:chExt cx="1679267" cy="144016"/>
          </a:xfrm>
        </p:grpSpPr>
        <p:sp>
          <p:nvSpPr>
            <p:cNvPr id="32" name="Rectangle 57">
              <a:extLst>
                <a:ext uri="{FF2B5EF4-FFF2-40B4-BE49-F238E27FC236}">
                  <a16:creationId xmlns="" xmlns:a16="http://schemas.microsoft.com/office/drawing/2014/main" id="{EAC41B5C-CC10-4816-B97C-A1586CDC4797}"/>
                </a:ext>
              </a:extLst>
            </p:cNvPr>
            <p:cNvSpPr/>
            <p:nvPr/>
          </p:nvSpPr>
          <p:spPr>
            <a:xfrm>
              <a:off x="6927681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3" name="Rectangle 58">
              <a:extLst>
                <a:ext uri="{FF2B5EF4-FFF2-40B4-BE49-F238E27FC236}">
                  <a16:creationId xmlns="" xmlns:a16="http://schemas.microsoft.com/office/drawing/2014/main" id="{84ACC653-F136-456E-A8AE-7A3E4CDAB103}"/>
                </a:ext>
              </a:extLst>
            </p:cNvPr>
            <p:cNvSpPr/>
            <p:nvPr/>
          </p:nvSpPr>
          <p:spPr>
            <a:xfrm>
              <a:off x="7205317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4" name="Rectangle 59">
              <a:extLst>
                <a:ext uri="{FF2B5EF4-FFF2-40B4-BE49-F238E27FC236}">
                  <a16:creationId xmlns="" xmlns:a16="http://schemas.microsoft.com/office/drawing/2014/main" id="{3548B493-8BCC-4C81-B406-DE072987B035}"/>
                </a:ext>
              </a:extLst>
            </p:cNvPr>
            <p:cNvSpPr/>
            <p:nvPr/>
          </p:nvSpPr>
          <p:spPr>
            <a:xfrm>
              <a:off x="7485102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5" name="Rectangle 60">
              <a:extLst>
                <a:ext uri="{FF2B5EF4-FFF2-40B4-BE49-F238E27FC236}">
                  <a16:creationId xmlns="" xmlns:a16="http://schemas.microsoft.com/office/drawing/2014/main" id="{98B7CB0B-2E7A-40CE-A124-54135B3B85B5}"/>
                </a:ext>
              </a:extLst>
            </p:cNvPr>
            <p:cNvSpPr/>
            <p:nvPr/>
          </p:nvSpPr>
          <p:spPr>
            <a:xfrm>
              <a:off x="7766736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6" name="Rectangle 61">
              <a:extLst>
                <a:ext uri="{FF2B5EF4-FFF2-40B4-BE49-F238E27FC236}">
                  <a16:creationId xmlns="" xmlns:a16="http://schemas.microsoft.com/office/drawing/2014/main" id="{95CB2A06-35B5-4E13-9ECF-4C75E735451F}"/>
                </a:ext>
              </a:extLst>
            </p:cNvPr>
            <p:cNvSpPr/>
            <p:nvPr/>
          </p:nvSpPr>
          <p:spPr>
            <a:xfrm>
              <a:off x="8046520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7" name="Rectangle 62">
              <a:extLst>
                <a:ext uri="{FF2B5EF4-FFF2-40B4-BE49-F238E27FC236}">
                  <a16:creationId xmlns="" xmlns:a16="http://schemas.microsoft.com/office/drawing/2014/main" id="{F4255189-55CE-494C-A1E3-E47DB93AD237}"/>
                </a:ext>
              </a:extLst>
            </p:cNvPr>
            <p:cNvSpPr/>
            <p:nvPr/>
          </p:nvSpPr>
          <p:spPr>
            <a:xfrm>
              <a:off x="8325512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</p:spTree>
    <p:extLst>
      <p:ext uri="{BB962C8B-B14F-4D97-AF65-F5344CB8AC3E}">
        <p14:creationId xmlns="" xmlns:p14="http://schemas.microsoft.com/office/powerpoint/2010/main" val="4281322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/>
          <a:lstStyle>
            <a:extLst/>
          </a:lstStyle>
          <a:p>
            <a:fld id="{E6D12CC9-C2C1-4ADB-AD2E-27D0F3BEF47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582494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="" xmlns:a16="http://schemas.microsoft.com/office/drawing/2014/main" id="{C8B0BB98-FC2A-4DB1-901A-638896D64A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215684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" name="그룹 77">
            <a:extLst>
              <a:ext uri="{FF2B5EF4-FFF2-40B4-BE49-F238E27FC236}">
                <a16:creationId xmlns="" xmlns:a16="http://schemas.microsoft.com/office/drawing/2014/main" id="{C7D0F3E7-B662-4EF6-8E16-F60F81727C22}"/>
              </a:ext>
            </a:extLst>
          </p:cNvPr>
          <p:cNvGrpSpPr/>
          <p:nvPr userDrawn="1"/>
        </p:nvGrpSpPr>
        <p:grpSpPr>
          <a:xfrm>
            <a:off x="5071385" y="1063756"/>
            <a:ext cx="2049231" cy="144016"/>
            <a:chOff x="4791443" y="4794870"/>
            <a:chExt cx="1679267" cy="144016"/>
          </a:xfrm>
        </p:grpSpPr>
        <p:sp>
          <p:nvSpPr>
            <p:cNvPr id="25" name="Rectangle 49">
              <a:extLst>
                <a:ext uri="{FF2B5EF4-FFF2-40B4-BE49-F238E27FC236}">
                  <a16:creationId xmlns="" xmlns:a16="http://schemas.microsoft.com/office/drawing/2014/main" id="{617F14CF-5E88-410D-BAA1-9F910565C148}"/>
                </a:ext>
              </a:extLst>
            </p:cNvPr>
            <p:cNvSpPr/>
            <p:nvPr/>
          </p:nvSpPr>
          <p:spPr>
            <a:xfrm>
              <a:off x="4791443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6" name="Rectangle 50">
              <a:extLst>
                <a:ext uri="{FF2B5EF4-FFF2-40B4-BE49-F238E27FC236}">
                  <a16:creationId xmlns="" xmlns:a16="http://schemas.microsoft.com/office/drawing/2014/main" id="{614A67FA-FC16-4379-B0F3-0EF7432FEA2F}"/>
                </a:ext>
              </a:extLst>
            </p:cNvPr>
            <p:cNvSpPr/>
            <p:nvPr/>
          </p:nvSpPr>
          <p:spPr>
            <a:xfrm>
              <a:off x="5069079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7" name="Rectangle 51">
              <a:extLst>
                <a:ext uri="{FF2B5EF4-FFF2-40B4-BE49-F238E27FC236}">
                  <a16:creationId xmlns="" xmlns:a16="http://schemas.microsoft.com/office/drawing/2014/main" id="{873532B6-979E-413B-83E0-333CA7A4819B}"/>
                </a:ext>
              </a:extLst>
            </p:cNvPr>
            <p:cNvSpPr/>
            <p:nvPr/>
          </p:nvSpPr>
          <p:spPr>
            <a:xfrm>
              <a:off x="5348864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8" name="Rectangle 52">
              <a:extLst>
                <a:ext uri="{FF2B5EF4-FFF2-40B4-BE49-F238E27FC236}">
                  <a16:creationId xmlns="" xmlns:a16="http://schemas.microsoft.com/office/drawing/2014/main" id="{54E3AC9E-AB8F-4E04-84A9-FA282DE577C4}"/>
                </a:ext>
              </a:extLst>
            </p:cNvPr>
            <p:cNvSpPr/>
            <p:nvPr/>
          </p:nvSpPr>
          <p:spPr>
            <a:xfrm>
              <a:off x="5630498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9" name="Rectangle 53">
              <a:extLst>
                <a:ext uri="{FF2B5EF4-FFF2-40B4-BE49-F238E27FC236}">
                  <a16:creationId xmlns="" xmlns:a16="http://schemas.microsoft.com/office/drawing/2014/main" id="{204C0E0A-7944-423A-81A5-57AE0279B317}"/>
                </a:ext>
              </a:extLst>
            </p:cNvPr>
            <p:cNvSpPr/>
            <p:nvPr/>
          </p:nvSpPr>
          <p:spPr>
            <a:xfrm>
              <a:off x="5910282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0" name="Rectangle 54">
              <a:extLst>
                <a:ext uri="{FF2B5EF4-FFF2-40B4-BE49-F238E27FC236}">
                  <a16:creationId xmlns="" xmlns:a16="http://schemas.microsoft.com/office/drawing/2014/main" id="{4A8E128F-689E-410E-AFD2-5A4AD5292218}"/>
                </a:ext>
              </a:extLst>
            </p:cNvPr>
            <p:cNvSpPr/>
            <p:nvPr/>
          </p:nvSpPr>
          <p:spPr>
            <a:xfrm>
              <a:off x="6189274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</p:spTree>
    <p:extLst>
      <p:ext uri="{BB962C8B-B14F-4D97-AF65-F5344CB8AC3E}">
        <p14:creationId xmlns="" xmlns:p14="http://schemas.microsoft.com/office/powerpoint/2010/main" val="9740950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12CC9-C2C1-4ADB-AD2E-27D0F3BEF47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="" xmlns:a16="http://schemas.microsoft.com/office/drawing/2014/main" id="{C8B0BB98-FC2A-4DB1-901A-638896D64A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215684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" name="그룹 77">
            <a:extLst>
              <a:ext uri="{FF2B5EF4-FFF2-40B4-BE49-F238E27FC236}">
                <a16:creationId xmlns="" xmlns:a16="http://schemas.microsoft.com/office/drawing/2014/main" id="{C7D0F3E7-B662-4EF6-8E16-F60F81727C22}"/>
              </a:ext>
            </a:extLst>
          </p:cNvPr>
          <p:cNvGrpSpPr/>
          <p:nvPr userDrawn="1"/>
        </p:nvGrpSpPr>
        <p:grpSpPr>
          <a:xfrm>
            <a:off x="5071385" y="1063756"/>
            <a:ext cx="2049231" cy="144016"/>
            <a:chOff x="4791443" y="4794870"/>
            <a:chExt cx="1679267" cy="144016"/>
          </a:xfrm>
        </p:grpSpPr>
        <p:sp>
          <p:nvSpPr>
            <p:cNvPr id="25" name="Rectangle 49">
              <a:extLst>
                <a:ext uri="{FF2B5EF4-FFF2-40B4-BE49-F238E27FC236}">
                  <a16:creationId xmlns="" xmlns:a16="http://schemas.microsoft.com/office/drawing/2014/main" id="{617F14CF-5E88-410D-BAA1-9F910565C148}"/>
                </a:ext>
              </a:extLst>
            </p:cNvPr>
            <p:cNvSpPr/>
            <p:nvPr/>
          </p:nvSpPr>
          <p:spPr>
            <a:xfrm>
              <a:off x="4791443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6" name="Rectangle 50">
              <a:extLst>
                <a:ext uri="{FF2B5EF4-FFF2-40B4-BE49-F238E27FC236}">
                  <a16:creationId xmlns="" xmlns:a16="http://schemas.microsoft.com/office/drawing/2014/main" id="{614A67FA-FC16-4379-B0F3-0EF7432FEA2F}"/>
                </a:ext>
              </a:extLst>
            </p:cNvPr>
            <p:cNvSpPr/>
            <p:nvPr/>
          </p:nvSpPr>
          <p:spPr>
            <a:xfrm>
              <a:off x="5069079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7" name="Rectangle 51">
              <a:extLst>
                <a:ext uri="{FF2B5EF4-FFF2-40B4-BE49-F238E27FC236}">
                  <a16:creationId xmlns="" xmlns:a16="http://schemas.microsoft.com/office/drawing/2014/main" id="{873532B6-979E-413B-83E0-333CA7A4819B}"/>
                </a:ext>
              </a:extLst>
            </p:cNvPr>
            <p:cNvSpPr/>
            <p:nvPr/>
          </p:nvSpPr>
          <p:spPr>
            <a:xfrm>
              <a:off x="5348864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8" name="Rectangle 52">
              <a:extLst>
                <a:ext uri="{FF2B5EF4-FFF2-40B4-BE49-F238E27FC236}">
                  <a16:creationId xmlns="" xmlns:a16="http://schemas.microsoft.com/office/drawing/2014/main" id="{54E3AC9E-AB8F-4E04-84A9-FA282DE577C4}"/>
                </a:ext>
              </a:extLst>
            </p:cNvPr>
            <p:cNvSpPr/>
            <p:nvPr/>
          </p:nvSpPr>
          <p:spPr>
            <a:xfrm>
              <a:off x="5630498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9" name="Rectangle 53">
              <a:extLst>
                <a:ext uri="{FF2B5EF4-FFF2-40B4-BE49-F238E27FC236}">
                  <a16:creationId xmlns="" xmlns:a16="http://schemas.microsoft.com/office/drawing/2014/main" id="{204C0E0A-7944-423A-81A5-57AE0279B317}"/>
                </a:ext>
              </a:extLst>
            </p:cNvPr>
            <p:cNvSpPr/>
            <p:nvPr/>
          </p:nvSpPr>
          <p:spPr>
            <a:xfrm>
              <a:off x="5910282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0" name="Rectangle 54">
              <a:extLst>
                <a:ext uri="{FF2B5EF4-FFF2-40B4-BE49-F238E27FC236}">
                  <a16:creationId xmlns="" xmlns:a16="http://schemas.microsoft.com/office/drawing/2014/main" id="{4A8E128F-689E-410E-AFD2-5A4AD5292218}"/>
                </a:ext>
              </a:extLst>
            </p:cNvPr>
            <p:cNvSpPr/>
            <p:nvPr/>
          </p:nvSpPr>
          <p:spPr>
            <a:xfrm>
              <a:off x="6189274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</p:spTree>
    <p:extLst>
      <p:ext uri="{BB962C8B-B14F-4D97-AF65-F5344CB8AC3E}">
        <p14:creationId xmlns="" xmlns:p14="http://schemas.microsoft.com/office/powerpoint/2010/main" val="9740950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="" xmlns:a16="http://schemas.microsoft.com/office/drawing/2014/main" id="{C8B0BB98-FC2A-4DB1-901A-638896D64A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215684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" name="Group 20">
            <a:extLst>
              <a:ext uri="{FF2B5EF4-FFF2-40B4-BE49-F238E27FC236}">
                <a16:creationId xmlns="" xmlns:a16="http://schemas.microsoft.com/office/drawing/2014/main" id="{28E8101D-6ADB-4F0A-84F5-66141FAE637D}"/>
              </a:ext>
            </a:extLst>
          </p:cNvPr>
          <p:cNvGrpSpPr/>
          <p:nvPr userDrawn="1"/>
        </p:nvGrpSpPr>
        <p:grpSpPr>
          <a:xfrm>
            <a:off x="10520822" y="5638800"/>
            <a:ext cx="1471154" cy="1132150"/>
            <a:chOff x="-707925" y="3668339"/>
            <a:chExt cx="3880686" cy="2986443"/>
          </a:xfrm>
        </p:grpSpPr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1ED80D3C-B01A-4944-AB73-25EB125B29B7}"/>
                </a:ext>
              </a:extLst>
            </p:cNvPr>
            <p:cNvSpPr/>
            <p:nvPr userDrawn="1"/>
          </p:nvSpPr>
          <p:spPr>
            <a:xfrm>
              <a:off x="445029" y="4915650"/>
              <a:ext cx="2237483" cy="1332504"/>
            </a:xfrm>
            <a:custGeom>
              <a:avLst/>
              <a:gdLst>
                <a:gd name="connsiteX0" fmla="*/ 4647204 w 4643235"/>
                <a:gd name="connsiteY0" fmla="*/ 1328211 h 2765218"/>
                <a:gd name="connsiteX1" fmla="*/ 4645909 w 4643235"/>
                <a:gd name="connsiteY1" fmla="*/ 1299070 h 2765218"/>
                <a:gd name="connsiteX2" fmla="*/ 4646556 w 4643235"/>
                <a:gd name="connsiteY2" fmla="*/ 638526 h 2765218"/>
                <a:gd name="connsiteX3" fmla="*/ 4624538 w 4643235"/>
                <a:gd name="connsiteY3" fmla="*/ 605499 h 2765218"/>
                <a:gd name="connsiteX4" fmla="*/ 4217203 w 4643235"/>
                <a:gd name="connsiteY4" fmla="*/ 433887 h 2765218"/>
                <a:gd name="connsiteX5" fmla="*/ 4215908 w 4643235"/>
                <a:gd name="connsiteY5" fmla="*/ 380784 h 2765218"/>
                <a:gd name="connsiteX6" fmla="*/ 4215908 w 4643235"/>
                <a:gd name="connsiteY6" fmla="*/ 380784 h 2765218"/>
                <a:gd name="connsiteX7" fmla="*/ 4215908 w 4643235"/>
                <a:gd name="connsiteY7" fmla="*/ 380784 h 2765218"/>
                <a:gd name="connsiteX8" fmla="*/ 4192594 w 4643235"/>
                <a:gd name="connsiteY8" fmla="*/ 340633 h 2765218"/>
                <a:gd name="connsiteX9" fmla="*/ 4148558 w 4643235"/>
                <a:gd name="connsiteY9" fmla="*/ 321853 h 2765218"/>
                <a:gd name="connsiteX10" fmla="*/ 3925139 w 4643235"/>
                <a:gd name="connsiteY10" fmla="*/ 290121 h 2765218"/>
                <a:gd name="connsiteX11" fmla="*/ 3832533 w 4643235"/>
                <a:gd name="connsiteY11" fmla="*/ 271341 h 2765218"/>
                <a:gd name="connsiteX12" fmla="*/ 3558602 w 4643235"/>
                <a:gd name="connsiteY12" fmla="*/ 154774 h 2765218"/>
                <a:gd name="connsiteX13" fmla="*/ 3557306 w 4643235"/>
                <a:gd name="connsiteY13" fmla="*/ 91958 h 2765218"/>
                <a:gd name="connsiteX14" fmla="*/ 3531403 w 4643235"/>
                <a:gd name="connsiteY14" fmla="*/ 50512 h 2765218"/>
                <a:gd name="connsiteX15" fmla="*/ 3445920 w 4643235"/>
                <a:gd name="connsiteY15" fmla="*/ 21370 h 2765218"/>
                <a:gd name="connsiteX16" fmla="*/ 3301507 w 4643235"/>
                <a:gd name="connsiteY16" fmla="*/ 0 h 2765218"/>
                <a:gd name="connsiteX17" fmla="*/ 3140905 w 4643235"/>
                <a:gd name="connsiteY17" fmla="*/ 0 h 2765218"/>
                <a:gd name="connsiteX18" fmla="*/ 3109820 w 4643235"/>
                <a:gd name="connsiteY18" fmla="*/ 4533 h 2765218"/>
                <a:gd name="connsiteX19" fmla="*/ 2916190 w 4643235"/>
                <a:gd name="connsiteY19" fmla="*/ 47274 h 2765218"/>
                <a:gd name="connsiteX20" fmla="*/ 2887696 w 4643235"/>
                <a:gd name="connsiteY20" fmla="*/ 100377 h 2765218"/>
                <a:gd name="connsiteX21" fmla="*/ 2887696 w 4643235"/>
                <a:gd name="connsiteY21" fmla="*/ 100377 h 2765218"/>
                <a:gd name="connsiteX22" fmla="*/ 2887696 w 4643235"/>
                <a:gd name="connsiteY22" fmla="*/ 100377 h 2765218"/>
                <a:gd name="connsiteX23" fmla="*/ 2882515 w 4643235"/>
                <a:gd name="connsiteY23" fmla="*/ 169022 h 2765218"/>
                <a:gd name="connsiteX24" fmla="*/ 2620240 w 4643235"/>
                <a:gd name="connsiteY24" fmla="*/ 248028 h 2765218"/>
                <a:gd name="connsiteX25" fmla="*/ 2578795 w 4643235"/>
                <a:gd name="connsiteY25" fmla="*/ 251913 h 2765218"/>
                <a:gd name="connsiteX26" fmla="*/ 2209019 w 4643235"/>
                <a:gd name="connsiteY26" fmla="*/ 251913 h 2765218"/>
                <a:gd name="connsiteX27" fmla="*/ 2084034 w 4643235"/>
                <a:gd name="connsiteY27" fmla="*/ 287531 h 2765218"/>
                <a:gd name="connsiteX28" fmla="*/ 2059426 w 4643235"/>
                <a:gd name="connsiteY28" fmla="*/ 337396 h 2765218"/>
                <a:gd name="connsiteX29" fmla="*/ 2052950 w 4643235"/>
                <a:gd name="connsiteY29" fmla="*/ 422230 h 2765218"/>
                <a:gd name="connsiteX30" fmla="*/ 1830826 w 4643235"/>
                <a:gd name="connsiteY30" fmla="*/ 488932 h 2765218"/>
                <a:gd name="connsiteX31" fmla="*/ 1763476 w 4643235"/>
                <a:gd name="connsiteY31" fmla="*/ 493465 h 2765218"/>
                <a:gd name="connsiteX32" fmla="*/ 1431261 w 4643235"/>
                <a:gd name="connsiteY32" fmla="*/ 483104 h 2765218"/>
                <a:gd name="connsiteX33" fmla="*/ 1260945 w 4643235"/>
                <a:gd name="connsiteY33" fmla="*/ 522607 h 2765218"/>
                <a:gd name="connsiteX34" fmla="*/ 1229213 w 4643235"/>
                <a:gd name="connsiteY34" fmla="*/ 578300 h 2765218"/>
                <a:gd name="connsiteX35" fmla="*/ 1223384 w 4643235"/>
                <a:gd name="connsiteY35" fmla="*/ 675438 h 2765218"/>
                <a:gd name="connsiteX36" fmla="*/ 1014212 w 4643235"/>
                <a:gd name="connsiteY36" fmla="*/ 738255 h 2765218"/>
                <a:gd name="connsiteX37" fmla="*/ 983128 w 4643235"/>
                <a:gd name="connsiteY37" fmla="*/ 742788 h 2765218"/>
                <a:gd name="connsiteX38" fmla="*/ 548593 w 4643235"/>
                <a:gd name="connsiteY38" fmla="*/ 729189 h 2765218"/>
                <a:gd name="connsiteX39" fmla="*/ 421665 w 4643235"/>
                <a:gd name="connsiteY39" fmla="*/ 766749 h 2765218"/>
                <a:gd name="connsiteX40" fmla="*/ 402885 w 4643235"/>
                <a:gd name="connsiteY40" fmla="*/ 814023 h 2765218"/>
                <a:gd name="connsiteX41" fmla="*/ 397704 w 4643235"/>
                <a:gd name="connsiteY41" fmla="*/ 837984 h 2765218"/>
                <a:gd name="connsiteX42" fmla="*/ 397057 w 4643235"/>
                <a:gd name="connsiteY42" fmla="*/ 925409 h 2765218"/>
                <a:gd name="connsiteX43" fmla="*/ 397057 w 4643235"/>
                <a:gd name="connsiteY43" fmla="*/ 925409 h 2765218"/>
                <a:gd name="connsiteX44" fmla="*/ 397057 w 4643235"/>
                <a:gd name="connsiteY44" fmla="*/ 925409 h 2765218"/>
                <a:gd name="connsiteX45" fmla="*/ 82975 w 4643235"/>
                <a:gd name="connsiteY45" fmla="*/ 1021253 h 2765218"/>
                <a:gd name="connsiteX46" fmla="*/ 14330 w 4643235"/>
                <a:gd name="connsiteY46" fmla="*/ 1038090 h 2765218"/>
                <a:gd name="connsiteX47" fmla="*/ 2673 w 4643235"/>
                <a:gd name="connsiteY47" fmla="*/ 1058165 h 2765218"/>
                <a:gd name="connsiteX48" fmla="*/ 1378 w 4643235"/>
                <a:gd name="connsiteY48" fmla="*/ 2195985 h 2765218"/>
                <a:gd name="connsiteX49" fmla="*/ 31167 w 4643235"/>
                <a:gd name="connsiteY49" fmla="*/ 2240021 h 2765218"/>
                <a:gd name="connsiteX50" fmla="*/ 973414 w 4643235"/>
                <a:gd name="connsiteY50" fmla="*/ 2620158 h 2765218"/>
                <a:gd name="connsiteX51" fmla="*/ 1325056 w 4643235"/>
                <a:gd name="connsiteY51" fmla="*/ 2760685 h 2765218"/>
                <a:gd name="connsiteX52" fmla="*/ 1325056 w 4643235"/>
                <a:gd name="connsiteY52" fmla="*/ 2760685 h 2765218"/>
                <a:gd name="connsiteX53" fmla="*/ 1325056 w 4643235"/>
                <a:gd name="connsiteY53" fmla="*/ 2760685 h 2765218"/>
                <a:gd name="connsiteX54" fmla="*/ 1358731 w 4643235"/>
                <a:gd name="connsiteY54" fmla="*/ 2767161 h 2765218"/>
                <a:gd name="connsiteX55" fmla="*/ 1839244 w 4643235"/>
                <a:gd name="connsiteY55" fmla="*/ 2615624 h 2765218"/>
                <a:gd name="connsiteX56" fmla="*/ 1872919 w 4643235"/>
                <a:gd name="connsiteY56" fmla="*/ 2611739 h 2765218"/>
                <a:gd name="connsiteX57" fmla="*/ 2403945 w 4643235"/>
                <a:gd name="connsiteY57" fmla="*/ 2442070 h 2765218"/>
                <a:gd name="connsiteX58" fmla="*/ 2434382 w 4643235"/>
                <a:gd name="connsiteY58" fmla="*/ 2427175 h 2765218"/>
                <a:gd name="connsiteX59" fmla="*/ 2921371 w 4643235"/>
                <a:gd name="connsiteY59" fmla="*/ 2272401 h 2765218"/>
                <a:gd name="connsiteX60" fmla="*/ 2942741 w 4643235"/>
                <a:gd name="connsiteY60" fmla="*/ 2265925 h 2765218"/>
                <a:gd name="connsiteX61" fmla="*/ 2956988 w 4643235"/>
                <a:gd name="connsiteY61" fmla="*/ 2259449 h 2765218"/>
                <a:gd name="connsiteX62" fmla="*/ 3522336 w 4643235"/>
                <a:gd name="connsiteY62" fmla="*/ 2080066 h 2765218"/>
                <a:gd name="connsiteX63" fmla="*/ 4617415 w 4643235"/>
                <a:gd name="connsiteY63" fmla="*/ 1733604 h 2765218"/>
                <a:gd name="connsiteX64" fmla="*/ 4648499 w 4643235"/>
                <a:gd name="connsiteY64" fmla="*/ 1692158 h 2765218"/>
                <a:gd name="connsiteX65" fmla="*/ 4647204 w 4643235"/>
                <a:gd name="connsiteY65" fmla="*/ 1328211 h 27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643235" h="2765218">
                  <a:moveTo>
                    <a:pt x="4647204" y="1328211"/>
                  </a:moveTo>
                  <a:cubicBezTo>
                    <a:pt x="4646556" y="1318498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0"/>
                    <a:pt x="4352549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7" y="299187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2" y="154774"/>
                  </a:cubicBezTo>
                  <a:cubicBezTo>
                    <a:pt x="3557954" y="134051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3" y="50512"/>
                  </a:cubicBezTo>
                  <a:cubicBezTo>
                    <a:pt x="3504852" y="36265"/>
                    <a:pt x="3475062" y="28494"/>
                    <a:pt x="3445920" y="21370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5" y="0"/>
                  </a:cubicBezTo>
                  <a:cubicBezTo>
                    <a:pt x="3131191" y="7124"/>
                    <a:pt x="3120182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0" y="195573"/>
                    <a:pt x="2707665" y="221476"/>
                    <a:pt x="2620240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19" y="251913"/>
                  </a:cubicBezTo>
                  <a:cubicBezTo>
                    <a:pt x="2165631" y="258389"/>
                    <a:pt x="2123537" y="267455"/>
                    <a:pt x="2084034" y="287531"/>
                  </a:cubicBezTo>
                  <a:cubicBezTo>
                    <a:pt x="2063959" y="297892"/>
                    <a:pt x="2047769" y="311492"/>
                    <a:pt x="2059426" y="337396"/>
                  </a:cubicBezTo>
                  <a:cubicBezTo>
                    <a:pt x="2047121" y="364594"/>
                    <a:pt x="2058131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8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0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7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5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5"/>
                  </a:cubicBezTo>
                  <a:cubicBezTo>
                    <a:pt x="2025" y="1437654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2"/>
                    <a:pt x="659332" y="2493229"/>
                    <a:pt x="973414" y="2620158"/>
                  </a:cubicBezTo>
                  <a:cubicBezTo>
                    <a:pt x="1090628" y="2667432"/>
                    <a:pt x="1207842" y="2714059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7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7" y="2321617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4" y="2263982"/>
                    <a:pt x="2952455" y="2261392"/>
                    <a:pt x="2956988" y="2259449"/>
                  </a:cubicBezTo>
                  <a:cubicBezTo>
                    <a:pt x="3145438" y="2199870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1"/>
                    <a:pt x="4648499" y="1716767"/>
                    <a:pt x="4648499" y="1692158"/>
                  </a:cubicBezTo>
                  <a:cubicBezTo>
                    <a:pt x="4645909" y="1571058"/>
                    <a:pt x="4647204" y="1449959"/>
                    <a:pt x="4647204" y="1328211"/>
                  </a:cubicBezTo>
                  <a:close/>
                </a:path>
              </a:pathLst>
            </a:custGeom>
            <a:solidFill>
              <a:schemeClr val="accent4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13F3DBB5-B2C7-41CE-A9B3-0FA946F10ECD}"/>
                </a:ext>
              </a:extLst>
            </p:cNvPr>
            <p:cNvSpPr/>
            <p:nvPr userDrawn="1"/>
          </p:nvSpPr>
          <p:spPr>
            <a:xfrm>
              <a:off x="444406" y="4965580"/>
              <a:ext cx="2032824" cy="1286008"/>
            </a:xfrm>
            <a:custGeom>
              <a:avLst/>
              <a:gdLst>
                <a:gd name="connsiteX0" fmla="*/ 847598 w 2032824"/>
                <a:gd name="connsiteY0" fmla="*/ 490873 h 1286008"/>
                <a:gd name="connsiteX1" fmla="*/ 847598 w 2032824"/>
                <a:gd name="connsiteY1" fmla="*/ 549229 h 1286008"/>
                <a:gd name="connsiteX2" fmla="*/ 847911 w 2032824"/>
                <a:gd name="connsiteY2" fmla="*/ 578875 h 1286008"/>
                <a:gd name="connsiteX3" fmla="*/ 817640 w 2032824"/>
                <a:gd name="connsiteY3" fmla="*/ 624436 h 1286008"/>
                <a:gd name="connsiteX4" fmla="*/ 711852 w 2032824"/>
                <a:gd name="connsiteY4" fmla="*/ 648152 h 1286008"/>
                <a:gd name="connsiteX5" fmla="*/ 588275 w 2032824"/>
                <a:gd name="connsiteY5" fmla="*/ 639727 h 1286008"/>
                <a:gd name="connsiteX6" fmla="*/ 529919 w 2032824"/>
                <a:gd name="connsiteY6" fmla="*/ 616634 h 1286008"/>
                <a:gd name="connsiteX7" fmla="*/ 522430 w 2032824"/>
                <a:gd name="connsiteY7" fmla="*/ 602903 h 1286008"/>
                <a:gd name="connsiteX8" fmla="*/ 522430 w 2032824"/>
                <a:gd name="connsiteY8" fmla="*/ 493994 h 1286008"/>
                <a:gd name="connsiteX9" fmla="*/ 847598 w 2032824"/>
                <a:gd name="connsiteY9" fmla="*/ 490873 h 1286008"/>
                <a:gd name="connsiteX10" fmla="*/ 6905 w 2032824"/>
                <a:gd name="connsiteY10" fmla="*/ 455923 h 1286008"/>
                <a:gd name="connsiteX11" fmla="*/ 10961 w 2032824"/>
                <a:gd name="connsiteY11" fmla="*/ 463724 h 1286008"/>
                <a:gd name="connsiteX12" fmla="*/ 157318 w 2032824"/>
                <a:gd name="connsiteY12" fmla="*/ 523640 h 1286008"/>
                <a:gd name="connsiteX13" fmla="*/ 497778 w 2032824"/>
                <a:gd name="connsiteY13" fmla="*/ 663444 h 1286008"/>
                <a:gd name="connsiteX14" fmla="*/ 628844 w 2032824"/>
                <a:gd name="connsiteY14" fmla="*/ 716807 h 1286008"/>
                <a:gd name="connsiteX15" fmla="*/ 641638 w 2032824"/>
                <a:gd name="connsiteY15" fmla="*/ 734282 h 1286008"/>
                <a:gd name="connsiteX16" fmla="*/ 641327 w 2032824"/>
                <a:gd name="connsiteY16" fmla="*/ 1272589 h 1286008"/>
                <a:gd name="connsiteX17" fmla="*/ 638518 w 2032824"/>
                <a:gd name="connsiteY17" fmla="*/ 1286008 h 1286008"/>
                <a:gd name="connsiteX18" fmla="*/ 469069 w 2032824"/>
                <a:gd name="connsiteY18" fmla="*/ 1218290 h 1286008"/>
                <a:gd name="connsiteX19" fmla="*/ 15018 w 2032824"/>
                <a:gd name="connsiteY19" fmla="*/ 1035110 h 1286008"/>
                <a:gd name="connsiteX20" fmla="*/ 663 w 2032824"/>
                <a:gd name="connsiteY20" fmla="*/ 1013889 h 1286008"/>
                <a:gd name="connsiteX21" fmla="*/ 1287 w 2032824"/>
                <a:gd name="connsiteY21" fmla="*/ 465596 h 1286008"/>
                <a:gd name="connsiteX22" fmla="*/ 6905 w 2032824"/>
                <a:gd name="connsiteY22" fmla="*/ 455923 h 1286008"/>
                <a:gd name="connsiteX23" fmla="*/ 1253279 w 2032824"/>
                <a:gd name="connsiteY23" fmla="*/ 374786 h 1286008"/>
                <a:gd name="connsiteX24" fmla="*/ 1253279 w 2032824"/>
                <a:gd name="connsiteY24" fmla="*/ 481512 h 1286008"/>
                <a:gd name="connsiteX25" fmla="*/ 1242980 w 2032824"/>
                <a:gd name="connsiteY25" fmla="*/ 495242 h 1286008"/>
                <a:gd name="connsiteX26" fmla="*/ 1157788 w 2032824"/>
                <a:gd name="connsiteY26" fmla="*/ 525512 h 1286008"/>
                <a:gd name="connsiteX27" fmla="*/ 990835 w 2032824"/>
                <a:gd name="connsiteY27" fmla="*/ 520519 h 1286008"/>
                <a:gd name="connsiteX28" fmla="*/ 934352 w 2032824"/>
                <a:gd name="connsiteY28" fmla="*/ 496490 h 1286008"/>
                <a:gd name="connsiteX29" fmla="*/ 927798 w 2032824"/>
                <a:gd name="connsiteY29" fmla="*/ 483696 h 1286008"/>
                <a:gd name="connsiteX30" fmla="*/ 927798 w 2032824"/>
                <a:gd name="connsiteY30" fmla="*/ 385709 h 1286008"/>
                <a:gd name="connsiteX31" fmla="*/ 935600 w 2032824"/>
                <a:gd name="connsiteY31" fmla="*/ 378531 h 1286008"/>
                <a:gd name="connsiteX32" fmla="*/ 1014864 w 2032824"/>
                <a:gd name="connsiteY32" fmla="*/ 401624 h 1286008"/>
                <a:gd name="connsiteX33" fmla="*/ 1094127 w 2032824"/>
                <a:gd name="connsiteY33" fmla="*/ 406616 h 1286008"/>
                <a:gd name="connsiteX34" fmla="*/ 1230498 w 2032824"/>
                <a:gd name="connsiteY34" fmla="*/ 386957 h 1286008"/>
                <a:gd name="connsiteX35" fmla="*/ 1253279 w 2032824"/>
                <a:gd name="connsiteY35" fmla="*/ 374786 h 1286008"/>
                <a:gd name="connsiteX36" fmla="*/ 517438 w 2032824"/>
                <a:gd name="connsiteY36" fmla="*/ 344828 h 1286008"/>
                <a:gd name="connsiteX37" fmla="*/ 517438 w 2032824"/>
                <a:gd name="connsiteY37" fmla="*/ 420035 h 1286008"/>
                <a:gd name="connsiteX38" fmla="*/ 517438 w 2032824"/>
                <a:gd name="connsiteY38" fmla="*/ 434078 h 1286008"/>
                <a:gd name="connsiteX39" fmla="*/ 489040 w 2032824"/>
                <a:gd name="connsiteY39" fmla="*/ 477767 h 1286008"/>
                <a:gd name="connsiteX40" fmla="*/ 377010 w 2032824"/>
                <a:gd name="connsiteY40" fmla="*/ 502420 h 1286008"/>
                <a:gd name="connsiteX41" fmla="*/ 242199 w 2032824"/>
                <a:gd name="connsiteY41" fmla="*/ 489937 h 1286008"/>
                <a:gd name="connsiteX42" fmla="*/ 234710 w 2032824"/>
                <a:gd name="connsiteY42" fmla="*/ 487753 h 1286008"/>
                <a:gd name="connsiteX43" fmla="*/ 191645 w 2032824"/>
                <a:gd name="connsiteY43" fmla="*/ 425964 h 1286008"/>
                <a:gd name="connsiteX44" fmla="*/ 191333 w 2032824"/>
                <a:gd name="connsiteY44" fmla="*/ 401624 h 1286008"/>
                <a:gd name="connsiteX45" fmla="*/ 191645 w 2032824"/>
                <a:gd name="connsiteY45" fmla="*/ 359495 h 1286008"/>
                <a:gd name="connsiteX46" fmla="*/ 194454 w 2032824"/>
                <a:gd name="connsiteY46" fmla="*/ 347637 h 1286008"/>
                <a:gd name="connsiteX47" fmla="*/ 271221 w 2032824"/>
                <a:gd name="connsiteY47" fmla="*/ 373226 h 1286008"/>
                <a:gd name="connsiteX48" fmla="*/ 378882 w 2032824"/>
                <a:gd name="connsiteY48" fmla="*/ 378531 h 1286008"/>
                <a:gd name="connsiteX49" fmla="*/ 482487 w 2032824"/>
                <a:gd name="connsiteY49" fmla="*/ 363240 h 1286008"/>
                <a:gd name="connsiteX50" fmla="*/ 517438 w 2032824"/>
                <a:gd name="connsiteY50" fmla="*/ 344828 h 1286008"/>
                <a:gd name="connsiteX51" fmla="*/ 1650535 w 2032824"/>
                <a:gd name="connsiteY51" fmla="*/ 252458 h 1286008"/>
                <a:gd name="connsiteX52" fmla="*/ 1650535 w 2032824"/>
                <a:gd name="connsiteY52" fmla="*/ 356999 h 1286008"/>
                <a:gd name="connsiteX53" fmla="*/ 1634931 w 2032824"/>
                <a:gd name="connsiteY53" fmla="*/ 378844 h 1286008"/>
                <a:gd name="connsiteX54" fmla="*/ 1554419 w 2032824"/>
                <a:gd name="connsiteY54" fmla="*/ 406930 h 1286008"/>
                <a:gd name="connsiteX55" fmla="*/ 1458304 w 2032824"/>
                <a:gd name="connsiteY55" fmla="*/ 412235 h 1286008"/>
                <a:gd name="connsiteX56" fmla="*/ 1342841 w 2032824"/>
                <a:gd name="connsiteY56" fmla="*/ 386334 h 1286008"/>
                <a:gd name="connsiteX57" fmla="*/ 1324742 w 2032824"/>
                <a:gd name="connsiteY57" fmla="*/ 357624 h 1286008"/>
                <a:gd name="connsiteX58" fmla="*/ 1325054 w 2032824"/>
                <a:gd name="connsiteY58" fmla="*/ 267437 h 1286008"/>
                <a:gd name="connsiteX59" fmla="*/ 1334728 w 2032824"/>
                <a:gd name="connsiteY59" fmla="*/ 261820 h 1286008"/>
                <a:gd name="connsiteX60" fmla="*/ 1408374 w 2032824"/>
                <a:gd name="connsiteY60" fmla="*/ 282729 h 1286008"/>
                <a:gd name="connsiteX61" fmla="*/ 1505738 w 2032824"/>
                <a:gd name="connsiteY61" fmla="*/ 288033 h 1286008"/>
                <a:gd name="connsiteX62" fmla="*/ 1628066 w 2032824"/>
                <a:gd name="connsiteY62" fmla="*/ 268062 h 1286008"/>
                <a:gd name="connsiteX63" fmla="*/ 1650535 w 2032824"/>
                <a:gd name="connsiteY63" fmla="*/ 252458 h 1286008"/>
                <a:gd name="connsiteX64" fmla="*/ 917189 w 2032824"/>
                <a:gd name="connsiteY64" fmla="*/ 228429 h 1286008"/>
                <a:gd name="connsiteX65" fmla="*/ 916565 w 2032824"/>
                <a:gd name="connsiteY65" fmla="*/ 337651 h 1286008"/>
                <a:gd name="connsiteX66" fmla="*/ 889416 w 2032824"/>
                <a:gd name="connsiteY66" fmla="*/ 362617 h 1286008"/>
                <a:gd name="connsiteX67" fmla="*/ 787996 w 2032824"/>
                <a:gd name="connsiteY67" fmla="*/ 387270 h 1286008"/>
                <a:gd name="connsiteX68" fmla="*/ 702178 w 2032824"/>
                <a:gd name="connsiteY68" fmla="*/ 386645 h 1286008"/>
                <a:gd name="connsiteX69" fmla="*/ 601694 w 2032824"/>
                <a:gd name="connsiteY69" fmla="*/ 357936 h 1286008"/>
                <a:gd name="connsiteX70" fmla="*/ 589524 w 2032824"/>
                <a:gd name="connsiteY70" fmla="*/ 336403 h 1286008"/>
                <a:gd name="connsiteX71" fmla="*/ 589836 w 2032824"/>
                <a:gd name="connsiteY71" fmla="*/ 280856 h 1286008"/>
                <a:gd name="connsiteX72" fmla="*/ 592645 w 2032824"/>
                <a:gd name="connsiteY72" fmla="*/ 234046 h 1286008"/>
                <a:gd name="connsiteX73" fmla="*/ 717781 w 2032824"/>
                <a:gd name="connsiteY73" fmla="*/ 262444 h 1286008"/>
                <a:gd name="connsiteX74" fmla="*/ 797669 w 2032824"/>
                <a:gd name="connsiteY74" fmla="*/ 262444 h 1286008"/>
                <a:gd name="connsiteX75" fmla="*/ 890664 w 2032824"/>
                <a:gd name="connsiteY75" fmla="*/ 245904 h 1286008"/>
                <a:gd name="connsiteX76" fmla="*/ 917189 w 2032824"/>
                <a:gd name="connsiteY76" fmla="*/ 228429 h 1286008"/>
                <a:gd name="connsiteX77" fmla="*/ 2032186 w 2032824"/>
                <a:gd name="connsiteY77" fmla="*/ 138243 h 1286008"/>
                <a:gd name="connsiteX78" fmla="*/ 2032810 w 2032824"/>
                <a:gd name="connsiteY78" fmla="*/ 164456 h 1286008"/>
                <a:gd name="connsiteX79" fmla="*/ 2032810 w 2032824"/>
                <a:gd name="connsiteY79" fmla="*/ 237791 h 1286008"/>
                <a:gd name="connsiteX80" fmla="*/ 2019079 w 2032824"/>
                <a:gd name="connsiteY80" fmla="*/ 263069 h 1286008"/>
                <a:gd name="connsiteX81" fmla="*/ 1927333 w 2032824"/>
                <a:gd name="connsiteY81" fmla="*/ 293339 h 1286008"/>
                <a:gd name="connsiteX82" fmla="*/ 1858367 w 2032824"/>
                <a:gd name="connsiteY82" fmla="*/ 298332 h 1286008"/>
                <a:gd name="connsiteX83" fmla="*/ 1741344 w 2032824"/>
                <a:gd name="connsiteY83" fmla="*/ 278360 h 1286008"/>
                <a:gd name="connsiteX84" fmla="*/ 1734167 w 2032824"/>
                <a:gd name="connsiteY84" fmla="*/ 275551 h 1286008"/>
                <a:gd name="connsiteX85" fmla="*/ 1706706 w 2032824"/>
                <a:gd name="connsiteY85" fmla="*/ 234358 h 1286008"/>
                <a:gd name="connsiteX86" fmla="*/ 1707330 w 2032824"/>
                <a:gd name="connsiteY86" fmla="*/ 140427 h 1286008"/>
                <a:gd name="connsiteX87" fmla="*/ 1778480 w 2032824"/>
                <a:gd name="connsiteY87" fmla="*/ 165704 h 1286008"/>
                <a:gd name="connsiteX88" fmla="*/ 1923276 w 2032824"/>
                <a:gd name="connsiteY88" fmla="*/ 169761 h 1286008"/>
                <a:gd name="connsiteX89" fmla="*/ 1992866 w 2032824"/>
                <a:gd name="connsiteY89" fmla="*/ 158527 h 1286008"/>
                <a:gd name="connsiteX90" fmla="*/ 2032186 w 2032824"/>
                <a:gd name="connsiteY90" fmla="*/ 138243 h 1286008"/>
                <a:gd name="connsiteX91" fmla="*/ 1312883 w 2032824"/>
                <a:gd name="connsiteY91" fmla="*/ 117335 h 1286008"/>
                <a:gd name="connsiteX92" fmla="*/ 1315067 w 2032824"/>
                <a:gd name="connsiteY92" fmla="*/ 126697 h 1286008"/>
                <a:gd name="connsiteX93" fmla="*/ 1315379 w 2032824"/>
                <a:gd name="connsiteY93" fmla="*/ 214386 h 1286008"/>
                <a:gd name="connsiteX94" fmla="*/ 1301648 w 2032824"/>
                <a:gd name="connsiteY94" fmla="*/ 239975 h 1286008"/>
                <a:gd name="connsiteX95" fmla="*/ 1222385 w 2032824"/>
                <a:gd name="connsiteY95" fmla="*/ 268061 h 1286008"/>
                <a:gd name="connsiteX96" fmla="*/ 1114724 w 2032824"/>
                <a:gd name="connsiteY96" fmla="*/ 272742 h 1286008"/>
                <a:gd name="connsiteX97" fmla="*/ 1001445 w 2032824"/>
                <a:gd name="connsiteY97" fmla="*/ 243096 h 1286008"/>
                <a:gd name="connsiteX98" fmla="*/ 989586 w 2032824"/>
                <a:gd name="connsiteY98" fmla="*/ 220939 h 1286008"/>
                <a:gd name="connsiteX99" fmla="*/ 989586 w 2032824"/>
                <a:gd name="connsiteY99" fmla="*/ 159151 h 1286008"/>
                <a:gd name="connsiteX100" fmla="*/ 992707 w 2032824"/>
                <a:gd name="connsiteY100" fmla="*/ 118271 h 1286008"/>
                <a:gd name="connsiteX101" fmla="*/ 1068538 w 2032824"/>
                <a:gd name="connsiteY101" fmla="*/ 143548 h 1286008"/>
                <a:gd name="connsiteX102" fmla="*/ 1181504 w 2032824"/>
                <a:gd name="connsiteY102" fmla="*/ 148853 h 1286008"/>
                <a:gd name="connsiteX103" fmla="*/ 1295719 w 2032824"/>
                <a:gd name="connsiteY103" fmla="*/ 128569 h 1286008"/>
                <a:gd name="connsiteX104" fmla="*/ 1312883 w 2032824"/>
                <a:gd name="connsiteY104" fmla="*/ 117335 h 1286008"/>
                <a:gd name="connsiteX105" fmla="*/ 1714195 w 2032824"/>
                <a:gd name="connsiteY105" fmla="*/ 0 h 1286008"/>
                <a:gd name="connsiteX106" fmla="*/ 1715443 w 2032824"/>
                <a:gd name="connsiteY106" fmla="*/ 29958 h 1286008"/>
                <a:gd name="connsiteX107" fmla="*/ 1715443 w 2032824"/>
                <a:gd name="connsiteY107" fmla="*/ 97051 h 1286008"/>
                <a:gd name="connsiteX108" fmla="*/ 1700152 w 2032824"/>
                <a:gd name="connsiteY108" fmla="*/ 125762 h 1286008"/>
                <a:gd name="connsiteX109" fmla="*/ 1615583 w 2032824"/>
                <a:gd name="connsiteY109" fmla="*/ 154159 h 1286008"/>
                <a:gd name="connsiteX110" fmla="*/ 1437708 w 2032824"/>
                <a:gd name="connsiteY110" fmla="*/ 144485 h 1286008"/>
                <a:gd name="connsiteX111" fmla="*/ 1430218 w 2032824"/>
                <a:gd name="connsiteY111" fmla="*/ 142301 h 1286008"/>
                <a:gd name="connsiteX112" fmla="*/ 1389650 w 2032824"/>
                <a:gd name="connsiteY112" fmla="*/ 83633 h 1286008"/>
                <a:gd name="connsiteX113" fmla="*/ 1389026 w 2032824"/>
                <a:gd name="connsiteY113" fmla="*/ 37135 h 1286008"/>
                <a:gd name="connsiteX114" fmla="*/ 1391523 w 2032824"/>
                <a:gd name="connsiteY114" fmla="*/ 4057 h 1286008"/>
                <a:gd name="connsiteX115" fmla="*/ 1521340 w 2032824"/>
                <a:gd name="connsiteY115" fmla="*/ 33079 h 1286008"/>
                <a:gd name="connsiteX116" fmla="*/ 1655215 w 2032824"/>
                <a:gd name="connsiteY116" fmla="*/ 25277 h 1286008"/>
                <a:gd name="connsiteX117" fmla="*/ 1714195 w 2032824"/>
                <a:gd name="connsiteY117" fmla="*/ 0 h 12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32824" h="1286008">
                  <a:moveTo>
                    <a:pt x="847598" y="490873"/>
                  </a:moveTo>
                  <a:cubicBezTo>
                    <a:pt x="847598" y="511157"/>
                    <a:pt x="847598" y="530193"/>
                    <a:pt x="847598" y="549229"/>
                  </a:cubicBezTo>
                  <a:cubicBezTo>
                    <a:pt x="847598" y="559215"/>
                    <a:pt x="846350" y="569201"/>
                    <a:pt x="847911" y="578875"/>
                  </a:cubicBezTo>
                  <a:cubicBezTo>
                    <a:pt x="852279" y="604152"/>
                    <a:pt x="837300" y="615386"/>
                    <a:pt x="817640" y="624436"/>
                  </a:cubicBezTo>
                  <a:cubicBezTo>
                    <a:pt x="783938" y="639415"/>
                    <a:pt x="748363" y="644408"/>
                    <a:pt x="711852" y="648152"/>
                  </a:cubicBezTo>
                  <a:cubicBezTo>
                    <a:pt x="670035" y="652209"/>
                    <a:pt x="628843" y="647841"/>
                    <a:pt x="588275" y="639727"/>
                  </a:cubicBezTo>
                  <a:cubicBezTo>
                    <a:pt x="567679" y="635358"/>
                    <a:pt x="547707" y="628804"/>
                    <a:pt x="529919" y="616634"/>
                  </a:cubicBezTo>
                  <a:cubicBezTo>
                    <a:pt x="524927" y="613202"/>
                    <a:pt x="522430" y="609145"/>
                    <a:pt x="522430" y="602903"/>
                  </a:cubicBezTo>
                  <a:cubicBezTo>
                    <a:pt x="522742" y="566704"/>
                    <a:pt x="522430" y="531129"/>
                    <a:pt x="522430" y="493994"/>
                  </a:cubicBezTo>
                  <a:cubicBezTo>
                    <a:pt x="610431" y="535810"/>
                    <a:pt x="788931" y="534250"/>
                    <a:pt x="847598" y="490873"/>
                  </a:cubicBezTo>
                  <a:close/>
                  <a:moveTo>
                    <a:pt x="6905" y="455923"/>
                  </a:moveTo>
                  <a:cubicBezTo>
                    <a:pt x="2535" y="461228"/>
                    <a:pt x="7529" y="462476"/>
                    <a:pt x="10961" y="463724"/>
                  </a:cubicBezTo>
                  <a:cubicBezTo>
                    <a:pt x="59643" y="483696"/>
                    <a:pt x="108637" y="503668"/>
                    <a:pt x="157318" y="523640"/>
                  </a:cubicBezTo>
                  <a:cubicBezTo>
                    <a:pt x="270909" y="570137"/>
                    <a:pt x="384188" y="616946"/>
                    <a:pt x="497778" y="663444"/>
                  </a:cubicBezTo>
                  <a:cubicBezTo>
                    <a:pt x="541467" y="681231"/>
                    <a:pt x="584843" y="699331"/>
                    <a:pt x="628844" y="716807"/>
                  </a:cubicBezTo>
                  <a:cubicBezTo>
                    <a:pt x="637582" y="720239"/>
                    <a:pt x="641638" y="724296"/>
                    <a:pt x="641638" y="734282"/>
                  </a:cubicBezTo>
                  <a:cubicBezTo>
                    <a:pt x="641327" y="913718"/>
                    <a:pt x="641327" y="1093154"/>
                    <a:pt x="641327" y="1272589"/>
                  </a:cubicBezTo>
                  <a:cubicBezTo>
                    <a:pt x="641327" y="1277270"/>
                    <a:pt x="642887" y="1282263"/>
                    <a:pt x="638518" y="1286008"/>
                  </a:cubicBezTo>
                  <a:cubicBezTo>
                    <a:pt x="582035" y="1263539"/>
                    <a:pt x="525552" y="1241071"/>
                    <a:pt x="469069" y="1218290"/>
                  </a:cubicBezTo>
                  <a:cubicBezTo>
                    <a:pt x="317719" y="1157126"/>
                    <a:pt x="166368" y="1095962"/>
                    <a:pt x="15018" y="1035110"/>
                  </a:cubicBezTo>
                  <a:cubicBezTo>
                    <a:pt x="4408" y="1030741"/>
                    <a:pt x="663" y="1026060"/>
                    <a:pt x="663" y="1013889"/>
                  </a:cubicBezTo>
                  <a:cubicBezTo>
                    <a:pt x="1287" y="831021"/>
                    <a:pt x="976" y="648465"/>
                    <a:pt x="1287" y="465596"/>
                  </a:cubicBezTo>
                  <a:cubicBezTo>
                    <a:pt x="1287" y="462476"/>
                    <a:pt x="-4018" y="453426"/>
                    <a:pt x="6905" y="455923"/>
                  </a:cubicBezTo>
                  <a:close/>
                  <a:moveTo>
                    <a:pt x="1253279" y="374786"/>
                  </a:moveTo>
                  <a:cubicBezTo>
                    <a:pt x="1253279" y="411297"/>
                    <a:pt x="1253279" y="446248"/>
                    <a:pt x="1253279" y="481512"/>
                  </a:cubicBezTo>
                  <a:cubicBezTo>
                    <a:pt x="1253279" y="488689"/>
                    <a:pt x="1247974" y="491809"/>
                    <a:pt x="1242980" y="495242"/>
                  </a:cubicBezTo>
                  <a:cubicBezTo>
                    <a:pt x="1217392" y="513342"/>
                    <a:pt x="1187746" y="520519"/>
                    <a:pt x="1157788" y="525512"/>
                  </a:cubicBezTo>
                  <a:cubicBezTo>
                    <a:pt x="1101929" y="535186"/>
                    <a:pt x="1046070" y="533314"/>
                    <a:pt x="990835" y="520519"/>
                  </a:cubicBezTo>
                  <a:cubicBezTo>
                    <a:pt x="971175" y="515838"/>
                    <a:pt x="950891" y="510221"/>
                    <a:pt x="934352" y="496490"/>
                  </a:cubicBezTo>
                  <a:cubicBezTo>
                    <a:pt x="929983" y="492746"/>
                    <a:pt x="927486" y="489625"/>
                    <a:pt x="927798" y="483696"/>
                  </a:cubicBezTo>
                  <a:cubicBezTo>
                    <a:pt x="928110" y="450929"/>
                    <a:pt x="927798" y="418475"/>
                    <a:pt x="927798" y="385709"/>
                  </a:cubicBezTo>
                  <a:cubicBezTo>
                    <a:pt x="927798" y="380715"/>
                    <a:pt x="927174" y="372914"/>
                    <a:pt x="935600" y="378531"/>
                  </a:cubicBezTo>
                  <a:cubicBezTo>
                    <a:pt x="959629" y="394446"/>
                    <a:pt x="987714" y="397879"/>
                    <a:pt x="1014864" y="401624"/>
                  </a:cubicBezTo>
                  <a:cubicBezTo>
                    <a:pt x="1041076" y="405057"/>
                    <a:pt x="1067914" y="407865"/>
                    <a:pt x="1094127" y="406616"/>
                  </a:cubicBezTo>
                  <a:cubicBezTo>
                    <a:pt x="1140000" y="404744"/>
                    <a:pt x="1186497" y="403808"/>
                    <a:pt x="1230498" y="386957"/>
                  </a:cubicBezTo>
                  <a:cubicBezTo>
                    <a:pt x="1238299" y="384148"/>
                    <a:pt x="1244853" y="379467"/>
                    <a:pt x="1253279" y="374786"/>
                  </a:cubicBezTo>
                  <a:close/>
                  <a:moveTo>
                    <a:pt x="517438" y="344828"/>
                  </a:moveTo>
                  <a:cubicBezTo>
                    <a:pt x="517438" y="371353"/>
                    <a:pt x="517438" y="395695"/>
                    <a:pt x="517438" y="420035"/>
                  </a:cubicBezTo>
                  <a:cubicBezTo>
                    <a:pt x="517438" y="424716"/>
                    <a:pt x="516501" y="429709"/>
                    <a:pt x="517438" y="434078"/>
                  </a:cubicBezTo>
                  <a:cubicBezTo>
                    <a:pt x="522743" y="458419"/>
                    <a:pt x="507764" y="469341"/>
                    <a:pt x="489040" y="477767"/>
                  </a:cubicBezTo>
                  <a:cubicBezTo>
                    <a:pt x="453465" y="493994"/>
                    <a:pt x="415706" y="501172"/>
                    <a:pt x="377010" y="502420"/>
                  </a:cubicBezTo>
                  <a:cubicBezTo>
                    <a:pt x="331449" y="503980"/>
                    <a:pt x="286200" y="503356"/>
                    <a:pt x="242199" y="489937"/>
                  </a:cubicBezTo>
                  <a:cubicBezTo>
                    <a:pt x="239703" y="489313"/>
                    <a:pt x="237206" y="488689"/>
                    <a:pt x="234710" y="487753"/>
                  </a:cubicBezTo>
                  <a:cubicBezTo>
                    <a:pt x="191645" y="471526"/>
                    <a:pt x="191957" y="471526"/>
                    <a:pt x="191645" y="425964"/>
                  </a:cubicBezTo>
                  <a:cubicBezTo>
                    <a:pt x="191645" y="417851"/>
                    <a:pt x="191333" y="409737"/>
                    <a:pt x="191333" y="401624"/>
                  </a:cubicBezTo>
                  <a:cubicBezTo>
                    <a:pt x="191333" y="387581"/>
                    <a:pt x="191333" y="373538"/>
                    <a:pt x="191645" y="359495"/>
                  </a:cubicBezTo>
                  <a:cubicBezTo>
                    <a:pt x="191957" y="355438"/>
                    <a:pt x="189461" y="350757"/>
                    <a:pt x="194454" y="347637"/>
                  </a:cubicBezTo>
                  <a:cubicBezTo>
                    <a:pt x="216922" y="365424"/>
                    <a:pt x="244384" y="369481"/>
                    <a:pt x="271221" y="373226"/>
                  </a:cubicBezTo>
                  <a:cubicBezTo>
                    <a:pt x="306796" y="378219"/>
                    <a:pt x="342995" y="380715"/>
                    <a:pt x="378882" y="378531"/>
                  </a:cubicBezTo>
                  <a:cubicBezTo>
                    <a:pt x="413833" y="376347"/>
                    <a:pt x="448784" y="374474"/>
                    <a:pt x="482487" y="363240"/>
                  </a:cubicBezTo>
                  <a:cubicBezTo>
                    <a:pt x="494345" y="359495"/>
                    <a:pt x="505892" y="355127"/>
                    <a:pt x="517438" y="344828"/>
                  </a:cubicBezTo>
                  <a:close/>
                  <a:moveTo>
                    <a:pt x="1650535" y="252458"/>
                  </a:moveTo>
                  <a:cubicBezTo>
                    <a:pt x="1650535" y="288970"/>
                    <a:pt x="1650222" y="322985"/>
                    <a:pt x="1650535" y="356999"/>
                  </a:cubicBezTo>
                  <a:cubicBezTo>
                    <a:pt x="1650535" y="368546"/>
                    <a:pt x="1642421" y="373539"/>
                    <a:pt x="1634931" y="378844"/>
                  </a:cubicBezTo>
                  <a:cubicBezTo>
                    <a:pt x="1610903" y="395696"/>
                    <a:pt x="1582817" y="401937"/>
                    <a:pt x="1554419" y="406930"/>
                  </a:cubicBezTo>
                  <a:cubicBezTo>
                    <a:pt x="1522589" y="412547"/>
                    <a:pt x="1490447" y="413795"/>
                    <a:pt x="1458304" y="412235"/>
                  </a:cubicBezTo>
                  <a:cubicBezTo>
                    <a:pt x="1418360" y="410050"/>
                    <a:pt x="1379353" y="404121"/>
                    <a:pt x="1342841" y="386334"/>
                  </a:cubicBezTo>
                  <a:cubicBezTo>
                    <a:pt x="1330671" y="380404"/>
                    <a:pt x="1324117" y="372915"/>
                    <a:pt x="1324742" y="357624"/>
                  </a:cubicBezTo>
                  <a:cubicBezTo>
                    <a:pt x="1326302" y="327666"/>
                    <a:pt x="1325366" y="297395"/>
                    <a:pt x="1325054" y="267437"/>
                  </a:cubicBezTo>
                  <a:cubicBezTo>
                    <a:pt x="1325054" y="259324"/>
                    <a:pt x="1325678" y="256203"/>
                    <a:pt x="1334728" y="261820"/>
                  </a:cubicBezTo>
                  <a:cubicBezTo>
                    <a:pt x="1357196" y="275551"/>
                    <a:pt x="1382785" y="279296"/>
                    <a:pt x="1408374" y="282729"/>
                  </a:cubicBezTo>
                  <a:cubicBezTo>
                    <a:pt x="1440517" y="287097"/>
                    <a:pt x="1473283" y="290218"/>
                    <a:pt x="1505738" y="288033"/>
                  </a:cubicBezTo>
                  <a:cubicBezTo>
                    <a:pt x="1546930" y="285225"/>
                    <a:pt x="1588434" y="283353"/>
                    <a:pt x="1628066" y="268062"/>
                  </a:cubicBezTo>
                  <a:cubicBezTo>
                    <a:pt x="1636180" y="265253"/>
                    <a:pt x="1642109" y="259324"/>
                    <a:pt x="1650535" y="252458"/>
                  </a:cubicBezTo>
                  <a:close/>
                  <a:moveTo>
                    <a:pt x="917189" y="228429"/>
                  </a:moveTo>
                  <a:cubicBezTo>
                    <a:pt x="917189" y="266813"/>
                    <a:pt x="918437" y="302388"/>
                    <a:pt x="916565" y="337651"/>
                  </a:cubicBezTo>
                  <a:cubicBezTo>
                    <a:pt x="915941" y="351694"/>
                    <a:pt x="900650" y="357311"/>
                    <a:pt x="889416" y="362617"/>
                  </a:cubicBezTo>
                  <a:cubicBezTo>
                    <a:pt x="857273" y="377596"/>
                    <a:pt x="822946" y="383837"/>
                    <a:pt x="787996" y="387270"/>
                  </a:cubicBezTo>
                  <a:cubicBezTo>
                    <a:pt x="759286" y="390078"/>
                    <a:pt x="730576" y="389454"/>
                    <a:pt x="702178" y="386645"/>
                  </a:cubicBezTo>
                  <a:cubicBezTo>
                    <a:pt x="666915" y="383213"/>
                    <a:pt x="632900" y="375724"/>
                    <a:pt x="601694" y="357936"/>
                  </a:cubicBezTo>
                  <a:cubicBezTo>
                    <a:pt x="593269" y="352943"/>
                    <a:pt x="588900" y="347013"/>
                    <a:pt x="589524" y="336403"/>
                  </a:cubicBezTo>
                  <a:cubicBezTo>
                    <a:pt x="590460" y="317992"/>
                    <a:pt x="589836" y="299580"/>
                    <a:pt x="589836" y="280856"/>
                  </a:cubicBezTo>
                  <a:cubicBezTo>
                    <a:pt x="593269" y="265565"/>
                    <a:pt x="587651" y="249337"/>
                    <a:pt x="592645" y="234046"/>
                  </a:cubicBezTo>
                  <a:cubicBezTo>
                    <a:pt x="631340" y="255891"/>
                    <a:pt x="674405" y="260572"/>
                    <a:pt x="717781" y="262444"/>
                  </a:cubicBezTo>
                  <a:cubicBezTo>
                    <a:pt x="744307" y="263380"/>
                    <a:pt x="771144" y="263692"/>
                    <a:pt x="797669" y="262444"/>
                  </a:cubicBezTo>
                  <a:cubicBezTo>
                    <a:pt x="829188" y="260884"/>
                    <a:pt x="860706" y="256203"/>
                    <a:pt x="890664" y="245904"/>
                  </a:cubicBezTo>
                  <a:cubicBezTo>
                    <a:pt x="899713" y="242784"/>
                    <a:pt x="908451" y="238103"/>
                    <a:pt x="917189" y="228429"/>
                  </a:cubicBezTo>
                  <a:close/>
                  <a:moveTo>
                    <a:pt x="2032186" y="138243"/>
                  </a:moveTo>
                  <a:cubicBezTo>
                    <a:pt x="2032498" y="147293"/>
                    <a:pt x="2032810" y="156031"/>
                    <a:pt x="2032810" y="164456"/>
                  </a:cubicBezTo>
                  <a:cubicBezTo>
                    <a:pt x="2032810" y="188797"/>
                    <a:pt x="2031874" y="213450"/>
                    <a:pt x="2032810" y="237791"/>
                  </a:cubicBezTo>
                  <a:cubicBezTo>
                    <a:pt x="2033122" y="249649"/>
                    <a:pt x="2028441" y="256827"/>
                    <a:pt x="2019079" y="263069"/>
                  </a:cubicBezTo>
                  <a:cubicBezTo>
                    <a:pt x="1991306" y="281481"/>
                    <a:pt x="1959476" y="288658"/>
                    <a:pt x="1927333" y="293339"/>
                  </a:cubicBezTo>
                  <a:cubicBezTo>
                    <a:pt x="1904553" y="296459"/>
                    <a:pt x="1881460" y="299580"/>
                    <a:pt x="1858367" y="298332"/>
                  </a:cubicBezTo>
                  <a:cubicBezTo>
                    <a:pt x="1818736" y="296148"/>
                    <a:pt x="1778792" y="293339"/>
                    <a:pt x="1741344" y="278360"/>
                  </a:cubicBezTo>
                  <a:cubicBezTo>
                    <a:pt x="1738848" y="277424"/>
                    <a:pt x="1736351" y="276800"/>
                    <a:pt x="1734167" y="275551"/>
                  </a:cubicBezTo>
                  <a:cubicBezTo>
                    <a:pt x="1716067" y="268062"/>
                    <a:pt x="1704521" y="257764"/>
                    <a:pt x="1706706" y="234358"/>
                  </a:cubicBezTo>
                  <a:cubicBezTo>
                    <a:pt x="1709514" y="204400"/>
                    <a:pt x="1707330" y="173818"/>
                    <a:pt x="1707330" y="140427"/>
                  </a:cubicBezTo>
                  <a:cubicBezTo>
                    <a:pt x="1729798" y="157279"/>
                    <a:pt x="1754139" y="162272"/>
                    <a:pt x="1778480" y="165704"/>
                  </a:cubicBezTo>
                  <a:cubicBezTo>
                    <a:pt x="1826537" y="172882"/>
                    <a:pt x="1874595" y="173818"/>
                    <a:pt x="1923276" y="169761"/>
                  </a:cubicBezTo>
                  <a:cubicBezTo>
                    <a:pt x="1946681" y="167889"/>
                    <a:pt x="1970086" y="164456"/>
                    <a:pt x="1992866" y="158527"/>
                  </a:cubicBezTo>
                  <a:cubicBezTo>
                    <a:pt x="2007533" y="154782"/>
                    <a:pt x="2021576" y="149789"/>
                    <a:pt x="2032186" y="138243"/>
                  </a:cubicBezTo>
                  <a:close/>
                  <a:moveTo>
                    <a:pt x="1312883" y="117335"/>
                  </a:moveTo>
                  <a:cubicBezTo>
                    <a:pt x="1316939" y="119831"/>
                    <a:pt x="1315067" y="123576"/>
                    <a:pt x="1315067" y="126697"/>
                  </a:cubicBezTo>
                  <a:cubicBezTo>
                    <a:pt x="1315379" y="156030"/>
                    <a:pt x="1314755" y="185364"/>
                    <a:pt x="1315379" y="214386"/>
                  </a:cubicBezTo>
                  <a:cubicBezTo>
                    <a:pt x="1315691" y="226245"/>
                    <a:pt x="1311010" y="233422"/>
                    <a:pt x="1301648" y="239975"/>
                  </a:cubicBezTo>
                  <a:cubicBezTo>
                    <a:pt x="1277620" y="256203"/>
                    <a:pt x="1250158" y="262444"/>
                    <a:pt x="1222385" y="268061"/>
                  </a:cubicBezTo>
                  <a:cubicBezTo>
                    <a:pt x="1186809" y="274927"/>
                    <a:pt x="1150611" y="274927"/>
                    <a:pt x="1114724" y="272742"/>
                  </a:cubicBezTo>
                  <a:cubicBezTo>
                    <a:pt x="1075404" y="270246"/>
                    <a:pt x="1036396" y="264317"/>
                    <a:pt x="1001445" y="243096"/>
                  </a:cubicBezTo>
                  <a:cubicBezTo>
                    <a:pt x="992707" y="237790"/>
                    <a:pt x="988962" y="231550"/>
                    <a:pt x="989586" y="220939"/>
                  </a:cubicBezTo>
                  <a:cubicBezTo>
                    <a:pt x="990210" y="200343"/>
                    <a:pt x="989586" y="179747"/>
                    <a:pt x="989586" y="159151"/>
                  </a:cubicBezTo>
                  <a:cubicBezTo>
                    <a:pt x="992083" y="145732"/>
                    <a:pt x="986778" y="131378"/>
                    <a:pt x="992707" y="118271"/>
                  </a:cubicBezTo>
                  <a:cubicBezTo>
                    <a:pt x="1015176" y="134810"/>
                    <a:pt x="1042013" y="139803"/>
                    <a:pt x="1068538" y="143548"/>
                  </a:cubicBezTo>
                  <a:cubicBezTo>
                    <a:pt x="1105986" y="149165"/>
                    <a:pt x="1143745" y="151037"/>
                    <a:pt x="1181504" y="148853"/>
                  </a:cubicBezTo>
                  <a:cubicBezTo>
                    <a:pt x="1220200" y="146669"/>
                    <a:pt x="1259208" y="143860"/>
                    <a:pt x="1295719" y="128569"/>
                  </a:cubicBezTo>
                  <a:cubicBezTo>
                    <a:pt x="1302273" y="125760"/>
                    <a:pt x="1307266" y="121703"/>
                    <a:pt x="1312883" y="117335"/>
                  </a:cubicBezTo>
                  <a:close/>
                  <a:moveTo>
                    <a:pt x="1714195" y="0"/>
                  </a:moveTo>
                  <a:cubicBezTo>
                    <a:pt x="1715131" y="9986"/>
                    <a:pt x="1715131" y="19972"/>
                    <a:pt x="1715443" y="29958"/>
                  </a:cubicBezTo>
                  <a:cubicBezTo>
                    <a:pt x="1715443" y="52426"/>
                    <a:pt x="1714195" y="74583"/>
                    <a:pt x="1715443" y="97051"/>
                  </a:cubicBezTo>
                  <a:cubicBezTo>
                    <a:pt x="1716067" y="110782"/>
                    <a:pt x="1710450" y="118896"/>
                    <a:pt x="1700152" y="125762"/>
                  </a:cubicBezTo>
                  <a:cubicBezTo>
                    <a:pt x="1674563" y="142613"/>
                    <a:pt x="1645229" y="149478"/>
                    <a:pt x="1615583" y="154159"/>
                  </a:cubicBezTo>
                  <a:cubicBezTo>
                    <a:pt x="1555667" y="163521"/>
                    <a:pt x="1496376" y="161649"/>
                    <a:pt x="1437708" y="144485"/>
                  </a:cubicBezTo>
                  <a:cubicBezTo>
                    <a:pt x="1435211" y="143861"/>
                    <a:pt x="1432715" y="143237"/>
                    <a:pt x="1430218" y="142301"/>
                  </a:cubicBezTo>
                  <a:cubicBezTo>
                    <a:pt x="1389650" y="127010"/>
                    <a:pt x="1389650" y="127010"/>
                    <a:pt x="1389650" y="83633"/>
                  </a:cubicBezTo>
                  <a:cubicBezTo>
                    <a:pt x="1389650" y="68030"/>
                    <a:pt x="1389338" y="52738"/>
                    <a:pt x="1389026" y="37135"/>
                  </a:cubicBezTo>
                  <a:cubicBezTo>
                    <a:pt x="1391210" y="26213"/>
                    <a:pt x="1387154" y="14667"/>
                    <a:pt x="1391523" y="4057"/>
                  </a:cubicBezTo>
                  <a:cubicBezTo>
                    <a:pt x="1431778" y="27774"/>
                    <a:pt x="1476404" y="31206"/>
                    <a:pt x="1521340" y="33079"/>
                  </a:cubicBezTo>
                  <a:cubicBezTo>
                    <a:pt x="1566278" y="34951"/>
                    <a:pt x="1611214" y="34639"/>
                    <a:pt x="1655215" y="25277"/>
                  </a:cubicBezTo>
                  <a:cubicBezTo>
                    <a:pt x="1676435" y="20908"/>
                    <a:pt x="1698280" y="17163"/>
                    <a:pt x="1714195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6D60CAC4-2C0D-4631-9E7C-53DC6AF7352D}"/>
                </a:ext>
              </a:extLst>
            </p:cNvPr>
            <p:cNvSpPr/>
            <p:nvPr userDrawn="1"/>
          </p:nvSpPr>
          <p:spPr>
            <a:xfrm>
              <a:off x="935278" y="4216944"/>
              <a:ext cx="2237483" cy="1332504"/>
            </a:xfrm>
            <a:custGeom>
              <a:avLst/>
              <a:gdLst>
                <a:gd name="connsiteX0" fmla="*/ 4647204 w 4643235"/>
                <a:gd name="connsiteY0" fmla="*/ 1328211 h 2765218"/>
                <a:gd name="connsiteX1" fmla="*/ 4645909 w 4643235"/>
                <a:gd name="connsiteY1" fmla="*/ 1299070 h 2765218"/>
                <a:gd name="connsiteX2" fmla="*/ 4646556 w 4643235"/>
                <a:gd name="connsiteY2" fmla="*/ 638526 h 2765218"/>
                <a:gd name="connsiteX3" fmla="*/ 4624538 w 4643235"/>
                <a:gd name="connsiteY3" fmla="*/ 605499 h 2765218"/>
                <a:gd name="connsiteX4" fmla="*/ 4217203 w 4643235"/>
                <a:gd name="connsiteY4" fmla="*/ 433887 h 2765218"/>
                <a:gd name="connsiteX5" fmla="*/ 4215908 w 4643235"/>
                <a:gd name="connsiteY5" fmla="*/ 380784 h 2765218"/>
                <a:gd name="connsiteX6" fmla="*/ 4215908 w 4643235"/>
                <a:gd name="connsiteY6" fmla="*/ 380784 h 2765218"/>
                <a:gd name="connsiteX7" fmla="*/ 4215908 w 4643235"/>
                <a:gd name="connsiteY7" fmla="*/ 380784 h 2765218"/>
                <a:gd name="connsiteX8" fmla="*/ 4192594 w 4643235"/>
                <a:gd name="connsiteY8" fmla="*/ 340633 h 2765218"/>
                <a:gd name="connsiteX9" fmla="*/ 4148558 w 4643235"/>
                <a:gd name="connsiteY9" fmla="*/ 321853 h 2765218"/>
                <a:gd name="connsiteX10" fmla="*/ 3925139 w 4643235"/>
                <a:gd name="connsiteY10" fmla="*/ 290121 h 2765218"/>
                <a:gd name="connsiteX11" fmla="*/ 3832533 w 4643235"/>
                <a:gd name="connsiteY11" fmla="*/ 271341 h 2765218"/>
                <a:gd name="connsiteX12" fmla="*/ 3558601 w 4643235"/>
                <a:gd name="connsiteY12" fmla="*/ 154775 h 2765218"/>
                <a:gd name="connsiteX13" fmla="*/ 3557306 w 4643235"/>
                <a:gd name="connsiteY13" fmla="*/ 91958 h 2765218"/>
                <a:gd name="connsiteX14" fmla="*/ 3531402 w 4643235"/>
                <a:gd name="connsiteY14" fmla="*/ 50512 h 2765218"/>
                <a:gd name="connsiteX15" fmla="*/ 3445921 w 4643235"/>
                <a:gd name="connsiteY15" fmla="*/ 21371 h 2765218"/>
                <a:gd name="connsiteX16" fmla="*/ 3301507 w 4643235"/>
                <a:gd name="connsiteY16" fmla="*/ 0 h 2765218"/>
                <a:gd name="connsiteX17" fmla="*/ 3140904 w 4643235"/>
                <a:gd name="connsiteY17" fmla="*/ 0 h 2765218"/>
                <a:gd name="connsiteX18" fmla="*/ 3109820 w 4643235"/>
                <a:gd name="connsiteY18" fmla="*/ 4533 h 2765218"/>
                <a:gd name="connsiteX19" fmla="*/ 2916190 w 4643235"/>
                <a:gd name="connsiteY19" fmla="*/ 47274 h 2765218"/>
                <a:gd name="connsiteX20" fmla="*/ 2887696 w 4643235"/>
                <a:gd name="connsiteY20" fmla="*/ 100377 h 2765218"/>
                <a:gd name="connsiteX21" fmla="*/ 2887696 w 4643235"/>
                <a:gd name="connsiteY21" fmla="*/ 100377 h 2765218"/>
                <a:gd name="connsiteX22" fmla="*/ 2887696 w 4643235"/>
                <a:gd name="connsiteY22" fmla="*/ 100377 h 2765218"/>
                <a:gd name="connsiteX23" fmla="*/ 2882515 w 4643235"/>
                <a:gd name="connsiteY23" fmla="*/ 169022 h 2765218"/>
                <a:gd name="connsiteX24" fmla="*/ 2620241 w 4643235"/>
                <a:gd name="connsiteY24" fmla="*/ 248028 h 2765218"/>
                <a:gd name="connsiteX25" fmla="*/ 2578795 w 4643235"/>
                <a:gd name="connsiteY25" fmla="*/ 251913 h 2765218"/>
                <a:gd name="connsiteX26" fmla="*/ 2209020 w 4643235"/>
                <a:gd name="connsiteY26" fmla="*/ 251913 h 2765218"/>
                <a:gd name="connsiteX27" fmla="*/ 2084034 w 4643235"/>
                <a:gd name="connsiteY27" fmla="*/ 287531 h 2765218"/>
                <a:gd name="connsiteX28" fmla="*/ 2059426 w 4643235"/>
                <a:gd name="connsiteY28" fmla="*/ 337396 h 2765218"/>
                <a:gd name="connsiteX29" fmla="*/ 2052950 w 4643235"/>
                <a:gd name="connsiteY29" fmla="*/ 422230 h 2765218"/>
                <a:gd name="connsiteX30" fmla="*/ 1830826 w 4643235"/>
                <a:gd name="connsiteY30" fmla="*/ 488932 h 2765218"/>
                <a:gd name="connsiteX31" fmla="*/ 1763476 w 4643235"/>
                <a:gd name="connsiteY31" fmla="*/ 493465 h 2765218"/>
                <a:gd name="connsiteX32" fmla="*/ 1431261 w 4643235"/>
                <a:gd name="connsiteY32" fmla="*/ 483104 h 2765218"/>
                <a:gd name="connsiteX33" fmla="*/ 1260945 w 4643235"/>
                <a:gd name="connsiteY33" fmla="*/ 522607 h 2765218"/>
                <a:gd name="connsiteX34" fmla="*/ 1229213 w 4643235"/>
                <a:gd name="connsiteY34" fmla="*/ 578300 h 2765218"/>
                <a:gd name="connsiteX35" fmla="*/ 1223384 w 4643235"/>
                <a:gd name="connsiteY35" fmla="*/ 675439 h 2765218"/>
                <a:gd name="connsiteX36" fmla="*/ 1014212 w 4643235"/>
                <a:gd name="connsiteY36" fmla="*/ 738255 h 2765218"/>
                <a:gd name="connsiteX37" fmla="*/ 983128 w 4643235"/>
                <a:gd name="connsiteY37" fmla="*/ 742788 h 2765218"/>
                <a:gd name="connsiteX38" fmla="*/ 548593 w 4643235"/>
                <a:gd name="connsiteY38" fmla="*/ 729189 h 2765218"/>
                <a:gd name="connsiteX39" fmla="*/ 421665 w 4643235"/>
                <a:gd name="connsiteY39" fmla="*/ 766749 h 2765218"/>
                <a:gd name="connsiteX40" fmla="*/ 402885 w 4643235"/>
                <a:gd name="connsiteY40" fmla="*/ 814023 h 2765218"/>
                <a:gd name="connsiteX41" fmla="*/ 397704 w 4643235"/>
                <a:gd name="connsiteY41" fmla="*/ 837984 h 2765218"/>
                <a:gd name="connsiteX42" fmla="*/ 397057 w 4643235"/>
                <a:gd name="connsiteY42" fmla="*/ 925409 h 2765218"/>
                <a:gd name="connsiteX43" fmla="*/ 397057 w 4643235"/>
                <a:gd name="connsiteY43" fmla="*/ 925409 h 2765218"/>
                <a:gd name="connsiteX44" fmla="*/ 397057 w 4643235"/>
                <a:gd name="connsiteY44" fmla="*/ 925409 h 2765218"/>
                <a:gd name="connsiteX45" fmla="*/ 82974 w 4643235"/>
                <a:gd name="connsiteY45" fmla="*/ 1021253 h 2765218"/>
                <a:gd name="connsiteX46" fmla="*/ 14330 w 4643235"/>
                <a:gd name="connsiteY46" fmla="*/ 1038090 h 2765218"/>
                <a:gd name="connsiteX47" fmla="*/ 2673 w 4643235"/>
                <a:gd name="connsiteY47" fmla="*/ 1058166 h 2765218"/>
                <a:gd name="connsiteX48" fmla="*/ 1378 w 4643235"/>
                <a:gd name="connsiteY48" fmla="*/ 2195985 h 2765218"/>
                <a:gd name="connsiteX49" fmla="*/ 31167 w 4643235"/>
                <a:gd name="connsiteY49" fmla="*/ 2240021 h 2765218"/>
                <a:gd name="connsiteX50" fmla="*/ 973414 w 4643235"/>
                <a:gd name="connsiteY50" fmla="*/ 2620158 h 2765218"/>
                <a:gd name="connsiteX51" fmla="*/ 1325056 w 4643235"/>
                <a:gd name="connsiteY51" fmla="*/ 2760685 h 2765218"/>
                <a:gd name="connsiteX52" fmla="*/ 1325056 w 4643235"/>
                <a:gd name="connsiteY52" fmla="*/ 2760685 h 2765218"/>
                <a:gd name="connsiteX53" fmla="*/ 1325056 w 4643235"/>
                <a:gd name="connsiteY53" fmla="*/ 2760685 h 2765218"/>
                <a:gd name="connsiteX54" fmla="*/ 1358731 w 4643235"/>
                <a:gd name="connsiteY54" fmla="*/ 2767161 h 2765218"/>
                <a:gd name="connsiteX55" fmla="*/ 1839244 w 4643235"/>
                <a:gd name="connsiteY55" fmla="*/ 2615624 h 2765218"/>
                <a:gd name="connsiteX56" fmla="*/ 1872919 w 4643235"/>
                <a:gd name="connsiteY56" fmla="*/ 2611739 h 2765218"/>
                <a:gd name="connsiteX57" fmla="*/ 2403945 w 4643235"/>
                <a:gd name="connsiteY57" fmla="*/ 2442070 h 2765218"/>
                <a:gd name="connsiteX58" fmla="*/ 2434382 w 4643235"/>
                <a:gd name="connsiteY58" fmla="*/ 2427175 h 2765218"/>
                <a:gd name="connsiteX59" fmla="*/ 2921371 w 4643235"/>
                <a:gd name="connsiteY59" fmla="*/ 2272401 h 2765218"/>
                <a:gd name="connsiteX60" fmla="*/ 2942741 w 4643235"/>
                <a:gd name="connsiteY60" fmla="*/ 2265925 h 2765218"/>
                <a:gd name="connsiteX61" fmla="*/ 2956989 w 4643235"/>
                <a:gd name="connsiteY61" fmla="*/ 2259449 h 2765218"/>
                <a:gd name="connsiteX62" fmla="*/ 3522336 w 4643235"/>
                <a:gd name="connsiteY62" fmla="*/ 2080066 h 2765218"/>
                <a:gd name="connsiteX63" fmla="*/ 4617415 w 4643235"/>
                <a:gd name="connsiteY63" fmla="*/ 1733604 h 2765218"/>
                <a:gd name="connsiteX64" fmla="*/ 4648499 w 4643235"/>
                <a:gd name="connsiteY64" fmla="*/ 1692158 h 2765218"/>
                <a:gd name="connsiteX65" fmla="*/ 4647204 w 4643235"/>
                <a:gd name="connsiteY65" fmla="*/ 1328211 h 27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643235" h="2765218">
                  <a:moveTo>
                    <a:pt x="4647204" y="1328211"/>
                  </a:moveTo>
                  <a:cubicBezTo>
                    <a:pt x="4646556" y="1318497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0"/>
                    <a:pt x="4352550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8" y="299188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1" y="154775"/>
                  </a:cubicBezTo>
                  <a:cubicBezTo>
                    <a:pt x="3557954" y="134052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2" y="50512"/>
                  </a:cubicBezTo>
                  <a:cubicBezTo>
                    <a:pt x="3504851" y="36265"/>
                    <a:pt x="3475062" y="28494"/>
                    <a:pt x="3445921" y="21371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4" y="0"/>
                  </a:cubicBezTo>
                  <a:cubicBezTo>
                    <a:pt x="3131191" y="7124"/>
                    <a:pt x="3120181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1" y="195573"/>
                    <a:pt x="2707666" y="221476"/>
                    <a:pt x="2620241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20" y="251913"/>
                  </a:cubicBezTo>
                  <a:cubicBezTo>
                    <a:pt x="2165631" y="258389"/>
                    <a:pt x="2123537" y="267456"/>
                    <a:pt x="2084034" y="287531"/>
                  </a:cubicBezTo>
                  <a:cubicBezTo>
                    <a:pt x="2063959" y="297892"/>
                    <a:pt x="2047769" y="311492"/>
                    <a:pt x="2059426" y="337396"/>
                  </a:cubicBezTo>
                  <a:cubicBezTo>
                    <a:pt x="2047122" y="364594"/>
                    <a:pt x="2058130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9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1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8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4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6"/>
                  </a:cubicBezTo>
                  <a:cubicBezTo>
                    <a:pt x="2025" y="1437655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1"/>
                    <a:pt x="659332" y="2493230"/>
                    <a:pt x="973414" y="2620158"/>
                  </a:cubicBezTo>
                  <a:cubicBezTo>
                    <a:pt x="1090628" y="2667432"/>
                    <a:pt x="1207842" y="2714058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6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8" y="2321618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5" y="2263982"/>
                    <a:pt x="2952455" y="2261392"/>
                    <a:pt x="2956989" y="2259449"/>
                  </a:cubicBezTo>
                  <a:cubicBezTo>
                    <a:pt x="3145438" y="2199871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0"/>
                    <a:pt x="4648499" y="1716767"/>
                    <a:pt x="4648499" y="1692158"/>
                  </a:cubicBezTo>
                  <a:cubicBezTo>
                    <a:pt x="4645909" y="1571058"/>
                    <a:pt x="4647204" y="1449311"/>
                    <a:pt x="4647204" y="1328211"/>
                  </a:cubicBezTo>
                  <a:close/>
                </a:path>
              </a:pathLst>
            </a:custGeom>
            <a:solidFill>
              <a:schemeClr val="accent3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AD09EE20-A7C2-482B-966E-7E6FD1EE0BC0}"/>
                </a:ext>
              </a:extLst>
            </p:cNvPr>
            <p:cNvSpPr/>
            <p:nvPr userDrawn="1"/>
          </p:nvSpPr>
          <p:spPr>
            <a:xfrm>
              <a:off x="934654" y="4266873"/>
              <a:ext cx="2032825" cy="1285696"/>
            </a:xfrm>
            <a:custGeom>
              <a:avLst/>
              <a:gdLst>
                <a:gd name="connsiteX0" fmla="*/ 847600 w 2032825"/>
                <a:gd name="connsiteY0" fmla="*/ 490873 h 1285696"/>
                <a:gd name="connsiteX1" fmla="*/ 847600 w 2032825"/>
                <a:gd name="connsiteY1" fmla="*/ 549229 h 1285696"/>
                <a:gd name="connsiteX2" fmla="*/ 847912 w 2032825"/>
                <a:gd name="connsiteY2" fmla="*/ 578875 h 1285696"/>
                <a:gd name="connsiteX3" fmla="*/ 817642 w 2032825"/>
                <a:gd name="connsiteY3" fmla="*/ 624436 h 1285696"/>
                <a:gd name="connsiteX4" fmla="*/ 711853 w 2032825"/>
                <a:gd name="connsiteY4" fmla="*/ 648152 h 1285696"/>
                <a:gd name="connsiteX5" fmla="*/ 588276 w 2032825"/>
                <a:gd name="connsiteY5" fmla="*/ 639727 h 1285696"/>
                <a:gd name="connsiteX6" fmla="*/ 529920 w 2032825"/>
                <a:gd name="connsiteY6" fmla="*/ 616634 h 1285696"/>
                <a:gd name="connsiteX7" fmla="*/ 522431 w 2032825"/>
                <a:gd name="connsiteY7" fmla="*/ 602904 h 1285696"/>
                <a:gd name="connsiteX8" fmla="*/ 522431 w 2032825"/>
                <a:gd name="connsiteY8" fmla="*/ 493994 h 1285696"/>
                <a:gd name="connsiteX9" fmla="*/ 847600 w 2032825"/>
                <a:gd name="connsiteY9" fmla="*/ 490873 h 1285696"/>
                <a:gd name="connsiteX10" fmla="*/ 6905 w 2032825"/>
                <a:gd name="connsiteY10" fmla="*/ 455610 h 1285696"/>
                <a:gd name="connsiteX11" fmla="*/ 10962 w 2032825"/>
                <a:gd name="connsiteY11" fmla="*/ 463412 h 1285696"/>
                <a:gd name="connsiteX12" fmla="*/ 157319 w 2032825"/>
                <a:gd name="connsiteY12" fmla="*/ 523327 h 1285696"/>
                <a:gd name="connsiteX13" fmla="*/ 497779 w 2032825"/>
                <a:gd name="connsiteY13" fmla="*/ 663132 h 1285696"/>
                <a:gd name="connsiteX14" fmla="*/ 628845 w 2032825"/>
                <a:gd name="connsiteY14" fmla="*/ 716494 h 1285696"/>
                <a:gd name="connsiteX15" fmla="*/ 641640 w 2032825"/>
                <a:gd name="connsiteY15" fmla="*/ 733969 h 1285696"/>
                <a:gd name="connsiteX16" fmla="*/ 641328 w 2032825"/>
                <a:gd name="connsiteY16" fmla="*/ 1272277 h 1285696"/>
                <a:gd name="connsiteX17" fmla="*/ 638519 w 2032825"/>
                <a:gd name="connsiteY17" fmla="*/ 1285696 h 1285696"/>
                <a:gd name="connsiteX18" fmla="*/ 469070 w 2032825"/>
                <a:gd name="connsiteY18" fmla="*/ 1217978 h 1285696"/>
                <a:gd name="connsiteX19" fmla="*/ 15019 w 2032825"/>
                <a:gd name="connsiteY19" fmla="*/ 1034798 h 1285696"/>
                <a:gd name="connsiteX20" fmla="*/ 664 w 2032825"/>
                <a:gd name="connsiteY20" fmla="*/ 1013577 h 1285696"/>
                <a:gd name="connsiteX21" fmla="*/ 1288 w 2032825"/>
                <a:gd name="connsiteY21" fmla="*/ 465284 h 1285696"/>
                <a:gd name="connsiteX22" fmla="*/ 6905 w 2032825"/>
                <a:gd name="connsiteY22" fmla="*/ 455610 h 1285696"/>
                <a:gd name="connsiteX23" fmla="*/ 1253280 w 2032825"/>
                <a:gd name="connsiteY23" fmla="*/ 374474 h 1285696"/>
                <a:gd name="connsiteX24" fmla="*/ 1253280 w 2032825"/>
                <a:gd name="connsiteY24" fmla="*/ 481199 h 1285696"/>
                <a:gd name="connsiteX25" fmla="*/ 1242982 w 2032825"/>
                <a:gd name="connsiteY25" fmla="*/ 494930 h 1285696"/>
                <a:gd name="connsiteX26" fmla="*/ 1157789 w 2032825"/>
                <a:gd name="connsiteY26" fmla="*/ 525200 h 1285696"/>
                <a:gd name="connsiteX27" fmla="*/ 990836 w 2032825"/>
                <a:gd name="connsiteY27" fmla="*/ 520207 h 1285696"/>
                <a:gd name="connsiteX28" fmla="*/ 934353 w 2032825"/>
                <a:gd name="connsiteY28" fmla="*/ 496178 h 1285696"/>
                <a:gd name="connsiteX29" fmla="*/ 927799 w 2032825"/>
                <a:gd name="connsiteY29" fmla="*/ 483384 h 1285696"/>
                <a:gd name="connsiteX30" fmla="*/ 927799 w 2032825"/>
                <a:gd name="connsiteY30" fmla="*/ 385396 h 1285696"/>
                <a:gd name="connsiteX31" fmla="*/ 935601 w 2032825"/>
                <a:gd name="connsiteY31" fmla="*/ 378218 h 1285696"/>
                <a:gd name="connsiteX32" fmla="*/ 1014864 w 2032825"/>
                <a:gd name="connsiteY32" fmla="*/ 401311 h 1285696"/>
                <a:gd name="connsiteX33" fmla="*/ 1094128 w 2032825"/>
                <a:gd name="connsiteY33" fmla="*/ 406304 h 1285696"/>
                <a:gd name="connsiteX34" fmla="*/ 1230500 w 2032825"/>
                <a:gd name="connsiteY34" fmla="*/ 386644 h 1285696"/>
                <a:gd name="connsiteX35" fmla="*/ 1253280 w 2032825"/>
                <a:gd name="connsiteY35" fmla="*/ 374474 h 1285696"/>
                <a:gd name="connsiteX36" fmla="*/ 517439 w 2032825"/>
                <a:gd name="connsiteY36" fmla="*/ 344828 h 1285696"/>
                <a:gd name="connsiteX37" fmla="*/ 517439 w 2032825"/>
                <a:gd name="connsiteY37" fmla="*/ 420035 h 1285696"/>
                <a:gd name="connsiteX38" fmla="*/ 517439 w 2032825"/>
                <a:gd name="connsiteY38" fmla="*/ 434077 h 1285696"/>
                <a:gd name="connsiteX39" fmla="*/ 489041 w 2032825"/>
                <a:gd name="connsiteY39" fmla="*/ 477767 h 1285696"/>
                <a:gd name="connsiteX40" fmla="*/ 377011 w 2032825"/>
                <a:gd name="connsiteY40" fmla="*/ 502420 h 1285696"/>
                <a:gd name="connsiteX41" fmla="*/ 242200 w 2032825"/>
                <a:gd name="connsiteY41" fmla="*/ 489937 h 1285696"/>
                <a:gd name="connsiteX42" fmla="*/ 234711 w 2032825"/>
                <a:gd name="connsiteY42" fmla="*/ 487753 h 1285696"/>
                <a:gd name="connsiteX43" fmla="*/ 191646 w 2032825"/>
                <a:gd name="connsiteY43" fmla="*/ 425964 h 1285696"/>
                <a:gd name="connsiteX44" fmla="*/ 191334 w 2032825"/>
                <a:gd name="connsiteY44" fmla="*/ 401623 h 1285696"/>
                <a:gd name="connsiteX45" fmla="*/ 191646 w 2032825"/>
                <a:gd name="connsiteY45" fmla="*/ 359495 h 1285696"/>
                <a:gd name="connsiteX46" fmla="*/ 194455 w 2032825"/>
                <a:gd name="connsiteY46" fmla="*/ 347636 h 1285696"/>
                <a:gd name="connsiteX47" fmla="*/ 271222 w 2032825"/>
                <a:gd name="connsiteY47" fmla="*/ 373225 h 1285696"/>
                <a:gd name="connsiteX48" fmla="*/ 378883 w 2032825"/>
                <a:gd name="connsiteY48" fmla="*/ 378530 h 1285696"/>
                <a:gd name="connsiteX49" fmla="*/ 482488 w 2032825"/>
                <a:gd name="connsiteY49" fmla="*/ 363239 h 1285696"/>
                <a:gd name="connsiteX50" fmla="*/ 517439 w 2032825"/>
                <a:gd name="connsiteY50" fmla="*/ 344828 h 1285696"/>
                <a:gd name="connsiteX51" fmla="*/ 1650536 w 2032825"/>
                <a:gd name="connsiteY51" fmla="*/ 252458 h 1285696"/>
                <a:gd name="connsiteX52" fmla="*/ 1650536 w 2032825"/>
                <a:gd name="connsiteY52" fmla="*/ 356999 h 1285696"/>
                <a:gd name="connsiteX53" fmla="*/ 1634932 w 2032825"/>
                <a:gd name="connsiteY53" fmla="*/ 378844 h 1285696"/>
                <a:gd name="connsiteX54" fmla="*/ 1554421 w 2032825"/>
                <a:gd name="connsiteY54" fmla="*/ 406929 h 1285696"/>
                <a:gd name="connsiteX55" fmla="*/ 1458305 w 2032825"/>
                <a:gd name="connsiteY55" fmla="*/ 412234 h 1285696"/>
                <a:gd name="connsiteX56" fmla="*/ 1342843 w 2032825"/>
                <a:gd name="connsiteY56" fmla="*/ 386333 h 1285696"/>
                <a:gd name="connsiteX57" fmla="*/ 1324743 w 2032825"/>
                <a:gd name="connsiteY57" fmla="*/ 357623 h 1285696"/>
                <a:gd name="connsiteX58" fmla="*/ 1325055 w 2032825"/>
                <a:gd name="connsiteY58" fmla="*/ 267437 h 1285696"/>
                <a:gd name="connsiteX59" fmla="*/ 1334729 w 2032825"/>
                <a:gd name="connsiteY59" fmla="*/ 261820 h 1285696"/>
                <a:gd name="connsiteX60" fmla="*/ 1408376 w 2032825"/>
                <a:gd name="connsiteY60" fmla="*/ 282728 h 1285696"/>
                <a:gd name="connsiteX61" fmla="*/ 1505739 w 2032825"/>
                <a:gd name="connsiteY61" fmla="*/ 288033 h 1285696"/>
                <a:gd name="connsiteX62" fmla="*/ 1628067 w 2032825"/>
                <a:gd name="connsiteY62" fmla="*/ 268061 h 1285696"/>
                <a:gd name="connsiteX63" fmla="*/ 1650536 w 2032825"/>
                <a:gd name="connsiteY63" fmla="*/ 252458 h 1285696"/>
                <a:gd name="connsiteX64" fmla="*/ 917190 w 2032825"/>
                <a:gd name="connsiteY64" fmla="*/ 228429 h 1285696"/>
                <a:gd name="connsiteX65" fmla="*/ 916566 w 2032825"/>
                <a:gd name="connsiteY65" fmla="*/ 337651 h 1285696"/>
                <a:gd name="connsiteX66" fmla="*/ 889417 w 2032825"/>
                <a:gd name="connsiteY66" fmla="*/ 362616 h 1285696"/>
                <a:gd name="connsiteX67" fmla="*/ 787996 w 2032825"/>
                <a:gd name="connsiteY67" fmla="*/ 387269 h 1285696"/>
                <a:gd name="connsiteX68" fmla="*/ 702179 w 2032825"/>
                <a:gd name="connsiteY68" fmla="*/ 386645 h 1285696"/>
                <a:gd name="connsiteX69" fmla="*/ 601695 w 2032825"/>
                <a:gd name="connsiteY69" fmla="*/ 357935 h 1285696"/>
                <a:gd name="connsiteX70" fmla="*/ 589525 w 2032825"/>
                <a:gd name="connsiteY70" fmla="*/ 336403 h 1285696"/>
                <a:gd name="connsiteX71" fmla="*/ 589837 w 2032825"/>
                <a:gd name="connsiteY71" fmla="*/ 280856 h 1285696"/>
                <a:gd name="connsiteX72" fmla="*/ 592646 w 2032825"/>
                <a:gd name="connsiteY72" fmla="*/ 234046 h 1285696"/>
                <a:gd name="connsiteX73" fmla="*/ 717782 w 2032825"/>
                <a:gd name="connsiteY73" fmla="*/ 262443 h 1285696"/>
                <a:gd name="connsiteX74" fmla="*/ 797670 w 2032825"/>
                <a:gd name="connsiteY74" fmla="*/ 262443 h 1285696"/>
                <a:gd name="connsiteX75" fmla="*/ 890665 w 2032825"/>
                <a:gd name="connsiteY75" fmla="*/ 245904 h 1285696"/>
                <a:gd name="connsiteX76" fmla="*/ 917190 w 2032825"/>
                <a:gd name="connsiteY76" fmla="*/ 228429 h 1285696"/>
                <a:gd name="connsiteX77" fmla="*/ 2032187 w 2032825"/>
                <a:gd name="connsiteY77" fmla="*/ 138243 h 1285696"/>
                <a:gd name="connsiteX78" fmla="*/ 2032811 w 2032825"/>
                <a:gd name="connsiteY78" fmla="*/ 164456 h 1285696"/>
                <a:gd name="connsiteX79" fmla="*/ 2032811 w 2032825"/>
                <a:gd name="connsiteY79" fmla="*/ 237791 h 1285696"/>
                <a:gd name="connsiteX80" fmla="*/ 2019080 w 2032825"/>
                <a:gd name="connsiteY80" fmla="*/ 263068 h 1285696"/>
                <a:gd name="connsiteX81" fmla="*/ 1927334 w 2032825"/>
                <a:gd name="connsiteY81" fmla="*/ 293338 h 1285696"/>
                <a:gd name="connsiteX82" fmla="*/ 1858368 w 2032825"/>
                <a:gd name="connsiteY82" fmla="*/ 298332 h 1285696"/>
                <a:gd name="connsiteX83" fmla="*/ 1741345 w 2032825"/>
                <a:gd name="connsiteY83" fmla="*/ 278359 h 1285696"/>
                <a:gd name="connsiteX84" fmla="*/ 1734168 w 2032825"/>
                <a:gd name="connsiteY84" fmla="*/ 275551 h 1285696"/>
                <a:gd name="connsiteX85" fmla="*/ 1706707 w 2032825"/>
                <a:gd name="connsiteY85" fmla="*/ 234358 h 1285696"/>
                <a:gd name="connsiteX86" fmla="*/ 1707331 w 2032825"/>
                <a:gd name="connsiteY86" fmla="*/ 140427 h 1285696"/>
                <a:gd name="connsiteX87" fmla="*/ 1778481 w 2032825"/>
                <a:gd name="connsiteY87" fmla="*/ 165704 h 1285696"/>
                <a:gd name="connsiteX88" fmla="*/ 1923278 w 2032825"/>
                <a:gd name="connsiteY88" fmla="*/ 169761 h 1285696"/>
                <a:gd name="connsiteX89" fmla="*/ 1992867 w 2032825"/>
                <a:gd name="connsiteY89" fmla="*/ 158527 h 1285696"/>
                <a:gd name="connsiteX90" fmla="*/ 2032187 w 2032825"/>
                <a:gd name="connsiteY90" fmla="*/ 138243 h 1285696"/>
                <a:gd name="connsiteX91" fmla="*/ 1312885 w 2032825"/>
                <a:gd name="connsiteY91" fmla="*/ 117335 h 1285696"/>
                <a:gd name="connsiteX92" fmla="*/ 1315069 w 2032825"/>
                <a:gd name="connsiteY92" fmla="*/ 126697 h 1285696"/>
                <a:gd name="connsiteX93" fmla="*/ 1315381 w 2032825"/>
                <a:gd name="connsiteY93" fmla="*/ 214386 h 1285696"/>
                <a:gd name="connsiteX94" fmla="*/ 1301650 w 2032825"/>
                <a:gd name="connsiteY94" fmla="*/ 239975 h 1285696"/>
                <a:gd name="connsiteX95" fmla="*/ 1222387 w 2032825"/>
                <a:gd name="connsiteY95" fmla="*/ 268061 h 1285696"/>
                <a:gd name="connsiteX96" fmla="*/ 1114726 w 2032825"/>
                <a:gd name="connsiteY96" fmla="*/ 272742 h 1285696"/>
                <a:gd name="connsiteX97" fmla="*/ 1001447 w 2032825"/>
                <a:gd name="connsiteY97" fmla="*/ 243096 h 1285696"/>
                <a:gd name="connsiteX98" fmla="*/ 989589 w 2032825"/>
                <a:gd name="connsiteY98" fmla="*/ 220940 h 1285696"/>
                <a:gd name="connsiteX99" fmla="*/ 989589 w 2032825"/>
                <a:gd name="connsiteY99" fmla="*/ 159151 h 1285696"/>
                <a:gd name="connsiteX100" fmla="*/ 992709 w 2032825"/>
                <a:gd name="connsiteY100" fmla="*/ 118271 h 1285696"/>
                <a:gd name="connsiteX101" fmla="*/ 1068540 w 2032825"/>
                <a:gd name="connsiteY101" fmla="*/ 143548 h 1285696"/>
                <a:gd name="connsiteX102" fmla="*/ 1181507 w 2032825"/>
                <a:gd name="connsiteY102" fmla="*/ 148853 h 1285696"/>
                <a:gd name="connsiteX103" fmla="*/ 1295721 w 2032825"/>
                <a:gd name="connsiteY103" fmla="*/ 128569 h 1285696"/>
                <a:gd name="connsiteX104" fmla="*/ 1312885 w 2032825"/>
                <a:gd name="connsiteY104" fmla="*/ 117335 h 1285696"/>
                <a:gd name="connsiteX105" fmla="*/ 1714196 w 2032825"/>
                <a:gd name="connsiteY105" fmla="*/ 0 h 1285696"/>
                <a:gd name="connsiteX106" fmla="*/ 1715444 w 2032825"/>
                <a:gd name="connsiteY106" fmla="*/ 29958 h 1285696"/>
                <a:gd name="connsiteX107" fmla="*/ 1715444 w 2032825"/>
                <a:gd name="connsiteY107" fmla="*/ 97051 h 1285696"/>
                <a:gd name="connsiteX108" fmla="*/ 1700153 w 2032825"/>
                <a:gd name="connsiteY108" fmla="*/ 125762 h 1285696"/>
                <a:gd name="connsiteX109" fmla="*/ 1615584 w 2032825"/>
                <a:gd name="connsiteY109" fmla="*/ 154159 h 1285696"/>
                <a:gd name="connsiteX110" fmla="*/ 1437709 w 2032825"/>
                <a:gd name="connsiteY110" fmla="*/ 144485 h 1285696"/>
                <a:gd name="connsiteX111" fmla="*/ 1430219 w 2032825"/>
                <a:gd name="connsiteY111" fmla="*/ 142301 h 1285696"/>
                <a:gd name="connsiteX112" fmla="*/ 1389651 w 2032825"/>
                <a:gd name="connsiteY112" fmla="*/ 83633 h 1285696"/>
                <a:gd name="connsiteX113" fmla="*/ 1389027 w 2032825"/>
                <a:gd name="connsiteY113" fmla="*/ 37136 h 1285696"/>
                <a:gd name="connsiteX114" fmla="*/ 1391524 w 2032825"/>
                <a:gd name="connsiteY114" fmla="*/ 4057 h 1285696"/>
                <a:gd name="connsiteX115" fmla="*/ 1521341 w 2032825"/>
                <a:gd name="connsiteY115" fmla="*/ 33079 h 1285696"/>
                <a:gd name="connsiteX116" fmla="*/ 1655216 w 2032825"/>
                <a:gd name="connsiteY116" fmla="*/ 25277 h 1285696"/>
                <a:gd name="connsiteX117" fmla="*/ 1714196 w 2032825"/>
                <a:gd name="connsiteY117" fmla="*/ 0 h 1285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32825" h="1285696">
                  <a:moveTo>
                    <a:pt x="847600" y="490873"/>
                  </a:moveTo>
                  <a:cubicBezTo>
                    <a:pt x="847600" y="511157"/>
                    <a:pt x="847600" y="530193"/>
                    <a:pt x="847600" y="549229"/>
                  </a:cubicBezTo>
                  <a:cubicBezTo>
                    <a:pt x="847600" y="559215"/>
                    <a:pt x="846352" y="569201"/>
                    <a:pt x="847912" y="578875"/>
                  </a:cubicBezTo>
                  <a:cubicBezTo>
                    <a:pt x="852281" y="604152"/>
                    <a:pt x="837302" y="615386"/>
                    <a:pt x="817642" y="624436"/>
                  </a:cubicBezTo>
                  <a:cubicBezTo>
                    <a:pt x="783939" y="639415"/>
                    <a:pt x="748364" y="644408"/>
                    <a:pt x="711853" y="648152"/>
                  </a:cubicBezTo>
                  <a:cubicBezTo>
                    <a:pt x="670036" y="652209"/>
                    <a:pt x="628844" y="647841"/>
                    <a:pt x="588276" y="639727"/>
                  </a:cubicBezTo>
                  <a:cubicBezTo>
                    <a:pt x="567680" y="635358"/>
                    <a:pt x="547708" y="628805"/>
                    <a:pt x="529920" y="616634"/>
                  </a:cubicBezTo>
                  <a:cubicBezTo>
                    <a:pt x="524928" y="613202"/>
                    <a:pt x="522431" y="609145"/>
                    <a:pt x="522431" y="602904"/>
                  </a:cubicBezTo>
                  <a:cubicBezTo>
                    <a:pt x="522743" y="566704"/>
                    <a:pt x="522431" y="531129"/>
                    <a:pt x="522431" y="493994"/>
                  </a:cubicBezTo>
                  <a:cubicBezTo>
                    <a:pt x="610433" y="535810"/>
                    <a:pt x="788932" y="534250"/>
                    <a:pt x="847600" y="490873"/>
                  </a:cubicBezTo>
                  <a:close/>
                  <a:moveTo>
                    <a:pt x="6905" y="455610"/>
                  </a:moveTo>
                  <a:cubicBezTo>
                    <a:pt x="2536" y="460915"/>
                    <a:pt x="7529" y="462163"/>
                    <a:pt x="10962" y="463412"/>
                  </a:cubicBezTo>
                  <a:cubicBezTo>
                    <a:pt x="59644" y="483384"/>
                    <a:pt x="108638" y="503355"/>
                    <a:pt x="157319" y="523327"/>
                  </a:cubicBezTo>
                  <a:cubicBezTo>
                    <a:pt x="270910" y="569825"/>
                    <a:pt x="384189" y="616634"/>
                    <a:pt x="497779" y="663132"/>
                  </a:cubicBezTo>
                  <a:cubicBezTo>
                    <a:pt x="541468" y="680919"/>
                    <a:pt x="584844" y="699019"/>
                    <a:pt x="628845" y="716494"/>
                  </a:cubicBezTo>
                  <a:cubicBezTo>
                    <a:pt x="637583" y="719927"/>
                    <a:pt x="641640" y="723983"/>
                    <a:pt x="641640" y="733969"/>
                  </a:cubicBezTo>
                  <a:cubicBezTo>
                    <a:pt x="641328" y="913405"/>
                    <a:pt x="641328" y="1092841"/>
                    <a:pt x="641328" y="1272277"/>
                  </a:cubicBezTo>
                  <a:cubicBezTo>
                    <a:pt x="641328" y="1276958"/>
                    <a:pt x="642888" y="1281951"/>
                    <a:pt x="638519" y="1285696"/>
                  </a:cubicBezTo>
                  <a:cubicBezTo>
                    <a:pt x="582036" y="1263227"/>
                    <a:pt x="525553" y="1240758"/>
                    <a:pt x="469070" y="1217978"/>
                  </a:cubicBezTo>
                  <a:cubicBezTo>
                    <a:pt x="317719" y="1156814"/>
                    <a:pt x="166369" y="1095649"/>
                    <a:pt x="15019" y="1034798"/>
                  </a:cubicBezTo>
                  <a:cubicBezTo>
                    <a:pt x="4409" y="1030429"/>
                    <a:pt x="664" y="1025748"/>
                    <a:pt x="664" y="1013577"/>
                  </a:cubicBezTo>
                  <a:cubicBezTo>
                    <a:pt x="1288" y="830709"/>
                    <a:pt x="976" y="648152"/>
                    <a:pt x="1288" y="465284"/>
                  </a:cubicBezTo>
                  <a:cubicBezTo>
                    <a:pt x="1288" y="462475"/>
                    <a:pt x="-4017" y="453425"/>
                    <a:pt x="6905" y="455610"/>
                  </a:cubicBezTo>
                  <a:close/>
                  <a:moveTo>
                    <a:pt x="1253280" y="374474"/>
                  </a:moveTo>
                  <a:cubicBezTo>
                    <a:pt x="1253280" y="410985"/>
                    <a:pt x="1253280" y="445936"/>
                    <a:pt x="1253280" y="481199"/>
                  </a:cubicBezTo>
                  <a:cubicBezTo>
                    <a:pt x="1253280" y="488377"/>
                    <a:pt x="1247975" y="491497"/>
                    <a:pt x="1242982" y="494930"/>
                  </a:cubicBezTo>
                  <a:cubicBezTo>
                    <a:pt x="1217393" y="513030"/>
                    <a:pt x="1187747" y="520207"/>
                    <a:pt x="1157789" y="525200"/>
                  </a:cubicBezTo>
                  <a:cubicBezTo>
                    <a:pt x="1101930" y="534874"/>
                    <a:pt x="1046071" y="533002"/>
                    <a:pt x="990836" y="520207"/>
                  </a:cubicBezTo>
                  <a:cubicBezTo>
                    <a:pt x="971176" y="515526"/>
                    <a:pt x="950892" y="509909"/>
                    <a:pt x="934353" y="496178"/>
                  </a:cubicBezTo>
                  <a:cubicBezTo>
                    <a:pt x="929983" y="492434"/>
                    <a:pt x="927487" y="489313"/>
                    <a:pt x="927799" y="483384"/>
                  </a:cubicBezTo>
                  <a:cubicBezTo>
                    <a:pt x="928111" y="450617"/>
                    <a:pt x="927799" y="418162"/>
                    <a:pt x="927799" y="385396"/>
                  </a:cubicBezTo>
                  <a:cubicBezTo>
                    <a:pt x="927799" y="380403"/>
                    <a:pt x="927175" y="372601"/>
                    <a:pt x="935601" y="378218"/>
                  </a:cubicBezTo>
                  <a:cubicBezTo>
                    <a:pt x="959629" y="394134"/>
                    <a:pt x="987715" y="397566"/>
                    <a:pt x="1014864" y="401311"/>
                  </a:cubicBezTo>
                  <a:cubicBezTo>
                    <a:pt x="1041078" y="404744"/>
                    <a:pt x="1067915" y="407552"/>
                    <a:pt x="1094128" y="406304"/>
                  </a:cubicBezTo>
                  <a:cubicBezTo>
                    <a:pt x="1140001" y="404432"/>
                    <a:pt x="1186499" y="403495"/>
                    <a:pt x="1230500" y="386644"/>
                  </a:cubicBezTo>
                  <a:cubicBezTo>
                    <a:pt x="1238301" y="383836"/>
                    <a:pt x="1245166" y="379467"/>
                    <a:pt x="1253280" y="374474"/>
                  </a:cubicBezTo>
                  <a:close/>
                  <a:moveTo>
                    <a:pt x="517439" y="344828"/>
                  </a:moveTo>
                  <a:cubicBezTo>
                    <a:pt x="517439" y="371353"/>
                    <a:pt x="517439" y="395694"/>
                    <a:pt x="517439" y="420035"/>
                  </a:cubicBezTo>
                  <a:cubicBezTo>
                    <a:pt x="517439" y="424715"/>
                    <a:pt x="516503" y="429709"/>
                    <a:pt x="517439" y="434077"/>
                  </a:cubicBezTo>
                  <a:cubicBezTo>
                    <a:pt x="522744" y="458419"/>
                    <a:pt x="507765" y="469341"/>
                    <a:pt x="489041" y="477767"/>
                  </a:cubicBezTo>
                  <a:cubicBezTo>
                    <a:pt x="453466" y="493994"/>
                    <a:pt x="415707" y="501171"/>
                    <a:pt x="377011" y="502420"/>
                  </a:cubicBezTo>
                  <a:cubicBezTo>
                    <a:pt x="331450" y="503980"/>
                    <a:pt x="286201" y="503356"/>
                    <a:pt x="242200" y="489937"/>
                  </a:cubicBezTo>
                  <a:cubicBezTo>
                    <a:pt x="239704" y="489313"/>
                    <a:pt x="237207" y="488689"/>
                    <a:pt x="234711" y="487753"/>
                  </a:cubicBezTo>
                  <a:cubicBezTo>
                    <a:pt x="191646" y="471525"/>
                    <a:pt x="191958" y="471525"/>
                    <a:pt x="191646" y="425964"/>
                  </a:cubicBezTo>
                  <a:cubicBezTo>
                    <a:pt x="191646" y="417850"/>
                    <a:pt x="191334" y="409737"/>
                    <a:pt x="191334" y="401623"/>
                  </a:cubicBezTo>
                  <a:cubicBezTo>
                    <a:pt x="191334" y="387580"/>
                    <a:pt x="191334" y="373537"/>
                    <a:pt x="191646" y="359495"/>
                  </a:cubicBezTo>
                  <a:cubicBezTo>
                    <a:pt x="191958" y="355438"/>
                    <a:pt x="189774" y="350445"/>
                    <a:pt x="194455" y="347636"/>
                  </a:cubicBezTo>
                  <a:cubicBezTo>
                    <a:pt x="216923" y="365424"/>
                    <a:pt x="244385" y="369481"/>
                    <a:pt x="271222" y="373225"/>
                  </a:cubicBezTo>
                  <a:cubicBezTo>
                    <a:pt x="306797" y="378218"/>
                    <a:pt x="342996" y="380715"/>
                    <a:pt x="378883" y="378530"/>
                  </a:cubicBezTo>
                  <a:cubicBezTo>
                    <a:pt x="413834" y="376346"/>
                    <a:pt x="448785" y="374474"/>
                    <a:pt x="482488" y="363239"/>
                  </a:cubicBezTo>
                  <a:cubicBezTo>
                    <a:pt x="494346" y="359495"/>
                    <a:pt x="505893" y="355126"/>
                    <a:pt x="517439" y="344828"/>
                  </a:cubicBezTo>
                  <a:close/>
                  <a:moveTo>
                    <a:pt x="1650536" y="252458"/>
                  </a:moveTo>
                  <a:cubicBezTo>
                    <a:pt x="1650536" y="288969"/>
                    <a:pt x="1650224" y="322984"/>
                    <a:pt x="1650536" y="356999"/>
                  </a:cubicBezTo>
                  <a:cubicBezTo>
                    <a:pt x="1650536" y="368545"/>
                    <a:pt x="1642422" y="373539"/>
                    <a:pt x="1634932" y="378844"/>
                  </a:cubicBezTo>
                  <a:cubicBezTo>
                    <a:pt x="1610904" y="395695"/>
                    <a:pt x="1582818" y="401936"/>
                    <a:pt x="1554421" y="406929"/>
                  </a:cubicBezTo>
                  <a:cubicBezTo>
                    <a:pt x="1522590" y="412547"/>
                    <a:pt x="1490448" y="413795"/>
                    <a:pt x="1458305" y="412234"/>
                  </a:cubicBezTo>
                  <a:cubicBezTo>
                    <a:pt x="1418361" y="410050"/>
                    <a:pt x="1379354" y="404121"/>
                    <a:pt x="1342843" y="386333"/>
                  </a:cubicBezTo>
                  <a:cubicBezTo>
                    <a:pt x="1330672" y="380404"/>
                    <a:pt x="1324119" y="372915"/>
                    <a:pt x="1324743" y="357623"/>
                  </a:cubicBezTo>
                  <a:cubicBezTo>
                    <a:pt x="1326303" y="327665"/>
                    <a:pt x="1325367" y="297395"/>
                    <a:pt x="1325055" y="267437"/>
                  </a:cubicBezTo>
                  <a:cubicBezTo>
                    <a:pt x="1325055" y="259323"/>
                    <a:pt x="1325679" y="256202"/>
                    <a:pt x="1334729" y="261820"/>
                  </a:cubicBezTo>
                  <a:cubicBezTo>
                    <a:pt x="1357197" y="275551"/>
                    <a:pt x="1382787" y="279295"/>
                    <a:pt x="1408376" y="282728"/>
                  </a:cubicBezTo>
                  <a:cubicBezTo>
                    <a:pt x="1440518" y="287097"/>
                    <a:pt x="1473285" y="290218"/>
                    <a:pt x="1505739" y="288033"/>
                  </a:cubicBezTo>
                  <a:cubicBezTo>
                    <a:pt x="1546931" y="285224"/>
                    <a:pt x="1588435" y="283352"/>
                    <a:pt x="1628067" y="268061"/>
                  </a:cubicBezTo>
                  <a:cubicBezTo>
                    <a:pt x="1636181" y="264940"/>
                    <a:pt x="1642110" y="259011"/>
                    <a:pt x="1650536" y="252458"/>
                  </a:cubicBezTo>
                  <a:close/>
                  <a:moveTo>
                    <a:pt x="917190" y="228429"/>
                  </a:moveTo>
                  <a:cubicBezTo>
                    <a:pt x="917190" y="266813"/>
                    <a:pt x="918438" y="302388"/>
                    <a:pt x="916566" y="337651"/>
                  </a:cubicBezTo>
                  <a:cubicBezTo>
                    <a:pt x="915942" y="351694"/>
                    <a:pt x="900651" y="357311"/>
                    <a:pt x="889417" y="362616"/>
                  </a:cubicBezTo>
                  <a:cubicBezTo>
                    <a:pt x="857274" y="377595"/>
                    <a:pt x="822947" y="383837"/>
                    <a:pt x="787996" y="387269"/>
                  </a:cubicBezTo>
                  <a:cubicBezTo>
                    <a:pt x="759287" y="390078"/>
                    <a:pt x="730577" y="389454"/>
                    <a:pt x="702179" y="386645"/>
                  </a:cubicBezTo>
                  <a:cubicBezTo>
                    <a:pt x="666916" y="383212"/>
                    <a:pt x="632901" y="375723"/>
                    <a:pt x="601695" y="357935"/>
                  </a:cubicBezTo>
                  <a:cubicBezTo>
                    <a:pt x="593270" y="352942"/>
                    <a:pt x="588901" y="347013"/>
                    <a:pt x="589525" y="336403"/>
                  </a:cubicBezTo>
                  <a:cubicBezTo>
                    <a:pt x="590461" y="317991"/>
                    <a:pt x="589837" y="299579"/>
                    <a:pt x="589837" y="280856"/>
                  </a:cubicBezTo>
                  <a:cubicBezTo>
                    <a:pt x="593270" y="265252"/>
                    <a:pt x="587652" y="249337"/>
                    <a:pt x="592646" y="234046"/>
                  </a:cubicBezTo>
                  <a:cubicBezTo>
                    <a:pt x="631341" y="255890"/>
                    <a:pt x="674406" y="260571"/>
                    <a:pt x="717782" y="262443"/>
                  </a:cubicBezTo>
                  <a:cubicBezTo>
                    <a:pt x="744307" y="263380"/>
                    <a:pt x="771145" y="263692"/>
                    <a:pt x="797670" y="262443"/>
                  </a:cubicBezTo>
                  <a:cubicBezTo>
                    <a:pt x="829189" y="260884"/>
                    <a:pt x="860707" y="256203"/>
                    <a:pt x="890665" y="245904"/>
                  </a:cubicBezTo>
                  <a:cubicBezTo>
                    <a:pt x="899715" y="242784"/>
                    <a:pt x="908452" y="238103"/>
                    <a:pt x="917190" y="228429"/>
                  </a:cubicBezTo>
                  <a:close/>
                  <a:moveTo>
                    <a:pt x="2032187" y="138243"/>
                  </a:moveTo>
                  <a:cubicBezTo>
                    <a:pt x="2032499" y="147293"/>
                    <a:pt x="2032811" y="155718"/>
                    <a:pt x="2032811" y="164456"/>
                  </a:cubicBezTo>
                  <a:cubicBezTo>
                    <a:pt x="2032811" y="188797"/>
                    <a:pt x="2031875" y="213450"/>
                    <a:pt x="2032811" y="237791"/>
                  </a:cubicBezTo>
                  <a:cubicBezTo>
                    <a:pt x="2033123" y="249649"/>
                    <a:pt x="2028442" y="256827"/>
                    <a:pt x="2019080" y="263068"/>
                  </a:cubicBezTo>
                  <a:cubicBezTo>
                    <a:pt x="1991307" y="281480"/>
                    <a:pt x="1959477" y="288657"/>
                    <a:pt x="1927334" y="293338"/>
                  </a:cubicBezTo>
                  <a:cubicBezTo>
                    <a:pt x="1904554" y="296459"/>
                    <a:pt x="1881461" y="299580"/>
                    <a:pt x="1858368" y="298332"/>
                  </a:cubicBezTo>
                  <a:cubicBezTo>
                    <a:pt x="1818737" y="296147"/>
                    <a:pt x="1778793" y="293338"/>
                    <a:pt x="1741345" y="278359"/>
                  </a:cubicBezTo>
                  <a:cubicBezTo>
                    <a:pt x="1738849" y="277423"/>
                    <a:pt x="1736352" y="276799"/>
                    <a:pt x="1734168" y="275551"/>
                  </a:cubicBezTo>
                  <a:cubicBezTo>
                    <a:pt x="1716068" y="268061"/>
                    <a:pt x="1704522" y="257763"/>
                    <a:pt x="1706707" y="234358"/>
                  </a:cubicBezTo>
                  <a:cubicBezTo>
                    <a:pt x="1709515" y="204400"/>
                    <a:pt x="1707331" y="173818"/>
                    <a:pt x="1707331" y="140427"/>
                  </a:cubicBezTo>
                  <a:cubicBezTo>
                    <a:pt x="1729799" y="157279"/>
                    <a:pt x="1754140" y="162272"/>
                    <a:pt x="1778481" y="165704"/>
                  </a:cubicBezTo>
                  <a:cubicBezTo>
                    <a:pt x="1826538" y="172882"/>
                    <a:pt x="1874596" y="173818"/>
                    <a:pt x="1923278" y="169761"/>
                  </a:cubicBezTo>
                  <a:cubicBezTo>
                    <a:pt x="1946682" y="167889"/>
                    <a:pt x="1970087" y="164456"/>
                    <a:pt x="1992867" y="158527"/>
                  </a:cubicBezTo>
                  <a:cubicBezTo>
                    <a:pt x="2007534" y="154782"/>
                    <a:pt x="2021577" y="149789"/>
                    <a:pt x="2032187" y="138243"/>
                  </a:cubicBezTo>
                  <a:close/>
                  <a:moveTo>
                    <a:pt x="1312885" y="117335"/>
                  </a:moveTo>
                  <a:cubicBezTo>
                    <a:pt x="1316942" y="119831"/>
                    <a:pt x="1315069" y="123576"/>
                    <a:pt x="1315069" y="126697"/>
                  </a:cubicBezTo>
                  <a:cubicBezTo>
                    <a:pt x="1315381" y="156030"/>
                    <a:pt x="1314757" y="185364"/>
                    <a:pt x="1315381" y="214386"/>
                  </a:cubicBezTo>
                  <a:cubicBezTo>
                    <a:pt x="1315693" y="226245"/>
                    <a:pt x="1311012" y="233422"/>
                    <a:pt x="1301650" y="239975"/>
                  </a:cubicBezTo>
                  <a:cubicBezTo>
                    <a:pt x="1277622" y="256202"/>
                    <a:pt x="1250161" y="262443"/>
                    <a:pt x="1222387" y="268061"/>
                  </a:cubicBezTo>
                  <a:cubicBezTo>
                    <a:pt x="1186812" y="274926"/>
                    <a:pt x="1150613" y="274926"/>
                    <a:pt x="1114726" y="272742"/>
                  </a:cubicBezTo>
                  <a:cubicBezTo>
                    <a:pt x="1075406" y="270245"/>
                    <a:pt x="1036398" y="264316"/>
                    <a:pt x="1001447" y="243096"/>
                  </a:cubicBezTo>
                  <a:cubicBezTo>
                    <a:pt x="992709" y="237790"/>
                    <a:pt x="988965" y="231550"/>
                    <a:pt x="989589" y="220940"/>
                  </a:cubicBezTo>
                  <a:cubicBezTo>
                    <a:pt x="990213" y="200343"/>
                    <a:pt x="989589" y="179747"/>
                    <a:pt x="989589" y="159151"/>
                  </a:cubicBezTo>
                  <a:cubicBezTo>
                    <a:pt x="992085" y="145420"/>
                    <a:pt x="986780" y="131378"/>
                    <a:pt x="992709" y="118271"/>
                  </a:cubicBezTo>
                  <a:cubicBezTo>
                    <a:pt x="1015178" y="134810"/>
                    <a:pt x="1042015" y="139803"/>
                    <a:pt x="1068540" y="143548"/>
                  </a:cubicBezTo>
                  <a:cubicBezTo>
                    <a:pt x="1105988" y="149165"/>
                    <a:pt x="1143747" y="151037"/>
                    <a:pt x="1181507" y="148853"/>
                  </a:cubicBezTo>
                  <a:cubicBezTo>
                    <a:pt x="1220203" y="146669"/>
                    <a:pt x="1259210" y="143860"/>
                    <a:pt x="1295721" y="128569"/>
                  </a:cubicBezTo>
                  <a:cubicBezTo>
                    <a:pt x="1302275" y="125760"/>
                    <a:pt x="1307268" y="121703"/>
                    <a:pt x="1312885" y="117335"/>
                  </a:cubicBezTo>
                  <a:close/>
                  <a:moveTo>
                    <a:pt x="1714196" y="0"/>
                  </a:moveTo>
                  <a:cubicBezTo>
                    <a:pt x="1715132" y="9674"/>
                    <a:pt x="1715132" y="19972"/>
                    <a:pt x="1715444" y="29958"/>
                  </a:cubicBezTo>
                  <a:cubicBezTo>
                    <a:pt x="1715444" y="52426"/>
                    <a:pt x="1714196" y="74583"/>
                    <a:pt x="1715444" y="97051"/>
                  </a:cubicBezTo>
                  <a:cubicBezTo>
                    <a:pt x="1716068" y="110782"/>
                    <a:pt x="1710451" y="118896"/>
                    <a:pt x="1700153" y="125762"/>
                  </a:cubicBezTo>
                  <a:cubicBezTo>
                    <a:pt x="1674564" y="142613"/>
                    <a:pt x="1645230" y="149478"/>
                    <a:pt x="1615584" y="154159"/>
                  </a:cubicBezTo>
                  <a:cubicBezTo>
                    <a:pt x="1555668" y="163521"/>
                    <a:pt x="1496376" y="161649"/>
                    <a:pt x="1437709" y="144485"/>
                  </a:cubicBezTo>
                  <a:cubicBezTo>
                    <a:pt x="1435212" y="143861"/>
                    <a:pt x="1432716" y="143237"/>
                    <a:pt x="1430219" y="142301"/>
                  </a:cubicBezTo>
                  <a:cubicBezTo>
                    <a:pt x="1389651" y="127010"/>
                    <a:pt x="1389651" y="127010"/>
                    <a:pt x="1389651" y="83633"/>
                  </a:cubicBezTo>
                  <a:cubicBezTo>
                    <a:pt x="1389651" y="68030"/>
                    <a:pt x="1389339" y="52738"/>
                    <a:pt x="1389027" y="37136"/>
                  </a:cubicBezTo>
                  <a:cubicBezTo>
                    <a:pt x="1391211" y="26213"/>
                    <a:pt x="1387155" y="14667"/>
                    <a:pt x="1391524" y="4057"/>
                  </a:cubicBezTo>
                  <a:cubicBezTo>
                    <a:pt x="1431780" y="27774"/>
                    <a:pt x="1476405" y="31206"/>
                    <a:pt x="1521341" y="33079"/>
                  </a:cubicBezTo>
                  <a:cubicBezTo>
                    <a:pt x="1566278" y="34951"/>
                    <a:pt x="1611215" y="34639"/>
                    <a:pt x="1655216" y="25277"/>
                  </a:cubicBezTo>
                  <a:cubicBezTo>
                    <a:pt x="1676436" y="20908"/>
                    <a:pt x="1698281" y="17163"/>
                    <a:pt x="1714196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6BB5858D-E6BB-43B2-A302-0EC77123D7DC}"/>
                </a:ext>
              </a:extLst>
            </p:cNvPr>
            <p:cNvSpPr/>
            <p:nvPr userDrawn="1"/>
          </p:nvSpPr>
          <p:spPr>
            <a:xfrm>
              <a:off x="-707925" y="5549449"/>
              <a:ext cx="1435485" cy="1104698"/>
            </a:xfrm>
            <a:custGeom>
              <a:avLst/>
              <a:gdLst>
                <a:gd name="connsiteX0" fmla="*/ 2942011 w 2978923"/>
                <a:gd name="connsiteY0" fmla="*/ 593862 h 2292475"/>
                <a:gd name="connsiteX1" fmla="*/ 2629224 w 2978923"/>
                <a:gd name="connsiteY1" fmla="*/ 467582 h 2292475"/>
                <a:gd name="connsiteX2" fmla="*/ 2599435 w 2978923"/>
                <a:gd name="connsiteY2" fmla="*/ 463696 h 2292475"/>
                <a:gd name="connsiteX3" fmla="*/ 2597492 w 2978923"/>
                <a:gd name="connsiteY3" fmla="*/ 395051 h 2292475"/>
                <a:gd name="connsiteX4" fmla="*/ 2602025 w 2978923"/>
                <a:gd name="connsiteY4" fmla="*/ 386633 h 2292475"/>
                <a:gd name="connsiteX5" fmla="*/ 2580007 w 2978923"/>
                <a:gd name="connsiteY5" fmla="*/ 341949 h 2292475"/>
                <a:gd name="connsiteX6" fmla="*/ 2523667 w 2978923"/>
                <a:gd name="connsiteY6" fmla="*/ 318636 h 2292475"/>
                <a:gd name="connsiteX7" fmla="*/ 2216708 w 2978923"/>
                <a:gd name="connsiteY7" fmla="*/ 287551 h 2292475"/>
                <a:gd name="connsiteX8" fmla="*/ 2164900 w 2978923"/>
                <a:gd name="connsiteY8" fmla="*/ 278485 h 2292475"/>
                <a:gd name="connsiteX9" fmla="*/ 1924644 w 2978923"/>
                <a:gd name="connsiteY9" fmla="*/ 181346 h 2292475"/>
                <a:gd name="connsiteX10" fmla="*/ 1898093 w 2978923"/>
                <a:gd name="connsiteY10" fmla="*/ 175518 h 2292475"/>
                <a:gd name="connsiteX11" fmla="*/ 1897445 w 2978923"/>
                <a:gd name="connsiteY11" fmla="*/ 95216 h 2292475"/>
                <a:gd name="connsiteX12" fmla="*/ 1870246 w 2978923"/>
                <a:gd name="connsiteY12" fmla="*/ 49237 h 2292475"/>
                <a:gd name="connsiteX13" fmla="*/ 1786707 w 2978923"/>
                <a:gd name="connsiteY13" fmla="*/ 21391 h 2292475"/>
                <a:gd name="connsiteX14" fmla="*/ 1390380 w 2978923"/>
                <a:gd name="connsiteY14" fmla="*/ 11677 h 2292475"/>
                <a:gd name="connsiteX15" fmla="*/ 1251796 w 2978923"/>
                <a:gd name="connsiteY15" fmla="*/ 49237 h 2292475"/>
                <a:gd name="connsiteX16" fmla="*/ 1227835 w 2978923"/>
                <a:gd name="connsiteY16" fmla="*/ 99750 h 2292475"/>
                <a:gd name="connsiteX17" fmla="*/ 1227835 w 2978923"/>
                <a:gd name="connsiteY17" fmla="*/ 99750 h 2292475"/>
                <a:gd name="connsiteX18" fmla="*/ 1223302 w 2978923"/>
                <a:gd name="connsiteY18" fmla="*/ 124358 h 2292475"/>
                <a:gd name="connsiteX19" fmla="*/ 1222006 w 2978923"/>
                <a:gd name="connsiteY19" fmla="*/ 207250 h 2292475"/>
                <a:gd name="connsiteX20" fmla="*/ 1191570 w 2978923"/>
                <a:gd name="connsiteY20" fmla="*/ 210488 h 2292475"/>
                <a:gd name="connsiteX21" fmla="*/ 1034852 w 2978923"/>
                <a:gd name="connsiteY21" fmla="*/ 256467 h 2292475"/>
                <a:gd name="connsiteX22" fmla="*/ 979807 w 2978923"/>
                <a:gd name="connsiteY22" fmla="*/ 257762 h 2292475"/>
                <a:gd name="connsiteX23" fmla="*/ 810785 w 2978923"/>
                <a:gd name="connsiteY23" fmla="*/ 233801 h 2292475"/>
                <a:gd name="connsiteX24" fmla="*/ 491523 w 2978923"/>
                <a:gd name="connsiteY24" fmla="*/ 255172 h 2292475"/>
                <a:gd name="connsiteX25" fmla="*/ 452019 w 2978923"/>
                <a:gd name="connsiteY25" fmla="*/ 273304 h 2292475"/>
                <a:gd name="connsiteX26" fmla="*/ 422230 w 2978923"/>
                <a:gd name="connsiteY26" fmla="*/ 288847 h 2292475"/>
                <a:gd name="connsiteX27" fmla="*/ 398917 w 2978923"/>
                <a:gd name="connsiteY27" fmla="*/ 337416 h 2292475"/>
                <a:gd name="connsiteX28" fmla="*/ 394384 w 2978923"/>
                <a:gd name="connsiteY28" fmla="*/ 362024 h 2292475"/>
                <a:gd name="connsiteX29" fmla="*/ 392441 w 2978923"/>
                <a:gd name="connsiteY29" fmla="*/ 454630 h 2292475"/>
                <a:gd name="connsiteX30" fmla="*/ 338691 w 2978923"/>
                <a:gd name="connsiteY30" fmla="*/ 469525 h 2292475"/>
                <a:gd name="connsiteX31" fmla="*/ 5828 w 2978923"/>
                <a:gd name="connsiteY31" fmla="*/ 562131 h 2292475"/>
                <a:gd name="connsiteX32" fmla="*/ 1295 w 2978923"/>
                <a:gd name="connsiteY32" fmla="*/ 572492 h 2292475"/>
                <a:gd name="connsiteX33" fmla="*/ 648 w 2978923"/>
                <a:gd name="connsiteY33" fmla="*/ 577672 h 2292475"/>
                <a:gd name="connsiteX34" fmla="*/ 0 w 2978923"/>
                <a:gd name="connsiteY34" fmla="*/ 1732329 h 2292475"/>
                <a:gd name="connsiteX35" fmla="*/ 19428 w 2978923"/>
                <a:gd name="connsiteY35" fmla="*/ 1758233 h 2292475"/>
                <a:gd name="connsiteX36" fmla="*/ 1329507 w 2978923"/>
                <a:gd name="connsiteY36" fmla="*/ 2287316 h 2292475"/>
                <a:gd name="connsiteX37" fmla="*/ 1329507 w 2978923"/>
                <a:gd name="connsiteY37" fmla="*/ 2287316 h 2292475"/>
                <a:gd name="connsiteX38" fmla="*/ 1330154 w 2978923"/>
                <a:gd name="connsiteY38" fmla="*/ 2297677 h 2292475"/>
                <a:gd name="connsiteX39" fmla="*/ 1341164 w 2978923"/>
                <a:gd name="connsiteY39" fmla="*/ 2297677 h 2292475"/>
                <a:gd name="connsiteX40" fmla="*/ 1390380 w 2978923"/>
                <a:gd name="connsiteY40" fmla="*/ 2286668 h 2292475"/>
                <a:gd name="connsiteX41" fmla="*/ 2421995 w 2978923"/>
                <a:gd name="connsiteY41" fmla="*/ 1955101 h 2292475"/>
                <a:gd name="connsiteX42" fmla="*/ 2942011 w 2978923"/>
                <a:gd name="connsiteY42" fmla="*/ 1788022 h 2292475"/>
                <a:gd name="connsiteX43" fmla="*/ 2982810 w 2978923"/>
                <a:gd name="connsiteY43" fmla="*/ 1732977 h 2292475"/>
                <a:gd name="connsiteX44" fmla="*/ 2982810 w 2978923"/>
                <a:gd name="connsiteY44" fmla="*/ 651498 h 2292475"/>
                <a:gd name="connsiteX45" fmla="*/ 2942011 w 2978923"/>
                <a:gd name="connsiteY45" fmla="*/ 593862 h 2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978923" h="2292475">
                  <a:moveTo>
                    <a:pt x="2942011" y="593862"/>
                  </a:moveTo>
                  <a:cubicBezTo>
                    <a:pt x="2838396" y="550474"/>
                    <a:pt x="2733487" y="510323"/>
                    <a:pt x="2629224" y="467582"/>
                  </a:cubicBezTo>
                  <a:cubicBezTo>
                    <a:pt x="2619510" y="463696"/>
                    <a:pt x="2609796" y="458516"/>
                    <a:pt x="2599435" y="463696"/>
                  </a:cubicBezTo>
                  <a:cubicBezTo>
                    <a:pt x="2598787" y="441031"/>
                    <a:pt x="2598140" y="417717"/>
                    <a:pt x="2597492" y="395051"/>
                  </a:cubicBezTo>
                  <a:cubicBezTo>
                    <a:pt x="2599435" y="392461"/>
                    <a:pt x="2600730" y="389871"/>
                    <a:pt x="2602025" y="386633"/>
                  </a:cubicBezTo>
                  <a:cubicBezTo>
                    <a:pt x="2606558" y="365910"/>
                    <a:pt x="2595549" y="352311"/>
                    <a:pt x="2580007" y="341949"/>
                  </a:cubicBezTo>
                  <a:cubicBezTo>
                    <a:pt x="2562522" y="330940"/>
                    <a:pt x="2543094" y="323816"/>
                    <a:pt x="2523667" y="318636"/>
                  </a:cubicBezTo>
                  <a:cubicBezTo>
                    <a:pt x="2423290" y="291437"/>
                    <a:pt x="2320323" y="285609"/>
                    <a:pt x="2216708" y="287551"/>
                  </a:cubicBezTo>
                  <a:cubicBezTo>
                    <a:pt x="2198575" y="288199"/>
                    <a:pt x="2181738" y="284961"/>
                    <a:pt x="2164900" y="278485"/>
                  </a:cubicBezTo>
                  <a:cubicBezTo>
                    <a:pt x="2084599" y="246753"/>
                    <a:pt x="2004945" y="212431"/>
                    <a:pt x="1924644" y="181346"/>
                  </a:cubicBezTo>
                  <a:cubicBezTo>
                    <a:pt x="1916225" y="178108"/>
                    <a:pt x="1907807" y="170985"/>
                    <a:pt x="1898093" y="175518"/>
                  </a:cubicBezTo>
                  <a:cubicBezTo>
                    <a:pt x="1898093" y="148966"/>
                    <a:pt x="1897445" y="121768"/>
                    <a:pt x="1897445" y="95216"/>
                  </a:cubicBezTo>
                  <a:cubicBezTo>
                    <a:pt x="1903273" y="71255"/>
                    <a:pt x="1888379" y="58304"/>
                    <a:pt x="1870246" y="49237"/>
                  </a:cubicBezTo>
                  <a:cubicBezTo>
                    <a:pt x="1843695" y="35638"/>
                    <a:pt x="1815849" y="27219"/>
                    <a:pt x="1786707" y="21391"/>
                  </a:cubicBezTo>
                  <a:cubicBezTo>
                    <a:pt x="1655246" y="-4513"/>
                    <a:pt x="1523137" y="-5808"/>
                    <a:pt x="1390380" y="11677"/>
                  </a:cubicBezTo>
                  <a:cubicBezTo>
                    <a:pt x="1342458" y="18153"/>
                    <a:pt x="1295184" y="27219"/>
                    <a:pt x="1251796" y="49237"/>
                  </a:cubicBezTo>
                  <a:cubicBezTo>
                    <a:pt x="1231073" y="59599"/>
                    <a:pt x="1216178" y="73846"/>
                    <a:pt x="1227835" y="99750"/>
                  </a:cubicBezTo>
                  <a:cubicBezTo>
                    <a:pt x="1227835" y="99750"/>
                    <a:pt x="1227835" y="99750"/>
                    <a:pt x="1227835" y="99750"/>
                  </a:cubicBezTo>
                  <a:cubicBezTo>
                    <a:pt x="1218769" y="106226"/>
                    <a:pt x="1223302" y="115939"/>
                    <a:pt x="1223302" y="124358"/>
                  </a:cubicBezTo>
                  <a:cubicBezTo>
                    <a:pt x="1222654" y="152204"/>
                    <a:pt x="1222654" y="179403"/>
                    <a:pt x="1222006" y="207250"/>
                  </a:cubicBezTo>
                  <a:cubicBezTo>
                    <a:pt x="1211645" y="202717"/>
                    <a:pt x="1201283" y="207250"/>
                    <a:pt x="1191570" y="210488"/>
                  </a:cubicBezTo>
                  <a:cubicBezTo>
                    <a:pt x="1139115" y="225383"/>
                    <a:pt x="1086660" y="240277"/>
                    <a:pt x="1034852" y="256467"/>
                  </a:cubicBezTo>
                  <a:cubicBezTo>
                    <a:pt x="1016720" y="262295"/>
                    <a:pt x="998587" y="262943"/>
                    <a:pt x="979807" y="257762"/>
                  </a:cubicBezTo>
                  <a:cubicBezTo>
                    <a:pt x="924114" y="243515"/>
                    <a:pt x="867773" y="235096"/>
                    <a:pt x="810785" y="233801"/>
                  </a:cubicBezTo>
                  <a:cubicBezTo>
                    <a:pt x="703933" y="231211"/>
                    <a:pt x="597080" y="230563"/>
                    <a:pt x="491523" y="255172"/>
                  </a:cubicBezTo>
                  <a:cubicBezTo>
                    <a:pt x="477275" y="258410"/>
                    <a:pt x="461733" y="259705"/>
                    <a:pt x="452019" y="273304"/>
                  </a:cubicBezTo>
                  <a:cubicBezTo>
                    <a:pt x="442305" y="278485"/>
                    <a:pt x="431944" y="284313"/>
                    <a:pt x="422230" y="288847"/>
                  </a:cubicBezTo>
                  <a:cubicBezTo>
                    <a:pt x="400860" y="298560"/>
                    <a:pt x="391146" y="314102"/>
                    <a:pt x="398917" y="337416"/>
                  </a:cubicBezTo>
                  <a:cubicBezTo>
                    <a:pt x="391146" y="344539"/>
                    <a:pt x="395031" y="354253"/>
                    <a:pt x="394384" y="362024"/>
                  </a:cubicBezTo>
                  <a:cubicBezTo>
                    <a:pt x="393089" y="393109"/>
                    <a:pt x="393089" y="423546"/>
                    <a:pt x="392441" y="454630"/>
                  </a:cubicBezTo>
                  <a:cubicBezTo>
                    <a:pt x="374308" y="459811"/>
                    <a:pt x="356824" y="464344"/>
                    <a:pt x="338691" y="469525"/>
                  </a:cubicBezTo>
                  <a:cubicBezTo>
                    <a:pt x="227305" y="498666"/>
                    <a:pt x="119157" y="540760"/>
                    <a:pt x="5828" y="562131"/>
                  </a:cubicBezTo>
                  <a:cubicBezTo>
                    <a:pt x="0" y="563425"/>
                    <a:pt x="0" y="567959"/>
                    <a:pt x="1295" y="572492"/>
                  </a:cubicBezTo>
                  <a:cubicBezTo>
                    <a:pt x="1295" y="574435"/>
                    <a:pt x="648" y="575730"/>
                    <a:pt x="648" y="577672"/>
                  </a:cubicBezTo>
                  <a:cubicBezTo>
                    <a:pt x="648" y="962342"/>
                    <a:pt x="648" y="1347012"/>
                    <a:pt x="0" y="1732329"/>
                  </a:cubicBezTo>
                  <a:cubicBezTo>
                    <a:pt x="0" y="1747871"/>
                    <a:pt x="6476" y="1753052"/>
                    <a:pt x="19428" y="1758233"/>
                  </a:cubicBezTo>
                  <a:cubicBezTo>
                    <a:pt x="455905" y="1934378"/>
                    <a:pt x="893030" y="2111171"/>
                    <a:pt x="1329507" y="2287316"/>
                  </a:cubicBezTo>
                  <a:lnTo>
                    <a:pt x="1329507" y="2287316"/>
                  </a:lnTo>
                  <a:cubicBezTo>
                    <a:pt x="1329507" y="2290554"/>
                    <a:pt x="1329507" y="2294439"/>
                    <a:pt x="1330154" y="2297677"/>
                  </a:cubicBezTo>
                  <a:cubicBezTo>
                    <a:pt x="1334040" y="2297677"/>
                    <a:pt x="1337278" y="2297677"/>
                    <a:pt x="1341164" y="2297677"/>
                  </a:cubicBezTo>
                  <a:cubicBezTo>
                    <a:pt x="1357353" y="2291849"/>
                    <a:pt x="1374191" y="2291849"/>
                    <a:pt x="1390380" y="2286668"/>
                  </a:cubicBezTo>
                  <a:cubicBezTo>
                    <a:pt x="1734252" y="2175930"/>
                    <a:pt x="2078123" y="2065839"/>
                    <a:pt x="2421995" y="1955101"/>
                  </a:cubicBezTo>
                  <a:cubicBezTo>
                    <a:pt x="2595549" y="1899408"/>
                    <a:pt x="2768456" y="1844363"/>
                    <a:pt x="2942011" y="1788022"/>
                  </a:cubicBezTo>
                  <a:cubicBezTo>
                    <a:pt x="2977629" y="1776366"/>
                    <a:pt x="2982810" y="1771185"/>
                    <a:pt x="2982810" y="1732977"/>
                  </a:cubicBezTo>
                  <a:cubicBezTo>
                    <a:pt x="2982810" y="1372268"/>
                    <a:pt x="2982810" y="1012207"/>
                    <a:pt x="2982810" y="651498"/>
                  </a:cubicBezTo>
                  <a:cubicBezTo>
                    <a:pt x="2980867" y="612643"/>
                    <a:pt x="2977629" y="608757"/>
                    <a:pt x="2942011" y="593862"/>
                  </a:cubicBezTo>
                  <a:close/>
                </a:path>
              </a:pathLst>
            </a:custGeom>
            <a:solidFill>
              <a:schemeClr val="accent1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0E29FA49-E917-4A42-98D4-D241FB2F7D62}"/>
                </a:ext>
              </a:extLst>
            </p:cNvPr>
            <p:cNvSpPr/>
            <p:nvPr userDrawn="1"/>
          </p:nvSpPr>
          <p:spPr>
            <a:xfrm>
              <a:off x="48710" y="3668339"/>
              <a:ext cx="2237483" cy="1332504"/>
            </a:xfrm>
            <a:custGeom>
              <a:avLst/>
              <a:gdLst>
                <a:gd name="connsiteX0" fmla="*/ 4647204 w 4643235"/>
                <a:gd name="connsiteY0" fmla="*/ 1328211 h 2765218"/>
                <a:gd name="connsiteX1" fmla="*/ 4645909 w 4643235"/>
                <a:gd name="connsiteY1" fmla="*/ 1299070 h 2765218"/>
                <a:gd name="connsiteX2" fmla="*/ 4646556 w 4643235"/>
                <a:gd name="connsiteY2" fmla="*/ 638526 h 2765218"/>
                <a:gd name="connsiteX3" fmla="*/ 4624538 w 4643235"/>
                <a:gd name="connsiteY3" fmla="*/ 605499 h 2765218"/>
                <a:gd name="connsiteX4" fmla="*/ 4217203 w 4643235"/>
                <a:gd name="connsiteY4" fmla="*/ 433887 h 2765218"/>
                <a:gd name="connsiteX5" fmla="*/ 4215908 w 4643235"/>
                <a:gd name="connsiteY5" fmla="*/ 380784 h 2765218"/>
                <a:gd name="connsiteX6" fmla="*/ 4215908 w 4643235"/>
                <a:gd name="connsiteY6" fmla="*/ 380784 h 2765218"/>
                <a:gd name="connsiteX7" fmla="*/ 4215908 w 4643235"/>
                <a:gd name="connsiteY7" fmla="*/ 380784 h 2765218"/>
                <a:gd name="connsiteX8" fmla="*/ 4192594 w 4643235"/>
                <a:gd name="connsiteY8" fmla="*/ 340633 h 2765218"/>
                <a:gd name="connsiteX9" fmla="*/ 4148558 w 4643235"/>
                <a:gd name="connsiteY9" fmla="*/ 321853 h 2765218"/>
                <a:gd name="connsiteX10" fmla="*/ 3925139 w 4643235"/>
                <a:gd name="connsiteY10" fmla="*/ 290121 h 2765218"/>
                <a:gd name="connsiteX11" fmla="*/ 3832533 w 4643235"/>
                <a:gd name="connsiteY11" fmla="*/ 271341 h 2765218"/>
                <a:gd name="connsiteX12" fmla="*/ 3558602 w 4643235"/>
                <a:gd name="connsiteY12" fmla="*/ 154775 h 2765218"/>
                <a:gd name="connsiteX13" fmla="*/ 3557306 w 4643235"/>
                <a:gd name="connsiteY13" fmla="*/ 91958 h 2765218"/>
                <a:gd name="connsiteX14" fmla="*/ 3531403 w 4643235"/>
                <a:gd name="connsiteY14" fmla="*/ 50512 h 2765218"/>
                <a:gd name="connsiteX15" fmla="*/ 3445920 w 4643235"/>
                <a:gd name="connsiteY15" fmla="*/ 21371 h 2765218"/>
                <a:gd name="connsiteX16" fmla="*/ 3301507 w 4643235"/>
                <a:gd name="connsiteY16" fmla="*/ 0 h 2765218"/>
                <a:gd name="connsiteX17" fmla="*/ 3140905 w 4643235"/>
                <a:gd name="connsiteY17" fmla="*/ 0 h 2765218"/>
                <a:gd name="connsiteX18" fmla="*/ 3109820 w 4643235"/>
                <a:gd name="connsiteY18" fmla="*/ 4533 h 2765218"/>
                <a:gd name="connsiteX19" fmla="*/ 2916190 w 4643235"/>
                <a:gd name="connsiteY19" fmla="*/ 47274 h 2765218"/>
                <a:gd name="connsiteX20" fmla="*/ 2887696 w 4643235"/>
                <a:gd name="connsiteY20" fmla="*/ 100377 h 2765218"/>
                <a:gd name="connsiteX21" fmla="*/ 2887696 w 4643235"/>
                <a:gd name="connsiteY21" fmla="*/ 100377 h 2765218"/>
                <a:gd name="connsiteX22" fmla="*/ 2887696 w 4643235"/>
                <a:gd name="connsiteY22" fmla="*/ 100377 h 2765218"/>
                <a:gd name="connsiteX23" fmla="*/ 2882515 w 4643235"/>
                <a:gd name="connsiteY23" fmla="*/ 169022 h 2765218"/>
                <a:gd name="connsiteX24" fmla="*/ 2620240 w 4643235"/>
                <a:gd name="connsiteY24" fmla="*/ 248028 h 2765218"/>
                <a:gd name="connsiteX25" fmla="*/ 2578795 w 4643235"/>
                <a:gd name="connsiteY25" fmla="*/ 251913 h 2765218"/>
                <a:gd name="connsiteX26" fmla="*/ 2209019 w 4643235"/>
                <a:gd name="connsiteY26" fmla="*/ 251913 h 2765218"/>
                <a:gd name="connsiteX27" fmla="*/ 2084034 w 4643235"/>
                <a:gd name="connsiteY27" fmla="*/ 287531 h 2765218"/>
                <a:gd name="connsiteX28" fmla="*/ 2059426 w 4643235"/>
                <a:gd name="connsiteY28" fmla="*/ 337395 h 2765218"/>
                <a:gd name="connsiteX29" fmla="*/ 2052950 w 4643235"/>
                <a:gd name="connsiteY29" fmla="*/ 422230 h 2765218"/>
                <a:gd name="connsiteX30" fmla="*/ 1830826 w 4643235"/>
                <a:gd name="connsiteY30" fmla="*/ 488932 h 2765218"/>
                <a:gd name="connsiteX31" fmla="*/ 1763476 w 4643235"/>
                <a:gd name="connsiteY31" fmla="*/ 493465 h 2765218"/>
                <a:gd name="connsiteX32" fmla="*/ 1431261 w 4643235"/>
                <a:gd name="connsiteY32" fmla="*/ 483104 h 2765218"/>
                <a:gd name="connsiteX33" fmla="*/ 1260945 w 4643235"/>
                <a:gd name="connsiteY33" fmla="*/ 522607 h 2765218"/>
                <a:gd name="connsiteX34" fmla="*/ 1229213 w 4643235"/>
                <a:gd name="connsiteY34" fmla="*/ 578300 h 2765218"/>
                <a:gd name="connsiteX35" fmla="*/ 1223384 w 4643235"/>
                <a:gd name="connsiteY35" fmla="*/ 675439 h 2765218"/>
                <a:gd name="connsiteX36" fmla="*/ 1014212 w 4643235"/>
                <a:gd name="connsiteY36" fmla="*/ 738255 h 2765218"/>
                <a:gd name="connsiteX37" fmla="*/ 983128 w 4643235"/>
                <a:gd name="connsiteY37" fmla="*/ 742788 h 2765218"/>
                <a:gd name="connsiteX38" fmla="*/ 548593 w 4643235"/>
                <a:gd name="connsiteY38" fmla="*/ 729189 h 2765218"/>
                <a:gd name="connsiteX39" fmla="*/ 421665 w 4643235"/>
                <a:gd name="connsiteY39" fmla="*/ 766749 h 2765218"/>
                <a:gd name="connsiteX40" fmla="*/ 402885 w 4643235"/>
                <a:gd name="connsiteY40" fmla="*/ 814023 h 2765218"/>
                <a:gd name="connsiteX41" fmla="*/ 397704 w 4643235"/>
                <a:gd name="connsiteY41" fmla="*/ 837984 h 2765218"/>
                <a:gd name="connsiteX42" fmla="*/ 397057 w 4643235"/>
                <a:gd name="connsiteY42" fmla="*/ 925409 h 2765218"/>
                <a:gd name="connsiteX43" fmla="*/ 397057 w 4643235"/>
                <a:gd name="connsiteY43" fmla="*/ 925409 h 2765218"/>
                <a:gd name="connsiteX44" fmla="*/ 397057 w 4643235"/>
                <a:gd name="connsiteY44" fmla="*/ 925409 h 2765218"/>
                <a:gd name="connsiteX45" fmla="*/ 82974 w 4643235"/>
                <a:gd name="connsiteY45" fmla="*/ 1021253 h 2765218"/>
                <a:gd name="connsiteX46" fmla="*/ 14330 w 4643235"/>
                <a:gd name="connsiteY46" fmla="*/ 1038090 h 2765218"/>
                <a:gd name="connsiteX47" fmla="*/ 2673 w 4643235"/>
                <a:gd name="connsiteY47" fmla="*/ 1058166 h 2765218"/>
                <a:gd name="connsiteX48" fmla="*/ 1378 w 4643235"/>
                <a:gd name="connsiteY48" fmla="*/ 2195985 h 2765218"/>
                <a:gd name="connsiteX49" fmla="*/ 31167 w 4643235"/>
                <a:gd name="connsiteY49" fmla="*/ 2240021 h 2765218"/>
                <a:gd name="connsiteX50" fmla="*/ 973414 w 4643235"/>
                <a:gd name="connsiteY50" fmla="*/ 2620158 h 2765218"/>
                <a:gd name="connsiteX51" fmla="*/ 1325056 w 4643235"/>
                <a:gd name="connsiteY51" fmla="*/ 2760685 h 2765218"/>
                <a:gd name="connsiteX52" fmla="*/ 1325056 w 4643235"/>
                <a:gd name="connsiteY52" fmla="*/ 2760685 h 2765218"/>
                <a:gd name="connsiteX53" fmla="*/ 1325056 w 4643235"/>
                <a:gd name="connsiteY53" fmla="*/ 2760685 h 2765218"/>
                <a:gd name="connsiteX54" fmla="*/ 1358731 w 4643235"/>
                <a:gd name="connsiteY54" fmla="*/ 2767161 h 2765218"/>
                <a:gd name="connsiteX55" fmla="*/ 1839244 w 4643235"/>
                <a:gd name="connsiteY55" fmla="*/ 2615624 h 2765218"/>
                <a:gd name="connsiteX56" fmla="*/ 1872919 w 4643235"/>
                <a:gd name="connsiteY56" fmla="*/ 2611739 h 2765218"/>
                <a:gd name="connsiteX57" fmla="*/ 2403945 w 4643235"/>
                <a:gd name="connsiteY57" fmla="*/ 2442070 h 2765218"/>
                <a:gd name="connsiteX58" fmla="*/ 2434382 w 4643235"/>
                <a:gd name="connsiteY58" fmla="*/ 2427175 h 2765218"/>
                <a:gd name="connsiteX59" fmla="*/ 2921371 w 4643235"/>
                <a:gd name="connsiteY59" fmla="*/ 2272401 h 2765218"/>
                <a:gd name="connsiteX60" fmla="*/ 2942741 w 4643235"/>
                <a:gd name="connsiteY60" fmla="*/ 2265925 h 2765218"/>
                <a:gd name="connsiteX61" fmla="*/ 2956988 w 4643235"/>
                <a:gd name="connsiteY61" fmla="*/ 2259449 h 2765218"/>
                <a:gd name="connsiteX62" fmla="*/ 3522336 w 4643235"/>
                <a:gd name="connsiteY62" fmla="*/ 2080066 h 2765218"/>
                <a:gd name="connsiteX63" fmla="*/ 4617415 w 4643235"/>
                <a:gd name="connsiteY63" fmla="*/ 1733604 h 2765218"/>
                <a:gd name="connsiteX64" fmla="*/ 4648499 w 4643235"/>
                <a:gd name="connsiteY64" fmla="*/ 1692158 h 2765218"/>
                <a:gd name="connsiteX65" fmla="*/ 4647204 w 4643235"/>
                <a:gd name="connsiteY65" fmla="*/ 1328211 h 27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643235" h="2765218">
                  <a:moveTo>
                    <a:pt x="4647204" y="1328211"/>
                  </a:moveTo>
                  <a:cubicBezTo>
                    <a:pt x="4646556" y="1318498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1"/>
                    <a:pt x="4352549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7" y="299188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2" y="154775"/>
                  </a:cubicBezTo>
                  <a:cubicBezTo>
                    <a:pt x="3557954" y="134052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3" y="50512"/>
                  </a:cubicBezTo>
                  <a:cubicBezTo>
                    <a:pt x="3504852" y="36265"/>
                    <a:pt x="3475062" y="28494"/>
                    <a:pt x="3445920" y="21371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5" y="0"/>
                  </a:cubicBezTo>
                  <a:cubicBezTo>
                    <a:pt x="3131191" y="7124"/>
                    <a:pt x="3120182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0" y="195573"/>
                    <a:pt x="2707665" y="221476"/>
                    <a:pt x="2620240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19" y="251913"/>
                  </a:cubicBezTo>
                  <a:cubicBezTo>
                    <a:pt x="2165631" y="258389"/>
                    <a:pt x="2123537" y="267456"/>
                    <a:pt x="2084034" y="287531"/>
                  </a:cubicBezTo>
                  <a:cubicBezTo>
                    <a:pt x="2063959" y="297892"/>
                    <a:pt x="2047769" y="311492"/>
                    <a:pt x="2059426" y="337395"/>
                  </a:cubicBezTo>
                  <a:cubicBezTo>
                    <a:pt x="2047121" y="364594"/>
                    <a:pt x="2058131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9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1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7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4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6"/>
                  </a:cubicBezTo>
                  <a:cubicBezTo>
                    <a:pt x="2025" y="1437654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1"/>
                    <a:pt x="659332" y="2493230"/>
                    <a:pt x="973414" y="2620158"/>
                  </a:cubicBezTo>
                  <a:cubicBezTo>
                    <a:pt x="1090628" y="2667432"/>
                    <a:pt x="1207842" y="2714058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7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8" y="2321618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4" y="2263982"/>
                    <a:pt x="2952455" y="2261392"/>
                    <a:pt x="2956988" y="2259449"/>
                  </a:cubicBezTo>
                  <a:cubicBezTo>
                    <a:pt x="3145438" y="2199870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1"/>
                    <a:pt x="4648499" y="1716767"/>
                    <a:pt x="4648499" y="1692158"/>
                  </a:cubicBezTo>
                  <a:cubicBezTo>
                    <a:pt x="4645909" y="1571058"/>
                    <a:pt x="4647204" y="1449959"/>
                    <a:pt x="4647204" y="1328211"/>
                  </a:cubicBezTo>
                  <a:close/>
                </a:path>
              </a:pathLst>
            </a:custGeom>
            <a:solidFill>
              <a:schemeClr val="accent5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A059FA10-1062-4569-A6B4-E2E7CD97B1BD}"/>
                </a:ext>
              </a:extLst>
            </p:cNvPr>
            <p:cNvSpPr/>
            <p:nvPr userDrawn="1"/>
          </p:nvSpPr>
          <p:spPr>
            <a:xfrm>
              <a:off x="-704803" y="5597759"/>
              <a:ext cx="1252929" cy="1057023"/>
            </a:xfrm>
            <a:custGeom>
              <a:avLst/>
              <a:gdLst>
                <a:gd name="connsiteX0" fmla="*/ 844440 w 1252929"/>
                <a:gd name="connsiteY0" fmla="*/ 260328 h 1057022"/>
                <a:gd name="connsiteX1" fmla="*/ 846312 w 1252929"/>
                <a:gd name="connsiteY1" fmla="*/ 269690 h 1057022"/>
                <a:gd name="connsiteX2" fmla="*/ 846624 w 1252929"/>
                <a:gd name="connsiteY2" fmla="*/ 358628 h 1057022"/>
                <a:gd name="connsiteX3" fmla="*/ 833517 w 1252929"/>
                <a:gd name="connsiteY3" fmla="*/ 382969 h 1057022"/>
                <a:gd name="connsiteX4" fmla="*/ 748012 w 1252929"/>
                <a:gd name="connsiteY4" fmla="*/ 412927 h 1057022"/>
                <a:gd name="connsiteX5" fmla="*/ 577002 w 1252929"/>
                <a:gd name="connsiteY5" fmla="*/ 406061 h 1057022"/>
                <a:gd name="connsiteX6" fmla="*/ 567016 w 1252929"/>
                <a:gd name="connsiteY6" fmla="*/ 403565 h 1057022"/>
                <a:gd name="connsiteX7" fmla="*/ 520519 w 1252929"/>
                <a:gd name="connsiteY7" fmla="*/ 340216 h 1057022"/>
                <a:gd name="connsiteX8" fmla="*/ 520519 w 1252929"/>
                <a:gd name="connsiteY8" fmla="*/ 266881 h 1057022"/>
                <a:gd name="connsiteX9" fmla="*/ 522392 w 1252929"/>
                <a:gd name="connsiteY9" fmla="*/ 262825 h 1057022"/>
                <a:gd name="connsiteX10" fmla="*/ 611954 w 1252929"/>
                <a:gd name="connsiteY10" fmla="*/ 289662 h 1057022"/>
                <a:gd name="connsiteX11" fmla="*/ 754254 w 1252929"/>
                <a:gd name="connsiteY11" fmla="*/ 289662 h 1057022"/>
                <a:gd name="connsiteX12" fmla="*/ 816978 w 1252929"/>
                <a:gd name="connsiteY12" fmla="*/ 276556 h 1057022"/>
                <a:gd name="connsiteX13" fmla="*/ 844440 w 1252929"/>
                <a:gd name="connsiteY13" fmla="*/ 260328 h 1057022"/>
                <a:gd name="connsiteX14" fmla="*/ 312 w 1252929"/>
                <a:gd name="connsiteY14" fmla="*/ 230370 h 1057022"/>
                <a:gd name="connsiteX15" fmla="*/ 93619 w 1252929"/>
                <a:gd name="connsiteY15" fmla="*/ 267505 h 1057022"/>
                <a:gd name="connsiteX16" fmla="*/ 629742 w 1252929"/>
                <a:gd name="connsiteY16" fmla="*/ 486885 h 1057022"/>
                <a:gd name="connsiteX17" fmla="*/ 641288 w 1252929"/>
                <a:gd name="connsiteY17" fmla="*/ 501240 h 1057022"/>
                <a:gd name="connsiteX18" fmla="*/ 640664 w 1252929"/>
                <a:gd name="connsiteY18" fmla="*/ 1057022 h 1057022"/>
                <a:gd name="connsiteX19" fmla="*/ 9362 w 1252929"/>
                <a:gd name="connsiteY19" fmla="*/ 802067 h 1057022"/>
                <a:gd name="connsiteX20" fmla="*/ 0 w 1252929"/>
                <a:gd name="connsiteY20" fmla="*/ 789585 h 1057022"/>
                <a:gd name="connsiteX21" fmla="*/ 312 w 1252929"/>
                <a:gd name="connsiteY21" fmla="*/ 233179 h 1057022"/>
                <a:gd name="connsiteX22" fmla="*/ 312 w 1252929"/>
                <a:gd name="connsiteY22" fmla="*/ 230370 h 1057022"/>
                <a:gd name="connsiteX23" fmla="*/ 1251992 w 1252929"/>
                <a:gd name="connsiteY23" fmla="*/ 140808 h 1057022"/>
                <a:gd name="connsiteX24" fmla="*/ 1252929 w 1252929"/>
                <a:gd name="connsiteY24" fmla="*/ 178255 h 1057022"/>
                <a:gd name="connsiteX25" fmla="*/ 1252616 w 1252929"/>
                <a:gd name="connsiteY25" fmla="*/ 245349 h 1057022"/>
                <a:gd name="connsiteX26" fmla="*/ 1244815 w 1252929"/>
                <a:gd name="connsiteY26" fmla="*/ 261577 h 1057022"/>
                <a:gd name="connsiteX27" fmla="*/ 1155253 w 1252929"/>
                <a:gd name="connsiteY27" fmla="*/ 294656 h 1057022"/>
                <a:gd name="connsiteX28" fmla="*/ 1001719 w 1252929"/>
                <a:gd name="connsiteY28" fmla="*/ 292159 h 1057022"/>
                <a:gd name="connsiteX29" fmla="*/ 938994 w 1252929"/>
                <a:gd name="connsiteY29" fmla="*/ 269690 h 1057022"/>
                <a:gd name="connsiteX30" fmla="*/ 927136 w 1252929"/>
                <a:gd name="connsiteY30" fmla="*/ 249095 h 1057022"/>
                <a:gd name="connsiteX31" fmla="*/ 927448 w 1252929"/>
                <a:gd name="connsiteY31" fmla="*/ 156099 h 1057022"/>
                <a:gd name="connsiteX32" fmla="*/ 937746 w 1252929"/>
                <a:gd name="connsiteY32" fmla="*/ 149233 h 1057022"/>
                <a:gd name="connsiteX33" fmla="*/ 1013889 w 1252929"/>
                <a:gd name="connsiteY33" fmla="*/ 170454 h 1057022"/>
                <a:gd name="connsiteX34" fmla="*/ 1143707 w 1252929"/>
                <a:gd name="connsiteY34" fmla="*/ 172950 h 1057022"/>
                <a:gd name="connsiteX35" fmla="*/ 1231396 w 1252929"/>
                <a:gd name="connsiteY35" fmla="*/ 154851 h 1057022"/>
                <a:gd name="connsiteX36" fmla="*/ 1251992 w 1252929"/>
                <a:gd name="connsiteY36" fmla="*/ 140808 h 1057022"/>
                <a:gd name="connsiteX37" fmla="*/ 516150 w 1252929"/>
                <a:gd name="connsiteY37" fmla="*/ 112098 h 1057022"/>
                <a:gd name="connsiteX38" fmla="*/ 516150 w 1252929"/>
                <a:gd name="connsiteY38" fmla="*/ 221008 h 1057022"/>
                <a:gd name="connsiteX39" fmla="*/ 510221 w 1252929"/>
                <a:gd name="connsiteY39" fmla="*/ 231619 h 1057022"/>
                <a:gd name="connsiteX40" fmla="*/ 426900 w 1252929"/>
                <a:gd name="connsiteY40" fmla="*/ 265633 h 1057022"/>
                <a:gd name="connsiteX41" fmla="*/ 242160 w 1252929"/>
                <a:gd name="connsiteY41" fmla="*/ 259080 h 1057022"/>
                <a:gd name="connsiteX42" fmla="*/ 235919 w 1252929"/>
                <a:gd name="connsiteY42" fmla="*/ 257520 h 1057022"/>
                <a:gd name="connsiteX43" fmla="*/ 189109 w 1252929"/>
                <a:gd name="connsiteY43" fmla="*/ 192610 h 1057022"/>
                <a:gd name="connsiteX44" fmla="*/ 188797 w 1252929"/>
                <a:gd name="connsiteY44" fmla="*/ 173262 h 1057022"/>
                <a:gd name="connsiteX45" fmla="*/ 189733 w 1252929"/>
                <a:gd name="connsiteY45" fmla="*/ 128637 h 1057022"/>
                <a:gd name="connsiteX46" fmla="*/ 191918 w 1252929"/>
                <a:gd name="connsiteY46" fmla="*/ 117091 h 1057022"/>
                <a:gd name="connsiteX47" fmla="*/ 267749 w 1252929"/>
                <a:gd name="connsiteY47" fmla="*/ 142680 h 1057022"/>
                <a:gd name="connsiteX48" fmla="*/ 378219 w 1252929"/>
                <a:gd name="connsiteY48" fmla="*/ 147985 h 1057022"/>
                <a:gd name="connsiteX49" fmla="*/ 482136 w 1252929"/>
                <a:gd name="connsiteY49" fmla="*/ 132694 h 1057022"/>
                <a:gd name="connsiteX50" fmla="*/ 516150 w 1252929"/>
                <a:gd name="connsiteY50" fmla="*/ 112098 h 1057022"/>
                <a:gd name="connsiteX51" fmla="*/ 914342 w 1252929"/>
                <a:gd name="connsiteY51" fmla="*/ 380 h 1057022"/>
                <a:gd name="connsiteX52" fmla="*/ 914654 w 1252929"/>
                <a:gd name="connsiteY52" fmla="*/ 39700 h 1057022"/>
                <a:gd name="connsiteX53" fmla="*/ 914654 w 1252929"/>
                <a:gd name="connsiteY53" fmla="*/ 100240 h 1057022"/>
                <a:gd name="connsiteX54" fmla="*/ 901859 w 1252929"/>
                <a:gd name="connsiteY54" fmla="*/ 123332 h 1057022"/>
                <a:gd name="connsiteX55" fmla="*/ 817290 w 1252929"/>
                <a:gd name="connsiteY55" fmla="*/ 152354 h 1057022"/>
                <a:gd name="connsiteX56" fmla="*/ 643784 w 1252929"/>
                <a:gd name="connsiteY56" fmla="*/ 145177 h 1057022"/>
                <a:gd name="connsiteX57" fmla="*/ 596039 w 1252929"/>
                <a:gd name="connsiteY57" fmla="*/ 123957 h 1057022"/>
                <a:gd name="connsiteX58" fmla="*/ 588861 w 1252929"/>
                <a:gd name="connsiteY58" fmla="*/ 108978 h 1057022"/>
                <a:gd name="connsiteX59" fmla="*/ 588861 w 1252929"/>
                <a:gd name="connsiteY59" fmla="*/ 54991 h 1057022"/>
                <a:gd name="connsiteX60" fmla="*/ 589485 w 1252929"/>
                <a:gd name="connsiteY60" fmla="*/ 14423 h 1057022"/>
                <a:gd name="connsiteX61" fmla="*/ 591670 w 1252929"/>
                <a:gd name="connsiteY61" fmla="*/ 2564 h 1057022"/>
                <a:gd name="connsiteX62" fmla="*/ 601344 w 1252929"/>
                <a:gd name="connsiteY62" fmla="*/ 3813 h 1057022"/>
                <a:gd name="connsiteX63" fmla="*/ 715246 w 1252929"/>
                <a:gd name="connsiteY63" fmla="*/ 27841 h 1057022"/>
                <a:gd name="connsiteX64" fmla="*/ 837262 w 1252929"/>
                <a:gd name="connsiteY64" fmla="*/ 23473 h 1057022"/>
                <a:gd name="connsiteX65" fmla="*/ 906852 w 1252929"/>
                <a:gd name="connsiteY65" fmla="*/ 1628 h 1057022"/>
                <a:gd name="connsiteX66" fmla="*/ 914342 w 1252929"/>
                <a:gd name="connsiteY66" fmla="*/ 380 h 105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252929" h="1057022">
                  <a:moveTo>
                    <a:pt x="844440" y="260328"/>
                  </a:moveTo>
                  <a:cubicBezTo>
                    <a:pt x="848497" y="263137"/>
                    <a:pt x="846312" y="266881"/>
                    <a:pt x="846312" y="269690"/>
                  </a:cubicBezTo>
                  <a:cubicBezTo>
                    <a:pt x="846624" y="299336"/>
                    <a:pt x="845688" y="328982"/>
                    <a:pt x="846624" y="358628"/>
                  </a:cubicBezTo>
                  <a:cubicBezTo>
                    <a:pt x="846936" y="370174"/>
                    <a:pt x="842255" y="377040"/>
                    <a:pt x="833517" y="382969"/>
                  </a:cubicBezTo>
                  <a:cubicBezTo>
                    <a:pt x="807928" y="400756"/>
                    <a:pt x="778282" y="408246"/>
                    <a:pt x="748012" y="412927"/>
                  </a:cubicBezTo>
                  <a:cubicBezTo>
                    <a:pt x="690593" y="421977"/>
                    <a:pt x="633485" y="421040"/>
                    <a:pt x="577002" y="406061"/>
                  </a:cubicBezTo>
                  <a:cubicBezTo>
                    <a:pt x="573570" y="405125"/>
                    <a:pt x="570449" y="404501"/>
                    <a:pt x="567016" y="403565"/>
                  </a:cubicBezTo>
                  <a:cubicBezTo>
                    <a:pt x="521768" y="388898"/>
                    <a:pt x="520519" y="387338"/>
                    <a:pt x="520519" y="340216"/>
                  </a:cubicBezTo>
                  <a:cubicBezTo>
                    <a:pt x="520519" y="315875"/>
                    <a:pt x="520519" y="291223"/>
                    <a:pt x="520519" y="266881"/>
                  </a:cubicBezTo>
                  <a:cubicBezTo>
                    <a:pt x="521455" y="265946"/>
                    <a:pt x="521768" y="265321"/>
                    <a:pt x="522392" y="262825"/>
                  </a:cubicBezTo>
                  <a:cubicBezTo>
                    <a:pt x="550165" y="281237"/>
                    <a:pt x="581059" y="285918"/>
                    <a:pt x="611954" y="289662"/>
                  </a:cubicBezTo>
                  <a:cubicBezTo>
                    <a:pt x="659387" y="295279"/>
                    <a:pt x="706820" y="294655"/>
                    <a:pt x="754254" y="289662"/>
                  </a:cubicBezTo>
                  <a:cubicBezTo>
                    <a:pt x="775474" y="287478"/>
                    <a:pt x="796694" y="283421"/>
                    <a:pt x="816978" y="276556"/>
                  </a:cubicBezTo>
                  <a:cubicBezTo>
                    <a:pt x="827276" y="273123"/>
                    <a:pt x="836950" y="268754"/>
                    <a:pt x="844440" y="260328"/>
                  </a:cubicBezTo>
                  <a:close/>
                  <a:moveTo>
                    <a:pt x="312" y="230370"/>
                  </a:moveTo>
                  <a:cubicBezTo>
                    <a:pt x="32142" y="240668"/>
                    <a:pt x="62725" y="254711"/>
                    <a:pt x="93619" y="267505"/>
                  </a:cubicBezTo>
                  <a:cubicBezTo>
                    <a:pt x="272430" y="340528"/>
                    <a:pt x="450930" y="413862"/>
                    <a:pt x="629742" y="486885"/>
                  </a:cubicBezTo>
                  <a:cubicBezTo>
                    <a:pt x="636295" y="489694"/>
                    <a:pt x="641288" y="491878"/>
                    <a:pt x="641288" y="501240"/>
                  </a:cubicBezTo>
                  <a:cubicBezTo>
                    <a:pt x="640976" y="686604"/>
                    <a:pt x="640976" y="871657"/>
                    <a:pt x="640664" y="1057022"/>
                  </a:cubicBezTo>
                  <a:cubicBezTo>
                    <a:pt x="430334" y="971829"/>
                    <a:pt x="220004" y="886948"/>
                    <a:pt x="9362" y="802067"/>
                  </a:cubicBezTo>
                  <a:cubicBezTo>
                    <a:pt x="3121" y="799571"/>
                    <a:pt x="0" y="797074"/>
                    <a:pt x="0" y="789585"/>
                  </a:cubicBezTo>
                  <a:cubicBezTo>
                    <a:pt x="312" y="604220"/>
                    <a:pt x="312" y="418855"/>
                    <a:pt x="312" y="233179"/>
                  </a:cubicBezTo>
                  <a:cubicBezTo>
                    <a:pt x="0" y="231931"/>
                    <a:pt x="312" y="230994"/>
                    <a:pt x="312" y="230370"/>
                  </a:cubicBezTo>
                  <a:close/>
                  <a:moveTo>
                    <a:pt x="1251992" y="140808"/>
                  </a:moveTo>
                  <a:cubicBezTo>
                    <a:pt x="1252304" y="153290"/>
                    <a:pt x="1252616" y="165773"/>
                    <a:pt x="1252929" y="178255"/>
                  </a:cubicBezTo>
                  <a:cubicBezTo>
                    <a:pt x="1252616" y="200724"/>
                    <a:pt x="1252304" y="222881"/>
                    <a:pt x="1252616" y="245349"/>
                  </a:cubicBezTo>
                  <a:cubicBezTo>
                    <a:pt x="1252616" y="252527"/>
                    <a:pt x="1250432" y="257208"/>
                    <a:pt x="1244815" y="261577"/>
                  </a:cubicBezTo>
                  <a:cubicBezTo>
                    <a:pt x="1218290" y="281861"/>
                    <a:pt x="1187083" y="289351"/>
                    <a:pt x="1155253" y="294656"/>
                  </a:cubicBezTo>
                  <a:cubicBezTo>
                    <a:pt x="1104075" y="303081"/>
                    <a:pt x="1052584" y="302457"/>
                    <a:pt x="1001719" y="292159"/>
                  </a:cubicBezTo>
                  <a:cubicBezTo>
                    <a:pt x="979874" y="287790"/>
                    <a:pt x="958654" y="280925"/>
                    <a:pt x="938994" y="269690"/>
                  </a:cubicBezTo>
                  <a:cubicBezTo>
                    <a:pt x="930881" y="265010"/>
                    <a:pt x="926824" y="259392"/>
                    <a:pt x="927136" y="249095"/>
                  </a:cubicBezTo>
                  <a:cubicBezTo>
                    <a:pt x="927760" y="218200"/>
                    <a:pt x="927448" y="187305"/>
                    <a:pt x="927448" y="156099"/>
                  </a:cubicBezTo>
                  <a:cubicBezTo>
                    <a:pt x="927448" y="148297"/>
                    <a:pt x="926200" y="142368"/>
                    <a:pt x="937746" y="149233"/>
                  </a:cubicBezTo>
                  <a:cubicBezTo>
                    <a:pt x="960839" y="163277"/>
                    <a:pt x="987676" y="167021"/>
                    <a:pt x="1013889" y="170454"/>
                  </a:cubicBezTo>
                  <a:cubicBezTo>
                    <a:pt x="1056954" y="176071"/>
                    <a:pt x="1100330" y="177007"/>
                    <a:pt x="1143707" y="172950"/>
                  </a:cubicBezTo>
                  <a:cubicBezTo>
                    <a:pt x="1173665" y="170141"/>
                    <a:pt x="1203311" y="166085"/>
                    <a:pt x="1231396" y="154851"/>
                  </a:cubicBezTo>
                  <a:cubicBezTo>
                    <a:pt x="1239198" y="152354"/>
                    <a:pt x="1246687" y="147985"/>
                    <a:pt x="1251992" y="140808"/>
                  </a:cubicBezTo>
                  <a:close/>
                  <a:moveTo>
                    <a:pt x="516150" y="112098"/>
                  </a:moveTo>
                  <a:cubicBezTo>
                    <a:pt x="516150" y="150169"/>
                    <a:pt x="516150" y="185745"/>
                    <a:pt x="516150" y="221008"/>
                  </a:cubicBezTo>
                  <a:cubicBezTo>
                    <a:pt x="516150" y="226001"/>
                    <a:pt x="513654" y="228498"/>
                    <a:pt x="510221" y="231619"/>
                  </a:cubicBezTo>
                  <a:cubicBezTo>
                    <a:pt x="486504" y="252839"/>
                    <a:pt x="456859" y="260953"/>
                    <a:pt x="426900" y="265633"/>
                  </a:cubicBezTo>
                  <a:cubicBezTo>
                    <a:pt x="365112" y="275932"/>
                    <a:pt x="303324" y="276556"/>
                    <a:pt x="242160" y="259080"/>
                  </a:cubicBezTo>
                  <a:cubicBezTo>
                    <a:pt x="239975" y="258456"/>
                    <a:pt x="238103" y="258144"/>
                    <a:pt x="235919" y="257520"/>
                  </a:cubicBezTo>
                  <a:cubicBezTo>
                    <a:pt x="190046" y="241917"/>
                    <a:pt x="189109" y="240669"/>
                    <a:pt x="189109" y="192610"/>
                  </a:cubicBezTo>
                  <a:cubicBezTo>
                    <a:pt x="189109" y="186057"/>
                    <a:pt x="188797" y="179816"/>
                    <a:pt x="188797" y="173262"/>
                  </a:cubicBezTo>
                  <a:cubicBezTo>
                    <a:pt x="189109" y="158283"/>
                    <a:pt x="189109" y="143616"/>
                    <a:pt x="189733" y="128637"/>
                  </a:cubicBezTo>
                  <a:cubicBezTo>
                    <a:pt x="190046" y="124892"/>
                    <a:pt x="188173" y="120523"/>
                    <a:pt x="191918" y="117091"/>
                  </a:cubicBezTo>
                  <a:cubicBezTo>
                    <a:pt x="214386" y="133630"/>
                    <a:pt x="241223" y="138623"/>
                    <a:pt x="267749" y="142680"/>
                  </a:cubicBezTo>
                  <a:cubicBezTo>
                    <a:pt x="304260" y="148297"/>
                    <a:pt x="341396" y="149545"/>
                    <a:pt x="378219" y="147985"/>
                  </a:cubicBezTo>
                  <a:cubicBezTo>
                    <a:pt x="413170" y="146425"/>
                    <a:pt x="448433" y="143616"/>
                    <a:pt x="482136" y="132694"/>
                  </a:cubicBezTo>
                  <a:cubicBezTo>
                    <a:pt x="494306" y="128637"/>
                    <a:pt x="506476" y="124892"/>
                    <a:pt x="516150" y="112098"/>
                  </a:cubicBezTo>
                  <a:close/>
                  <a:moveTo>
                    <a:pt x="914342" y="380"/>
                  </a:moveTo>
                  <a:cubicBezTo>
                    <a:pt x="914342" y="13487"/>
                    <a:pt x="914654" y="26593"/>
                    <a:pt x="914654" y="39700"/>
                  </a:cubicBezTo>
                  <a:cubicBezTo>
                    <a:pt x="914654" y="59984"/>
                    <a:pt x="913717" y="79956"/>
                    <a:pt x="914654" y="100240"/>
                  </a:cubicBezTo>
                  <a:cubicBezTo>
                    <a:pt x="915277" y="111474"/>
                    <a:pt x="910285" y="117715"/>
                    <a:pt x="901859" y="123332"/>
                  </a:cubicBezTo>
                  <a:cubicBezTo>
                    <a:pt x="876270" y="140184"/>
                    <a:pt x="847248" y="147674"/>
                    <a:pt x="817290" y="152354"/>
                  </a:cubicBezTo>
                  <a:cubicBezTo>
                    <a:pt x="759247" y="161716"/>
                    <a:pt x="701203" y="160468"/>
                    <a:pt x="643784" y="145177"/>
                  </a:cubicBezTo>
                  <a:cubicBezTo>
                    <a:pt x="626933" y="140496"/>
                    <a:pt x="610393" y="134567"/>
                    <a:pt x="596039" y="123957"/>
                  </a:cubicBezTo>
                  <a:cubicBezTo>
                    <a:pt x="590421" y="119900"/>
                    <a:pt x="588549" y="115531"/>
                    <a:pt x="588861" y="108978"/>
                  </a:cubicBezTo>
                  <a:cubicBezTo>
                    <a:pt x="589173" y="90878"/>
                    <a:pt x="588861" y="73090"/>
                    <a:pt x="588861" y="54991"/>
                  </a:cubicBezTo>
                  <a:cubicBezTo>
                    <a:pt x="588861" y="41572"/>
                    <a:pt x="588861" y="27841"/>
                    <a:pt x="589485" y="14423"/>
                  </a:cubicBezTo>
                  <a:cubicBezTo>
                    <a:pt x="589485" y="10366"/>
                    <a:pt x="587301" y="5997"/>
                    <a:pt x="591670" y="2564"/>
                  </a:cubicBezTo>
                  <a:cubicBezTo>
                    <a:pt x="595102" y="692"/>
                    <a:pt x="598535" y="2253"/>
                    <a:pt x="601344" y="3813"/>
                  </a:cubicBezTo>
                  <a:cubicBezTo>
                    <a:pt x="636919" y="22536"/>
                    <a:pt x="675927" y="26281"/>
                    <a:pt x="715246" y="27841"/>
                  </a:cubicBezTo>
                  <a:cubicBezTo>
                    <a:pt x="756126" y="29714"/>
                    <a:pt x="796694" y="29714"/>
                    <a:pt x="837262" y="23473"/>
                  </a:cubicBezTo>
                  <a:cubicBezTo>
                    <a:pt x="861603" y="19728"/>
                    <a:pt x="885632" y="15047"/>
                    <a:pt x="906852" y="1628"/>
                  </a:cubicBezTo>
                  <a:cubicBezTo>
                    <a:pt x="909037" y="380"/>
                    <a:pt x="911533" y="-556"/>
                    <a:pt x="914342" y="38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BCBECA52-2F05-457B-AD7B-5E610AE938D2}"/>
                </a:ext>
              </a:extLst>
            </p:cNvPr>
            <p:cNvSpPr/>
            <p:nvPr userDrawn="1"/>
          </p:nvSpPr>
          <p:spPr>
            <a:xfrm>
              <a:off x="48086" y="3718268"/>
              <a:ext cx="2032825" cy="1286008"/>
            </a:xfrm>
            <a:custGeom>
              <a:avLst/>
              <a:gdLst>
                <a:gd name="connsiteX0" fmla="*/ 847600 w 2032825"/>
                <a:gd name="connsiteY0" fmla="*/ 490873 h 1286008"/>
                <a:gd name="connsiteX1" fmla="*/ 847600 w 2032825"/>
                <a:gd name="connsiteY1" fmla="*/ 549229 h 1286008"/>
                <a:gd name="connsiteX2" fmla="*/ 847912 w 2032825"/>
                <a:gd name="connsiteY2" fmla="*/ 578875 h 1286008"/>
                <a:gd name="connsiteX3" fmla="*/ 817642 w 2032825"/>
                <a:gd name="connsiteY3" fmla="*/ 624436 h 1286008"/>
                <a:gd name="connsiteX4" fmla="*/ 711853 w 2032825"/>
                <a:gd name="connsiteY4" fmla="*/ 648152 h 1286008"/>
                <a:gd name="connsiteX5" fmla="*/ 588276 w 2032825"/>
                <a:gd name="connsiteY5" fmla="*/ 639727 h 1286008"/>
                <a:gd name="connsiteX6" fmla="*/ 529920 w 2032825"/>
                <a:gd name="connsiteY6" fmla="*/ 616634 h 1286008"/>
                <a:gd name="connsiteX7" fmla="*/ 522431 w 2032825"/>
                <a:gd name="connsiteY7" fmla="*/ 602904 h 1286008"/>
                <a:gd name="connsiteX8" fmla="*/ 522431 w 2032825"/>
                <a:gd name="connsiteY8" fmla="*/ 493994 h 1286008"/>
                <a:gd name="connsiteX9" fmla="*/ 847600 w 2032825"/>
                <a:gd name="connsiteY9" fmla="*/ 490873 h 1286008"/>
                <a:gd name="connsiteX10" fmla="*/ 6906 w 2032825"/>
                <a:gd name="connsiteY10" fmla="*/ 455922 h 1286008"/>
                <a:gd name="connsiteX11" fmla="*/ 10962 w 2032825"/>
                <a:gd name="connsiteY11" fmla="*/ 463724 h 1286008"/>
                <a:gd name="connsiteX12" fmla="*/ 157319 w 2032825"/>
                <a:gd name="connsiteY12" fmla="*/ 523639 h 1286008"/>
                <a:gd name="connsiteX13" fmla="*/ 497779 w 2032825"/>
                <a:gd name="connsiteY13" fmla="*/ 663444 h 1286008"/>
                <a:gd name="connsiteX14" fmla="*/ 628845 w 2032825"/>
                <a:gd name="connsiteY14" fmla="*/ 716806 h 1286008"/>
                <a:gd name="connsiteX15" fmla="*/ 641640 w 2032825"/>
                <a:gd name="connsiteY15" fmla="*/ 734281 h 1286008"/>
                <a:gd name="connsiteX16" fmla="*/ 641328 w 2032825"/>
                <a:gd name="connsiteY16" fmla="*/ 1272589 h 1286008"/>
                <a:gd name="connsiteX17" fmla="*/ 638519 w 2032825"/>
                <a:gd name="connsiteY17" fmla="*/ 1286008 h 1286008"/>
                <a:gd name="connsiteX18" fmla="*/ 469070 w 2032825"/>
                <a:gd name="connsiteY18" fmla="*/ 1218290 h 1286008"/>
                <a:gd name="connsiteX19" fmla="*/ 15019 w 2032825"/>
                <a:gd name="connsiteY19" fmla="*/ 1035110 h 1286008"/>
                <a:gd name="connsiteX20" fmla="*/ 664 w 2032825"/>
                <a:gd name="connsiteY20" fmla="*/ 1013889 h 1286008"/>
                <a:gd name="connsiteX21" fmla="*/ 1288 w 2032825"/>
                <a:gd name="connsiteY21" fmla="*/ 465284 h 1286008"/>
                <a:gd name="connsiteX22" fmla="*/ 6906 w 2032825"/>
                <a:gd name="connsiteY22" fmla="*/ 455922 h 1286008"/>
                <a:gd name="connsiteX23" fmla="*/ 1253281 w 2032825"/>
                <a:gd name="connsiteY23" fmla="*/ 374786 h 1286008"/>
                <a:gd name="connsiteX24" fmla="*/ 1253281 w 2032825"/>
                <a:gd name="connsiteY24" fmla="*/ 481511 h 1286008"/>
                <a:gd name="connsiteX25" fmla="*/ 1242983 w 2032825"/>
                <a:gd name="connsiteY25" fmla="*/ 495242 h 1286008"/>
                <a:gd name="connsiteX26" fmla="*/ 1157790 w 2032825"/>
                <a:gd name="connsiteY26" fmla="*/ 525512 h 1286008"/>
                <a:gd name="connsiteX27" fmla="*/ 990837 w 2032825"/>
                <a:gd name="connsiteY27" fmla="*/ 520519 h 1286008"/>
                <a:gd name="connsiteX28" fmla="*/ 934354 w 2032825"/>
                <a:gd name="connsiteY28" fmla="*/ 496490 h 1286008"/>
                <a:gd name="connsiteX29" fmla="*/ 927800 w 2032825"/>
                <a:gd name="connsiteY29" fmla="*/ 483696 h 1286008"/>
                <a:gd name="connsiteX30" fmla="*/ 927800 w 2032825"/>
                <a:gd name="connsiteY30" fmla="*/ 385708 h 1286008"/>
                <a:gd name="connsiteX31" fmla="*/ 935602 w 2032825"/>
                <a:gd name="connsiteY31" fmla="*/ 378531 h 1286008"/>
                <a:gd name="connsiteX32" fmla="*/ 1014866 w 2032825"/>
                <a:gd name="connsiteY32" fmla="*/ 401623 h 1286008"/>
                <a:gd name="connsiteX33" fmla="*/ 1094129 w 2032825"/>
                <a:gd name="connsiteY33" fmla="*/ 406616 h 1286008"/>
                <a:gd name="connsiteX34" fmla="*/ 1230500 w 2032825"/>
                <a:gd name="connsiteY34" fmla="*/ 386956 h 1286008"/>
                <a:gd name="connsiteX35" fmla="*/ 1253281 w 2032825"/>
                <a:gd name="connsiteY35" fmla="*/ 374786 h 1286008"/>
                <a:gd name="connsiteX36" fmla="*/ 517439 w 2032825"/>
                <a:gd name="connsiteY36" fmla="*/ 344828 h 1286008"/>
                <a:gd name="connsiteX37" fmla="*/ 517439 w 2032825"/>
                <a:gd name="connsiteY37" fmla="*/ 420035 h 1286008"/>
                <a:gd name="connsiteX38" fmla="*/ 517439 w 2032825"/>
                <a:gd name="connsiteY38" fmla="*/ 434077 h 1286008"/>
                <a:gd name="connsiteX39" fmla="*/ 489041 w 2032825"/>
                <a:gd name="connsiteY39" fmla="*/ 477767 h 1286008"/>
                <a:gd name="connsiteX40" fmla="*/ 377011 w 2032825"/>
                <a:gd name="connsiteY40" fmla="*/ 502420 h 1286008"/>
                <a:gd name="connsiteX41" fmla="*/ 242201 w 2032825"/>
                <a:gd name="connsiteY41" fmla="*/ 489937 h 1286008"/>
                <a:gd name="connsiteX42" fmla="*/ 234711 w 2032825"/>
                <a:gd name="connsiteY42" fmla="*/ 487753 h 1286008"/>
                <a:gd name="connsiteX43" fmla="*/ 191646 w 2032825"/>
                <a:gd name="connsiteY43" fmla="*/ 425964 h 1286008"/>
                <a:gd name="connsiteX44" fmla="*/ 191334 w 2032825"/>
                <a:gd name="connsiteY44" fmla="*/ 401623 h 1286008"/>
                <a:gd name="connsiteX45" fmla="*/ 191646 w 2032825"/>
                <a:gd name="connsiteY45" fmla="*/ 359495 h 1286008"/>
                <a:gd name="connsiteX46" fmla="*/ 194455 w 2032825"/>
                <a:gd name="connsiteY46" fmla="*/ 347636 h 1286008"/>
                <a:gd name="connsiteX47" fmla="*/ 271222 w 2032825"/>
                <a:gd name="connsiteY47" fmla="*/ 373226 h 1286008"/>
                <a:gd name="connsiteX48" fmla="*/ 378884 w 2032825"/>
                <a:gd name="connsiteY48" fmla="*/ 378531 h 1286008"/>
                <a:gd name="connsiteX49" fmla="*/ 482488 w 2032825"/>
                <a:gd name="connsiteY49" fmla="*/ 363240 h 1286008"/>
                <a:gd name="connsiteX50" fmla="*/ 517439 w 2032825"/>
                <a:gd name="connsiteY50" fmla="*/ 344828 h 1286008"/>
                <a:gd name="connsiteX51" fmla="*/ 1650536 w 2032825"/>
                <a:gd name="connsiteY51" fmla="*/ 252458 h 1286008"/>
                <a:gd name="connsiteX52" fmla="*/ 1650536 w 2032825"/>
                <a:gd name="connsiteY52" fmla="*/ 356999 h 1286008"/>
                <a:gd name="connsiteX53" fmla="*/ 1634932 w 2032825"/>
                <a:gd name="connsiteY53" fmla="*/ 378844 h 1286008"/>
                <a:gd name="connsiteX54" fmla="*/ 1554421 w 2032825"/>
                <a:gd name="connsiteY54" fmla="*/ 406929 h 1286008"/>
                <a:gd name="connsiteX55" fmla="*/ 1458305 w 2032825"/>
                <a:gd name="connsiteY55" fmla="*/ 412234 h 1286008"/>
                <a:gd name="connsiteX56" fmla="*/ 1342842 w 2032825"/>
                <a:gd name="connsiteY56" fmla="*/ 386333 h 1286008"/>
                <a:gd name="connsiteX57" fmla="*/ 1324743 w 2032825"/>
                <a:gd name="connsiteY57" fmla="*/ 357624 h 1286008"/>
                <a:gd name="connsiteX58" fmla="*/ 1325055 w 2032825"/>
                <a:gd name="connsiteY58" fmla="*/ 267437 h 1286008"/>
                <a:gd name="connsiteX59" fmla="*/ 1334729 w 2032825"/>
                <a:gd name="connsiteY59" fmla="*/ 261820 h 1286008"/>
                <a:gd name="connsiteX60" fmla="*/ 1408375 w 2032825"/>
                <a:gd name="connsiteY60" fmla="*/ 282728 h 1286008"/>
                <a:gd name="connsiteX61" fmla="*/ 1505739 w 2032825"/>
                <a:gd name="connsiteY61" fmla="*/ 288033 h 1286008"/>
                <a:gd name="connsiteX62" fmla="*/ 1628067 w 2032825"/>
                <a:gd name="connsiteY62" fmla="*/ 268061 h 1286008"/>
                <a:gd name="connsiteX63" fmla="*/ 1650536 w 2032825"/>
                <a:gd name="connsiteY63" fmla="*/ 252458 h 1286008"/>
                <a:gd name="connsiteX64" fmla="*/ 917190 w 2032825"/>
                <a:gd name="connsiteY64" fmla="*/ 228429 h 1286008"/>
                <a:gd name="connsiteX65" fmla="*/ 916566 w 2032825"/>
                <a:gd name="connsiteY65" fmla="*/ 337651 h 1286008"/>
                <a:gd name="connsiteX66" fmla="*/ 889417 w 2032825"/>
                <a:gd name="connsiteY66" fmla="*/ 362616 h 1286008"/>
                <a:gd name="connsiteX67" fmla="*/ 787997 w 2032825"/>
                <a:gd name="connsiteY67" fmla="*/ 387269 h 1286008"/>
                <a:gd name="connsiteX68" fmla="*/ 702180 w 2032825"/>
                <a:gd name="connsiteY68" fmla="*/ 386645 h 1286008"/>
                <a:gd name="connsiteX69" fmla="*/ 601695 w 2032825"/>
                <a:gd name="connsiteY69" fmla="*/ 357935 h 1286008"/>
                <a:gd name="connsiteX70" fmla="*/ 589525 w 2032825"/>
                <a:gd name="connsiteY70" fmla="*/ 336403 h 1286008"/>
                <a:gd name="connsiteX71" fmla="*/ 589837 w 2032825"/>
                <a:gd name="connsiteY71" fmla="*/ 280855 h 1286008"/>
                <a:gd name="connsiteX72" fmla="*/ 592646 w 2032825"/>
                <a:gd name="connsiteY72" fmla="*/ 234046 h 1286008"/>
                <a:gd name="connsiteX73" fmla="*/ 717782 w 2032825"/>
                <a:gd name="connsiteY73" fmla="*/ 262444 h 1286008"/>
                <a:gd name="connsiteX74" fmla="*/ 797670 w 2032825"/>
                <a:gd name="connsiteY74" fmla="*/ 262444 h 1286008"/>
                <a:gd name="connsiteX75" fmla="*/ 890665 w 2032825"/>
                <a:gd name="connsiteY75" fmla="*/ 245904 h 1286008"/>
                <a:gd name="connsiteX76" fmla="*/ 917190 w 2032825"/>
                <a:gd name="connsiteY76" fmla="*/ 228429 h 1286008"/>
                <a:gd name="connsiteX77" fmla="*/ 2032187 w 2032825"/>
                <a:gd name="connsiteY77" fmla="*/ 138243 h 1286008"/>
                <a:gd name="connsiteX78" fmla="*/ 2032811 w 2032825"/>
                <a:gd name="connsiteY78" fmla="*/ 164456 h 1286008"/>
                <a:gd name="connsiteX79" fmla="*/ 2032811 w 2032825"/>
                <a:gd name="connsiteY79" fmla="*/ 237791 h 1286008"/>
                <a:gd name="connsiteX80" fmla="*/ 2019080 w 2032825"/>
                <a:gd name="connsiteY80" fmla="*/ 263068 h 1286008"/>
                <a:gd name="connsiteX81" fmla="*/ 1927334 w 2032825"/>
                <a:gd name="connsiteY81" fmla="*/ 293338 h 1286008"/>
                <a:gd name="connsiteX82" fmla="*/ 1858368 w 2032825"/>
                <a:gd name="connsiteY82" fmla="*/ 298332 h 1286008"/>
                <a:gd name="connsiteX83" fmla="*/ 1741345 w 2032825"/>
                <a:gd name="connsiteY83" fmla="*/ 278360 h 1286008"/>
                <a:gd name="connsiteX84" fmla="*/ 1734168 w 2032825"/>
                <a:gd name="connsiteY84" fmla="*/ 275551 h 1286008"/>
                <a:gd name="connsiteX85" fmla="*/ 1706707 w 2032825"/>
                <a:gd name="connsiteY85" fmla="*/ 234358 h 1286008"/>
                <a:gd name="connsiteX86" fmla="*/ 1707331 w 2032825"/>
                <a:gd name="connsiteY86" fmla="*/ 140427 h 1286008"/>
                <a:gd name="connsiteX87" fmla="*/ 1778481 w 2032825"/>
                <a:gd name="connsiteY87" fmla="*/ 165704 h 1286008"/>
                <a:gd name="connsiteX88" fmla="*/ 1923277 w 2032825"/>
                <a:gd name="connsiteY88" fmla="*/ 169761 h 1286008"/>
                <a:gd name="connsiteX89" fmla="*/ 1992867 w 2032825"/>
                <a:gd name="connsiteY89" fmla="*/ 158527 h 1286008"/>
                <a:gd name="connsiteX90" fmla="*/ 2032187 w 2032825"/>
                <a:gd name="connsiteY90" fmla="*/ 138243 h 1286008"/>
                <a:gd name="connsiteX91" fmla="*/ 1312884 w 2032825"/>
                <a:gd name="connsiteY91" fmla="*/ 117335 h 1286008"/>
                <a:gd name="connsiteX92" fmla="*/ 1315068 w 2032825"/>
                <a:gd name="connsiteY92" fmla="*/ 126697 h 1286008"/>
                <a:gd name="connsiteX93" fmla="*/ 1315380 w 2032825"/>
                <a:gd name="connsiteY93" fmla="*/ 214386 h 1286008"/>
                <a:gd name="connsiteX94" fmla="*/ 1301649 w 2032825"/>
                <a:gd name="connsiteY94" fmla="*/ 239975 h 1286008"/>
                <a:gd name="connsiteX95" fmla="*/ 1222386 w 2032825"/>
                <a:gd name="connsiteY95" fmla="*/ 268061 h 1286008"/>
                <a:gd name="connsiteX96" fmla="*/ 1114725 w 2032825"/>
                <a:gd name="connsiteY96" fmla="*/ 272742 h 1286008"/>
                <a:gd name="connsiteX97" fmla="*/ 1001446 w 2032825"/>
                <a:gd name="connsiteY97" fmla="*/ 243096 h 1286008"/>
                <a:gd name="connsiteX98" fmla="*/ 989588 w 2032825"/>
                <a:gd name="connsiteY98" fmla="*/ 220940 h 1286008"/>
                <a:gd name="connsiteX99" fmla="*/ 989588 w 2032825"/>
                <a:gd name="connsiteY99" fmla="*/ 159151 h 1286008"/>
                <a:gd name="connsiteX100" fmla="*/ 992708 w 2032825"/>
                <a:gd name="connsiteY100" fmla="*/ 118271 h 1286008"/>
                <a:gd name="connsiteX101" fmla="*/ 1068539 w 2032825"/>
                <a:gd name="connsiteY101" fmla="*/ 143548 h 1286008"/>
                <a:gd name="connsiteX102" fmla="*/ 1181506 w 2032825"/>
                <a:gd name="connsiteY102" fmla="*/ 148853 h 1286008"/>
                <a:gd name="connsiteX103" fmla="*/ 1295720 w 2032825"/>
                <a:gd name="connsiteY103" fmla="*/ 128569 h 1286008"/>
                <a:gd name="connsiteX104" fmla="*/ 1312884 w 2032825"/>
                <a:gd name="connsiteY104" fmla="*/ 117335 h 1286008"/>
                <a:gd name="connsiteX105" fmla="*/ 1714197 w 2032825"/>
                <a:gd name="connsiteY105" fmla="*/ 0 h 1286008"/>
                <a:gd name="connsiteX106" fmla="*/ 1715445 w 2032825"/>
                <a:gd name="connsiteY106" fmla="*/ 29958 h 1286008"/>
                <a:gd name="connsiteX107" fmla="*/ 1715445 w 2032825"/>
                <a:gd name="connsiteY107" fmla="*/ 97052 h 1286008"/>
                <a:gd name="connsiteX108" fmla="*/ 1700154 w 2032825"/>
                <a:gd name="connsiteY108" fmla="*/ 125762 h 1286008"/>
                <a:gd name="connsiteX109" fmla="*/ 1615585 w 2032825"/>
                <a:gd name="connsiteY109" fmla="*/ 154160 h 1286008"/>
                <a:gd name="connsiteX110" fmla="*/ 1437710 w 2032825"/>
                <a:gd name="connsiteY110" fmla="*/ 144485 h 1286008"/>
                <a:gd name="connsiteX111" fmla="*/ 1430220 w 2032825"/>
                <a:gd name="connsiteY111" fmla="*/ 142301 h 1286008"/>
                <a:gd name="connsiteX112" fmla="*/ 1389652 w 2032825"/>
                <a:gd name="connsiteY112" fmla="*/ 83633 h 1286008"/>
                <a:gd name="connsiteX113" fmla="*/ 1389028 w 2032825"/>
                <a:gd name="connsiteY113" fmla="*/ 37135 h 1286008"/>
                <a:gd name="connsiteX114" fmla="*/ 1391525 w 2032825"/>
                <a:gd name="connsiteY114" fmla="*/ 4057 h 1286008"/>
                <a:gd name="connsiteX115" fmla="*/ 1521342 w 2032825"/>
                <a:gd name="connsiteY115" fmla="*/ 33079 h 1286008"/>
                <a:gd name="connsiteX116" fmla="*/ 1655217 w 2032825"/>
                <a:gd name="connsiteY116" fmla="*/ 25277 h 1286008"/>
                <a:gd name="connsiteX117" fmla="*/ 1714197 w 2032825"/>
                <a:gd name="connsiteY117" fmla="*/ 0 h 12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32825" h="1286008">
                  <a:moveTo>
                    <a:pt x="847600" y="490873"/>
                  </a:moveTo>
                  <a:cubicBezTo>
                    <a:pt x="847600" y="511157"/>
                    <a:pt x="847600" y="530193"/>
                    <a:pt x="847600" y="549229"/>
                  </a:cubicBezTo>
                  <a:cubicBezTo>
                    <a:pt x="847600" y="559215"/>
                    <a:pt x="846351" y="569201"/>
                    <a:pt x="847912" y="578875"/>
                  </a:cubicBezTo>
                  <a:cubicBezTo>
                    <a:pt x="852281" y="604152"/>
                    <a:pt x="837301" y="615386"/>
                    <a:pt x="817642" y="624436"/>
                  </a:cubicBezTo>
                  <a:cubicBezTo>
                    <a:pt x="783939" y="639415"/>
                    <a:pt x="748364" y="644408"/>
                    <a:pt x="711853" y="648152"/>
                  </a:cubicBezTo>
                  <a:cubicBezTo>
                    <a:pt x="670036" y="652209"/>
                    <a:pt x="628844" y="647841"/>
                    <a:pt x="588276" y="639727"/>
                  </a:cubicBezTo>
                  <a:cubicBezTo>
                    <a:pt x="567680" y="635358"/>
                    <a:pt x="547708" y="628805"/>
                    <a:pt x="529920" y="616634"/>
                  </a:cubicBezTo>
                  <a:cubicBezTo>
                    <a:pt x="524928" y="613202"/>
                    <a:pt x="522431" y="609145"/>
                    <a:pt x="522431" y="602904"/>
                  </a:cubicBezTo>
                  <a:cubicBezTo>
                    <a:pt x="522743" y="566704"/>
                    <a:pt x="522431" y="531129"/>
                    <a:pt x="522431" y="493994"/>
                  </a:cubicBezTo>
                  <a:cubicBezTo>
                    <a:pt x="610433" y="535810"/>
                    <a:pt x="788932" y="534250"/>
                    <a:pt x="847600" y="490873"/>
                  </a:cubicBezTo>
                  <a:close/>
                  <a:moveTo>
                    <a:pt x="6906" y="455922"/>
                  </a:moveTo>
                  <a:cubicBezTo>
                    <a:pt x="2536" y="461227"/>
                    <a:pt x="7530" y="462475"/>
                    <a:pt x="10962" y="463724"/>
                  </a:cubicBezTo>
                  <a:cubicBezTo>
                    <a:pt x="59644" y="483695"/>
                    <a:pt x="108638" y="503667"/>
                    <a:pt x="157319" y="523639"/>
                  </a:cubicBezTo>
                  <a:cubicBezTo>
                    <a:pt x="270910" y="570137"/>
                    <a:pt x="384189" y="616946"/>
                    <a:pt x="497779" y="663444"/>
                  </a:cubicBezTo>
                  <a:cubicBezTo>
                    <a:pt x="541468" y="681231"/>
                    <a:pt x="584844" y="699331"/>
                    <a:pt x="628845" y="716806"/>
                  </a:cubicBezTo>
                  <a:cubicBezTo>
                    <a:pt x="637583" y="720238"/>
                    <a:pt x="641640" y="724295"/>
                    <a:pt x="641640" y="734281"/>
                  </a:cubicBezTo>
                  <a:cubicBezTo>
                    <a:pt x="641328" y="913717"/>
                    <a:pt x="641328" y="1093153"/>
                    <a:pt x="641328" y="1272589"/>
                  </a:cubicBezTo>
                  <a:cubicBezTo>
                    <a:pt x="641328" y="1277270"/>
                    <a:pt x="642888" y="1282263"/>
                    <a:pt x="638519" y="1286008"/>
                  </a:cubicBezTo>
                  <a:cubicBezTo>
                    <a:pt x="582036" y="1263539"/>
                    <a:pt x="525553" y="1241071"/>
                    <a:pt x="469070" y="1218290"/>
                  </a:cubicBezTo>
                  <a:cubicBezTo>
                    <a:pt x="317720" y="1157126"/>
                    <a:pt x="166369" y="1095961"/>
                    <a:pt x="15019" y="1035110"/>
                  </a:cubicBezTo>
                  <a:cubicBezTo>
                    <a:pt x="4409" y="1030741"/>
                    <a:pt x="664" y="1026060"/>
                    <a:pt x="664" y="1013889"/>
                  </a:cubicBezTo>
                  <a:cubicBezTo>
                    <a:pt x="1288" y="831021"/>
                    <a:pt x="976" y="648152"/>
                    <a:pt x="1288" y="465284"/>
                  </a:cubicBezTo>
                  <a:cubicBezTo>
                    <a:pt x="1288" y="462475"/>
                    <a:pt x="-4017" y="453425"/>
                    <a:pt x="6906" y="455922"/>
                  </a:cubicBezTo>
                  <a:close/>
                  <a:moveTo>
                    <a:pt x="1253281" y="374786"/>
                  </a:moveTo>
                  <a:cubicBezTo>
                    <a:pt x="1253281" y="411297"/>
                    <a:pt x="1253281" y="446248"/>
                    <a:pt x="1253281" y="481511"/>
                  </a:cubicBezTo>
                  <a:cubicBezTo>
                    <a:pt x="1253281" y="488689"/>
                    <a:pt x="1247976" y="491809"/>
                    <a:pt x="1242983" y="495242"/>
                  </a:cubicBezTo>
                  <a:cubicBezTo>
                    <a:pt x="1217394" y="513342"/>
                    <a:pt x="1187748" y="520519"/>
                    <a:pt x="1157790" y="525512"/>
                  </a:cubicBezTo>
                  <a:cubicBezTo>
                    <a:pt x="1101931" y="535186"/>
                    <a:pt x="1046072" y="533314"/>
                    <a:pt x="990837" y="520519"/>
                  </a:cubicBezTo>
                  <a:cubicBezTo>
                    <a:pt x="971177" y="515838"/>
                    <a:pt x="950893" y="510221"/>
                    <a:pt x="934354" y="496490"/>
                  </a:cubicBezTo>
                  <a:cubicBezTo>
                    <a:pt x="929985" y="492746"/>
                    <a:pt x="927488" y="489625"/>
                    <a:pt x="927800" y="483696"/>
                  </a:cubicBezTo>
                  <a:cubicBezTo>
                    <a:pt x="928112" y="450929"/>
                    <a:pt x="927800" y="418475"/>
                    <a:pt x="927800" y="385708"/>
                  </a:cubicBezTo>
                  <a:cubicBezTo>
                    <a:pt x="927800" y="380715"/>
                    <a:pt x="927176" y="372913"/>
                    <a:pt x="935602" y="378531"/>
                  </a:cubicBezTo>
                  <a:cubicBezTo>
                    <a:pt x="959631" y="394446"/>
                    <a:pt x="987716" y="397879"/>
                    <a:pt x="1014866" y="401623"/>
                  </a:cubicBezTo>
                  <a:cubicBezTo>
                    <a:pt x="1041079" y="405056"/>
                    <a:pt x="1067916" y="407865"/>
                    <a:pt x="1094129" y="406616"/>
                  </a:cubicBezTo>
                  <a:cubicBezTo>
                    <a:pt x="1140002" y="404744"/>
                    <a:pt x="1186499" y="403808"/>
                    <a:pt x="1230500" y="386956"/>
                  </a:cubicBezTo>
                  <a:cubicBezTo>
                    <a:pt x="1238302" y="384148"/>
                    <a:pt x="1245167" y="379467"/>
                    <a:pt x="1253281" y="374786"/>
                  </a:cubicBezTo>
                  <a:close/>
                  <a:moveTo>
                    <a:pt x="517439" y="344828"/>
                  </a:moveTo>
                  <a:cubicBezTo>
                    <a:pt x="517439" y="371353"/>
                    <a:pt x="517439" y="395694"/>
                    <a:pt x="517439" y="420035"/>
                  </a:cubicBezTo>
                  <a:cubicBezTo>
                    <a:pt x="517439" y="424716"/>
                    <a:pt x="516503" y="429709"/>
                    <a:pt x="517439" y="434077"/>
                  </a:cubicBezTo>
                  <a:cubicBezTo>
                    <a:pt x="522744" y="458419"/>
                    <a:pt x="507765" y="469341"/>
                    <a:pt x="489041" y="477767"/>
                  </a:cubicBezTo>
                  <a:cubicBezTo>
                    <a:pt x="453466" y="493994"/>
                    <a:pt x="415707" y="501172"/>
                    <a:pt x="377011" y="502420"/>
                  </a:cubicBezTo>
                  <a:cubicBezTo>
                    <a:pt x="331450" y="503980"/>
                    <a:pt x="286201" y="503356"/>
                    <a:pt x="242201" y="489937"/>
                  </a:cubicBezTo>
                  <a:cubicBezTo>
                    <a:pt x="239704" y="489313"/>
                    <a:pt x="237207" y="488689"/>
                    <a:pt x="234711" y="487753"/>
                  </a:cubicBezTo>
                  <a:cubicBezTo>
                    <a:pt x="191646" y="471525"/>
                    <a:pt x="191958" y="471525"/>
                    <a:pt x="191646" y="425964"/>
                  </a:cubicBezTo>
                  <a:cubicBezTo>
                    <a:pt x="191646" y="417851"/>
                    <a:pt x="191334" y="409737"/>
                    <a:pt x="191334" y="401623"/>
                  </a:cubicBezTo>
                  <a:cubicBezTo>
                    <a:pt x="191334" y="387580"/>
                    <a:pt x="191334" y="373538"/>
                    <a:pt x="191646" y="359495"/>
                  </a:cubicBezTo>
                  <a:cubicBezTo>
                    <a:pt x="191958" y="355438"/>
                    <a:pt x="189774" y="350757"/>
                    <a:pt x="194455" y="347636"/>
                  </a:cubicBezTo>
                  <a:cubicBezTo>
                    <a:pt x="216923" y="365424"/>
                    <a:pt x="244385" y="369481"/>
                    <a:pt x="271222" y="373226"/>
                  </a:cubicBezTo>
                  <a:cubicBezTo>
                    <a:pt x="306797" y="378218"/>
                    <a:pt x="342996" y="380715"/>
                    <a:pt x="378884" y="378531"/>
                  </a:cubicBezTo>
                  <a:cubicBezTo>
                    <a:pt x="413834" y="376346"/>
                    <a:pt x="448786" y="374474"/>
                    <a:pt x="482488" y="363240"/>
                  </a:cubicBezTo>
                  <a:cubicBezTo>
                    <a:pt x="494346" y="359495"/>
                    <a:pt x="505893" y="355126"/>
                    <a:pt x="517439" y="344828"/>
                  </a:cubicBezTo>
                  <a:close/>
                  <a:moveTo>
                    <a:pt x="1650536" y="252458"/>
                  </a:moveTo>
                  <a:cubicBezTo>
                    <a:pt x="1650536" y="288969"/>
                    <a:pt x="1650223" y="322984"/>
                    <a:pt x="1650536" y="356999"/>
                  </a:cubicBezTo>
                  <a:cubicBezTo>
                    <a:pt x="1650536" y="368545"/>
                    <a:pt x="1642422" y="373539"/>
                    <a:pt x="1634932" y="378844"/>
                  </a:cubicBezTo>
                  <a:cubicBezTo>
                    <a:pt x="1610904" y="395695"/>
                    <a:pt x="1582818" y="401937"/>
                    <a:pt x="1554421" y="406929"/>
                  </a:cubicBezTo>
                  <a:cubicBezTo>
                    <a:pt x="1522590" y="412547"/>
                    <a:pt x="1490448" y="413795"/>
                    <a:pt x="1458305" y="412234"/>
                  </a:cubicBezTo>
                  <a:cubicBezTo>
                    <a:pt x="1418361" y="410050"/>
                    <a:pt x="1379354" y="404121"/>
                    <a:pt x="1342842" y="386333"/>
                  </a:cubicBezTo>
                  <a:cubicBezTo>
                    <a:pt x="1330672" y="380404"/>
                    <a:pt x="1324119" y="372914"/>
                    <a:pt x="1324743" y="357624"/>
                  </a:cubicBezTo>
                  <a:cubicBezTo>
                    <a:pt x="1326303" y="327665"/>
                    <a:pt x="1325367" y="297395"/>
                    <a:pt x="1325055" y="267437"/>
                  </a:cubicBezTo>
                  <a:cubicBezTo>
                    <a:pt x="1325055" y="259323"/>
                    <a:pt x="1325679" y="256203"/>
                    <a:pt x="1334729" y="261820"/>
                  </a:cubicBezTo>
                  <a:cubicBezTo>
                    <a:pt x="1357197" y="275551"/>
                    <a:pt x="1382786" y="279295"/>
                    <a:pt x="1408375" y="282728"/>
                  </a:cubicBezTo>
                  <a:cubicBezTo>
                    <a:pt x="1440518" y="287097"/>
                    <a:pt x="1473285" y="290218"/>
                    <a:pt x="1505739" y="288033"/>
                  </a:cubicBezTo>
                  <a:cubicBezTo>
                    <a:pt x="1546931" y="285224"/>
                    <a:pt x="1588435" y="283352"/>
                    <a:pt x="1628067" y="268061"/>
                  </a:cubicBezTo>
                  <a:cubicBezTo>
                    <a:pt x="1636181" y="265252"/>
                    <a:pt x="1642110" y="259323"/>
                    <a:pt x="1650536" y="252458"/>
                  </a:cubicBezTo>
                  <a:close/>
                  <a:moveTo>
                    <a:pt x="917190" y="228429"/>
                  </a:moveTo>
                  <a:cubicBezTo>
                    <a:pt x="917190" y="266813"/>
                    <a:pt x="918439" y="302388"/>
                    <a:pt x="916566" y="337651"/>
                  </a:cubicBezTo>
                  <a:cubicBezTo>
                    <a:pt x="915942" y="351694"/>
                    <a:pt x="900651" y="357311"/>
                    <a:pt x="889417" y="362616"/>
                  </a:cubicBezTo>
                  <a:cubicBezTo>
                    <a:pt x="857274" y="377595"/>
                    <a:pt x="822948" y="383837"/>
                    <a:pt x="787997" y="387269"/>
                  </a:cubicBezTo>
                  <a:cubicBezTo>
                    <a:pt x="759287" y="390078"/>
                    <a:pt x="730577" y="389454"/>
                    <a:pt x="702180" y="386645"/>
                  </a:cubicBezTo>
                  <a:cubicBezTo>
                    <a:pt x="666916" y="383213"/>
                    <a:pt x="632902" y="375723"/>
                    <a:pt x="601695" y="357935"/>
                  </a:cubicBezTo>
                  <a:cubicBezTo>
                    <a:pt x="593270" y="352942"/>
                    <a:pt x="588901" y="347013"/>
                    <a:pt x="589525" y="336403"/>
                  </a:cubicBezTo>
                  <a:cubicBezTo>
                    <a:pt x="590461" y="317991"/>
                    <a:pt x="589837" y="299579"/>
                    <a:pt x="589837" y="280855"/>
                  </a:cubicBezTo>
                  <a:cubicBezTo>
                    <a:pt x="593270" y="265564"/>
                    <a:pt x="587652" y="249337"/>
                    <a:pt x="592646" y="234046"/>
                  </a:cubicBezTo>
                  <a:cubicBezTo>
                    <a:pt x="631341" y="255890"/>
                    <a:pt x="674406" y="260571"/>
                    <a:pt x="717782" y="262444"/>
                  </a:cubicBezTo>
                  <a:cubicBezTo>
                    <a:pt x="744308" y="263380"/>
                    <a:pt x="771145" y="263692"/>
                    <a:pt x="797670" y="262444"/>
                  </a:cubicBezTo>
                  <a:cubicBezTo>
                    <a:pt x="829189" y="260884"/>
                    <a:pt x="860707" y="256203"/>
                    <a:pt x="890665" y="245904"/>
                  </a:cubicBezTo>
                  <a:cubicBezTo>
                    <a:pt x="899715" y="242784"/>
                    <a:pt x="908452" y="238103"/>
                    <a:pt x="917190" y="228429"/>
                  </a:cubicBezTo>
                  <a:close/>
                  <a:moveTo>
                    <a:pt x="2032187" y="138243"/>
                  </a:moveTo>
                  <a:cubicBezTo>
                    <a:pt x="2032499" y="147293"/>
                    <a:pt x="2032811" y="156031"/>
                    <a:pt x="2032811" y="164456"/>
                  </a:cubicBezTo>
                  <a:cubicBezTo>
                    <a:pt x="2032811" y="188797"/>
                    <a:pt x="2031875" y="213450"/>
                    <a:pt x="2032811" y="237791"/>
                  </a:cubicBezTo>
                  <a:cubicBezTo>
                    <a:pt x="2033123" y="249649"/>
                    <a:pt x="2028442" y="256827"/>
                    <a:pt x="2019080" y="263068"/>
                  </a:cubicBezTo>
                  <a:cubicBezTo>
                    <a:pt x="1991307" y="281480"/>
                    <a:pt x="1959476" y="288657"/>
                    <a:pt x="1927334" y="293338"/>
                  </a:cubicBezTo>
                  <a:cubicBezTo>
                    <a:pt x="1904554" y="296459"/>
                    <a:pt x="1881461" y="299580"/>
                    <a:pt x="1858368" y="298332"/>
                  </a:cubicBezTo>
                  <a:cubicBezTo>
                    <a:pt x="1818737" y="296147"/>
                    <a:pt x="1778793" y="293338"/>
                    <a:pt x="1741345" y="278360"/>
                  </a:cubicBezTo>
                  <a:cubicBezTo>
                    <a:pt x="1738849" y="277423"/>
                    <a:pt x="1736352" y="276799"/>
                    <a:pt x="1734168" y="275551"/>
                  </a:cubicBezTo>
                  <a:cubicBezTo>
                    <a:pt x="1716068" y="268061"/>
                    <a:pt x="1704522" y="257763"/>
                    <a:pt x="1706707" y="234358"/>
                  </a:cubicBezTo>
                  <a:cubicBezTo>
                    <a:pt x="1709515" y="204401"/>
                    <a:pt x="1707331" y="173818"/>
                    <a:pt x="1707331" y="140427"/>
                  </a:cubicBezTo>
                  <a:cubicBezTo>
                    <a:pt x="1729799" y="157279"/>
                    <a:pt x="1754140" y="162272"/>
                    <a:pt x="1778481" y="165704"/>
                  </a:cubicBezTo>
                  <a:cubicBezTo>
                    <a:pt x="1826538" y="172882"/>
                    <a:pt x="1874596" y="173818"/>
                    <a:pt x="1923277" y="169761"/>
                  </a:cubicBezTo>
                  <a:cubicBezTo>
                    <a:pt x="1946682" y="167889"/>
                    <a:pt x="1970087" y="164456"/>
                    <a:pt x="1992867" y="158527"/>
                  </a:cubicBezTo>
                  <a:cubicBezTo>
                    <a:pt x="2007534" y="154782"/>
                    <a:pt x="2021577" y="149789"/>
                    <a:pt x="2032187" y="138243"/>
                  </a:cubicBezTo>
                  <a:close/>
                  <a:moveTo>
                    <a:pt x="1312884" y="117335"/>
                  </a:moveTo>
                  <a:cubicBezTo>
                    <a:pt x="1316940" y="119831"/>
                    <a:pt x="1315068" y="123576"/>
                    <a:pt x="1315068" y="126697"/>
                  </a:cubicBezTo>
                  <a:cubicBezTo>
                    <a:pt x="1315380" y="156030"/>
                    <a:pt x="1314756" y="185364"/>
                    <a:pt x="1315380" y="214386"/>
                  </a:cubicBezTo>
                  <a:cubicBezTo>
                    <a:pt x="1315692" y="226245"/>
                    <a:pt x="1311011" y="233422"/>
                    <a:pt x="1301649" y="239975"/>
                  </a:cubicBezTo>
                  <a:cubicBezTo>
                    <a:pt x="1277621" y="256202"/>
                    <a:pt x="1250160" y="262444"/>
                    <a:pt x="1222386" y="268061"/>
                  </a:cubicBezTo>
                  <a:cubicBezTo>
                    <a:pt x="1186811" y="274926"/>
                    <a:pt x="1150612" y="274926"/>
                    <a:pt x="1114725" y="272742"/>
                  </a:cubicBezTo>
                  <a:cubicBezTo>
                    <a:pt x="1075405" y="270245"/>
                    <a:pt x="1036397" y="264316"/>
                    <a:pt x="1001446" y="243096"/>
                  </a:cubicBezTo>
                  <a:cubicBezTo>
                    <a:pt x="992708" y="237791"/>
                    <a:pt x="988964" y="231550"/>
                    <a:pt x="989588" y="220940"/>
                  </a:cubicBezTo>
                  <a:cubicBezTo>
                    <a:pt x="990212" y="200343"/>
                    <a:pt x="989588" y="179747"/>
                    <a:pt x="989588" y="159151"/>
                  </a:cubicBezTo>
                  <a:cubicBezTo>
                    <a:pt x="992084" y="145733"/>
                    <a:pt x="986779" y="131378"/>
                    <a:pt x="992708" y="118271"/>
                  </a:cubicBezTo>
                  <a:cubicBezTo>
                    <a:pt x="1015177" y="134810"/>
                    <a:pt x="1042014" y="139804"/>
                    <a:pt x="1068539" y="143548"/>
                  </a:cubicBezTo>
                  <a:cubicBezTo>
                    <a:pt x="1105987" y="149165"/>
                    <a:pt x="1143746" y="151038"/>
                    <a:pt x="1181506" y="148853"/>
                  </a:cubicBezTo>
                  <a:cubicBezTo>
                    <a:pt x="1220202" y="146669"/>
                    <a:pt x="1259209" y="143860"/>
                    <a:pt x="1295720" y="128569"/>
                  </a:cubicBezTo>
                  <a:cubicBezTo>
                    <a:pt x="1302274" y="125761"/>
                    <a:pt x="1307267" y="121704"/>
                    <a:pt x="1312884" y="117335"/>
                  </a:cubicBezTo>
                  <a:close/>
                  <a:moveTo>
                    <a:pt x="1714197" y="0"/>
                  </a:moveTo>
                  <a:cubicBezTo>
                    <a:pt x="1715133" y="9986"/>
                    <a:pt x="1715133" y="19972"/>
                    <a:pt x="1715445" y="29958"/>
                  </a:cubicBezTo>
                  <a:cubicBezTo>
                    <a:pt x="1715445" y="52426"/>
                    <a:pt x="1714197" y="74583"/>
                    <a:pt x="1715445" y="97052"/>
                  </a:cubicBezTo>
                  <a:cubicBezTo>
                    <a:pt x="1716069" y="110782"/>
                    <a:pt x="1710452" y="118896"/>
                    <a:pt x="1700154" y="125762"/>
                  </a:cubicBezTo>
                  <a:cubicBezTo>
                    <a:pt x="1674565" y="142613"/>
                    <a:pt x="1645231" y="149479"/>
                    <a:pt x="1615585" y="154160"/>
                  </a:cubicBezTo>
                  <a:cubicBezTo>
                    <a:pt x="1555669" y="163521"/>
                    <a:pt x="1496378" y="161649"/>
                    <a:pt x="1437710" y="144485"/>
                  </a:cubicBezTo>
                  <a:cubicBezTo>
                    <a:pt x="1435213" y="143861"/>
                    <a:pt x="1432717" y="143237"/>
                    <a:pt x="1430220" y="142301"/>
                  </a:cubicBezTo>
                  <a:cubicBezTo>
                    <a:pt x="1389652" y="127010"/>
                    <a:pt x="1389652" y="127010"/>
                    <a:pt x="1389652" y="83633"/>
                  </a:cubicBezTo>
                  <a:cubicBezTo>
                    <a:pt x="1389652" y="68030"/>
                    <a:pt x="1389340" y="52739"/>
                    <a:pt x="1389028" y="37135"/>
                  </a:cubicBezTo>
                  <a:cubicBezTo>
                    <a:pt x="1391212" y="26213"/>
                    <a:pt x="1387155" y="14667"/>
                    <a:pt x="1391525" y="4057"/>
                  </a:cubicBezTo>
                  <a:cubicBezTo>
                    <a:pt x="1431780" y="27774"/>
                    <a:pt x="1476406" y="31206"/>
                    <a:pt x="1521342" y="33079"/>
                  </a:cubicBezTo>
                  <a:cubicBezTo>
                    <a:pt x="1566279" y="34951"/>
                    <a:pt x="1611216" y="34639"/>
                    <a:pt x="1655217" y="25277"/>
                  </a:cubicBezTo>
                  <a:cubicBezTo>
                    <a:pt x="1676437" y="20908"/>
                    <a:pt x="1698282" y="17164"/>
                    <a:pt x="1714197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6D4158C4-F838-4E87-A25C-8C487CD52716}"/>
                </a:ext>
              </a:extLst>
            </p:cNvPr>
            <p:cNvSpPr/>
            <p:nvPr userDrawn="1"/>
          </p:nvSpPr>
          <p:spPr>
            <a:xfrm>
              <a:off x="1736653" y="5495777"/>
              <a:ext cx="1435485" cy="1104698"/>
            </a:xfrm>
            <a:custGeom>
              <a:avLst/>
              <a:gdLst>
                <a:gd name="connsiteX0" fmla="*/ 2942011 w 2978923"/>
                <a:gd name="connsiteY0" fmla="*/ 593862 h 2292475"/>
                <a:gd name="connsiteX1" fmla="*/ 2629224 w 2978923"/>
                <a:gd name="connsiteY1" fmla="*/ 467582 h 2292475"/>
                <a:gd name="connsiteX2" fmla="*/ 2599435 w 2978923"/>
                <a:gd name="connsiteY2" fmla="*/ 463696 h 2292475"/>
                <a:gd name="connsiteX3" fmla="*/ 2597492 w 2978923"/>
                <a:gd name="connsiteY3" fmla="*/ 395051 h 2292475"/>
                <a:gd name="connsiteX4" fmla="*/ 2602025 w 2978923"/>
                <a:gd name="connsiteY4" fmla="*/ 386633 h 2292475"/>
                <a:gd name="connsiteX5" fmla="*/ 2580007 w 2978923"/>
                <a:gd name="connsiteY5" fmla="*/ 341949 h 2292475"/>
                <a:gd name="connsiteX6" fmla="*/ 2523667 w 2978923"/>
                <a:gd name="connsiteY6" fmla="*/ 318636 h 2292475"/>
                <a:gd name="connsiteX7" fmla="*/ 2216708 w 2978923"/>
                <a:gd name="connsiteY7" fmla="*/ 287551 h 2292475"/>
                <a:gd name="connsiteX8" fmla="*/ 2164900 w 2978923"/>
                <a:gd name="connsiteY8" fmla="*/ 278485 h 2292475"/>
                <a:gd name="connsiteX9" fmla="*/ 1924644 w 2978923"/>
                <a:gd name="connsiteY9" fmla="*/ 181346 h 2292475"/>
                <a:gd name="connsiteX10" fmla="*/ 1898093 w 2978923"/>
                <a:gd name="connsiteY10" fmla="*/ 175518 h 2292475"/>
                <a:gd name="connsiteX11" fmla="*/ 1897445 w 2978923"/>
                <a:gd name="connsiteY11" fmla="*/ 95216 h 2292475"/>
                <a:gd name="connsiteX12" fmla="*/ 1870246 w 2978923"/>
                <a:gd name="connsiteY12" fmla="*/ 49237 h 2292475"/>
                <a:gd name="connsiteX13" fmla="*/ 1786707 w 2978923"/>
                <a:gd name="connsiteY13" fmla="*/ 21391 h 2292475"/>
                <a:gd name="connsiteX14" fmla="*/ 1390380 w 2978923"/>
                <a:gd name="connsiteY14" fmla="*/ 11677 h 2292475"/>
                <a:gd name="connsiteX15" fmla="*/ 1251796 w 2978923"/>
                <a:gd name="connsiteY15" fmla="*/ 49237 h 2292475"/>
                <a:gd name="connsiteX16" fmla="*/ 1227835 w 2978923"/>
                <a:gd name="connsiteY16" fmla="*/ 99750 h 2292475"/>
                <a:gd name="connsiteX17" fmla="*/ 1227835 w 2978923"/>
                <a:gd name="connsiteY17" fmla="*/ 99750 h 2292475"/>
                <a:gd name="connsiteX18" fmla="*/ 1223302 w 2978923"/>
                <a:gd name="connsiteY18" fmla="*/ 124358 h 2292475"/>
                <a:gd name="connsiteX19" fmla="*/ 1222006 w 2978923"/>
                <a:gd name="connsiteY19" fmla="*/ 207250 h 2292475"/>
                <a:gd name="connsiteX20" fmla="*/ 1191570 w 2978923"/>
                <a:gd name="connsiteY20" fmla="*/ 210488 h 2292475"/>
                <a:gd name="connsiteX21" fmla="*/ 1034852 w 2978923"/>
                <a:gd name="connsiteY21" fmla="*/ 256467 h 2292475"/>
                <a:gd name="connsiteX22" fmla="*/ 979807 w 2978923"/>
                <a:gd name="connsiteY22" fmla="*/ 257762 h 2292475"/>
                <a:gd name="connsiteX23" fmla="*/ 810785 w 2978923"/>
                <a:gd name="connsiteY23" fmla="*/ 233801 h 2292475"/>
                <a:gd name="connsiteX24" fmla="*/ 491523 w 2978923"/>
                <a:gd name="connsiteY24" fmla="*/ 255172 h 2292475"/>
                <a:gd name="connsiteX25" fmla="*/ 452019 w 2978923"/>
                <a:gd name="connsiteY25" fmla="*/ 273304 h 2292475"/>
                <a:gd name="connsiteX26" fmla="*/ 422230 w 2978923"/>
                <a:gd name="connsiteY26" fmla="*/ 288847 h 2292475"/>
                <a:gd name="connsiteX27" fmla="*/ 398917 w 2978923"/>
                <a:gd name="connsiteY27" fmla="*/ 337416 h 2292475"/>
                <a:gd name="connsiteX28" fmla="*/ 394384 w 2978923"/>
                <a:gd name="connsiteY28" fmla="*/ 362024 h 2292475"/>
                <a:gd name="connsiteX29" fmla="*/ 392441 w 2978923"/>
                <a:gd name="connsiteY29" fmla="*/ 454630 h 2292475"/>
                <a:gd name="connsiteX30" fmla="*/ 338691 w 2978923"/>
                <a:gd name="connsiteY30" fmla="*/ 469525 h 2292475"/>
                <a:gd name="connsiteX31" fmla="*/ 5828 w 2978923"/>
                <a:gd name="connsiteY31" fmla="*/ 562131 h 2292475"/>
                <a:gd name="connsiteX32" fmla="*/ 1295 w 2978923"/>
                <a:gd name="connsiteY32" fmla="*/ 572492 h 2292475"/>
                <a:gd name="connsiteX33" fmla="*/ 648 w 2978923"/>
                <a:gd name="connsiteY33" fmla="*/ 577672 h 2292475"/>
                <a:gd name="connsiteX34" fmla="*/ 0 w 2978923"/>
                <a:gd name="connsiteY34" fmla="*/ 1732329 h 2292475"/>
                <a:gd name="connsiteX35" fmla="*/ 19428 w 2978923"/>
                <a:gd name="connsiteY35" fmla="*/ 1758233 h 2292475"/>
                <a:gd name="connsiteX36" fmla="*/ 1329507 w 2978923"/>
                <a:gd name="connsiteY36" fmla="*/ 2287316 h 2292475"/>
                <a:gd name="connsiteX37" fmla="*/ 1329507 w 2978923"/>
                <a:gd name="connsiteY37" fmla="*/ 2287316 h 2292475"/>
                <a:gd name="connsiteX38" fmla="*/ 1330154 w 2978923"/>
                <a:gd name="connsiteY38" fmla="*/ 2297677 h 2292475"/>
                <a:gd name="connsiteX39" fmla="*/ 1341164 w 2978923"/>
                <a:gd name="connsiteY39" fmla="*/ 2297677 h 2292475"/>
                <a:gd name="connsiteX40" fmla="*/ 1390380 w 2978923"/>
                <a:gd name="connsiteY40" fmla="*/ 2286668 h 2292475"/>
                <a:gd name="connsiteX41" fmla="*/ 2421995 w 2978923"/>
                <a:gd name="connsiteY41" fmla="*/ 1955101 h 2292475"/>
                <a:gd name="connsiteX42" fmla="*/ 2942011 w 2978923"/>
                <a:gd name="connsiteY42" fmla="*/ 1788022 h 2292475"/>
                <a:gd name="connsiteX43" fmla="*/ 2982810 w 2978923"/>
                <a:gd name="connsiteY43" fmla="*/ 1732977 h 2292475"/>
                <a:gd name="connsiteX44" fmla="*/ 2982810 w 2978923"/>
                <a:gd name="connsiteY44" fmla="*/ 651498 h 2292475"/>
                <a:gd name="connsiteX45" fmla="*/ 2942011 w 2978923"/>
                <a:gd name="connsiteY45" fmla="*/ 593862 h 2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978923" h="2292475">
                  <a:moveTo>
                    <a:pt x="2942011" y="593862"/>
                  </a:moveTo>
                  <a:cubicBezTo>
                    <a:pt x="2838396" y="550474"/>
                    <a:pt x="2733487" y="510323"/>
                    <a:pt x="2629224" y="467582"/>
                  </a:cubicBezTo>
                  <a:cubicBezTo>
                    <a:pt x="2619510" y="463696"/>
                    <a:pt x="2609796" y="458516"/>
                    <a:pt x="2599435" y="463696"/>
                  </a:cubicBezTo>
                  <a:cubicBezTo>
                    <a:pt x="2598787" y="441031"/>
                    <a:pt x="2598140" y="417717"/>
                    <a:pt x="2597492" y="395051"/>
                  </a:cubicBezTo>
                  <a:cubicBezTo>
                    <a:pt x="2599435" y="392461"/>
                    <a:pt x="2600730" y="389871"/>
                    <a:pt x="2602025" y="386633"/>
                  </a:cubicBezTo>
                  <a:cubicBezTo>
                    <a:pt x="2606558" y="365910"/>
                    <a:pt x="2595549" y="352311"/>
                    <a:pt x="2580007" y="341949"/>
                  </a:cubicBezTo>
                  <a:cubicBezTo>
                    <a:pt x="2562522" y="330940"/>
                    <a:pt x="2543094" y="323816"/>
                    <a:pt x="2523667" y="318636"/>
                  </a:cubicBezTo>
                  <a:cubicBezTo>
                    <a:pt x="2423290" y="291437"/>
                    <a:pt x="2320323" y="285609"/>
                    <a:pt x="2216708" y="287551"/>
                  </a:cubicBezTo>
                  <a:cubicBezTo>
                    <a:pt x="2198575" y="288199"/>
                    <a:pt x="2181738" y="284961"/>
                    <a:pt x="2164900" y="278485"/>
                  </a:cubicBezTo>
                  <a:cubicBezTo>
                    <a:pt x="2084599" y="246753"/>
                    <a:pt x="2004945" y="212431"/>
                    <a:pt x="1924644" y="181346"/>
                  </a:cubicBezTo>
                  <a:cubicBezTo>
                    <a:pt x="1916225" y="178108"/>
                    <a:pt x="1907807" y="170985"/>
                    <a:pt x="1898093" y="175518"/>
                  </a:cubicBezTo>
                  <a:cubicBezTo>
                    <a:pt x="1898093" y="148966"/>
                    <a:pt x="1897445" y="121768"/>
                    <a:pt x="1897445" y="95216"/>
                  </a:cubicBezTo>
                  <a:cubicBezTo>
                    <a:pt x="1903273" y="71255"/>
                    <a:pt x="1888379" y="58304"/>
                    <a:pt x="1870246" y="49237"/>
                  </a:cubicBezTo>
                  <a:cubicBezTo>
                    <a:pt x="1843695" y="35638"/>
                    <a:pt x="1815849" y="27219"/>
                    <a:pt x="1786707" y="21391"/>
                  </a:cubicBezTo>
                  <a:cubicBezTo>
                    <a:pt x="1655246" y="-4513"/>
                    <a:pt x="1523137" y="-5808"/>
                    <a:pt x="1390380" y="11677"/>
                  </a:cubicBezTo>
                  <a:cubicBezTo>
                    <a:pt x="1342458" y="18153"/>
                    <a:pt x="1295184" y="27219"/>
                    <a:pt x="1251796" y="49237"/>
                  </a:cubicBezTo>
                  <a:cubicBezTo>
                    <a:pt x="1231073" y="59599"/>
                    <a:pt x="1216178" y="73846"/>
                    <a:pt x="1227835" y="99750"/>
                  </a:cubicBezTo>
                  <a:cubicBezTo>
                    <a:pt x="1227835" y="99750"/>
                    <a:pt x="1227835" y="99750"/>
                    <a:pt x="1227835" y="99750"/>
                  </a:cubicBezTo>
                  <a:cubicBezTo>
                    <a:pt x="1218769" y="106226"/>
                    <a:pt x="1223302" y="115939"/>
                    <a:pt x="1223302" y="124358"/>
                  </a:cubicBezTo>
                  <a:cubicBezTo>
                    <a:pt x="1222654" y="152204"/>
                    <a:pt x="1222654" y="179403"/>
                    <a:pt x="1222006" y="207250"/>
                  </a:cubicBezTo>
                  <a:cubicBezTo>
                    <a:pt x="1211645" y="202717"/>
                    <a:pt x="1201283" y="207250"/>
                    <a:pt x="1191570" y="210488"/>
                  </a:cubicBezTo>
                  <a:cubicBezTo>
                    <a:pt x="1139115" y="225383"/>
                    <a:pt x="1086660" y="240277"/>
                    <a:pt x="1034852" y="256467"/>
                  </a:cubicBezTo>
                  <a:cubicBezTo>
                    <a:pt x="1016720" y="262295"/>
                    <a:pt x="998587" y="262943"/>
                    <a:pt x="979807" y="257762"/>
                  </a:cubicBezTo>
                  <a:cubicBezTo>
                    <a:pt x="924114" y="243515"/>
                    <a:pt x="867773" y="235096"/>
                    <a:pt x="810785" y="233801"/>
                  </a:cubicBezTo>
                  <a:cubicBezTo>
                    <a:pt x="703933" y="231211"/>
                    <a:pt x="597080" y="230563"/>
                    <a:pt x="491523" y="255172"/>
                  </a:cubicBezTo>
                  <a:cubicBezTo>
                    <a:pt x="477275" y="258410"/>
                    <a:pt x="461733" y="259705"/>
                    <a:pt x="452019" y="273304"/>
                  </a:cubicBezTo>
                  <a:cubicBezTo>
                    <a:pt x="442305" y="278485"/>
                    <a:pt x="431944" y="284313"/>
                    <a:pt x="422230" y="288847"/>
                  </a:cubicBezTo>
                  <a:cubicBezTo>
                    <a:pt x="400860" y="298560"/>
                    <a:pt x="391146" y="314102"/>
                    <a:pt x="398917" y="337416"/>
                  </a:cubicBezTo>
                  <a:cubicBezTo>
                    <a:pt x="391146" y="344539"/>
                    <a:pt x="395031" y="354253"/>
                    <a:pt x="394384" y="362024"/>
                  </a:cubicBezTo>
                  <a:cubicBezTo>
                    <a:pt x="393089" y="393109"/>
                    <a:pt x="393089" y="423546"/>
                    <a:pt x="392441" y="454630"/>
                  </a:cubicBezTo>
                  <a:cubicBezTo>
                    <a:pt x="374308" y="459811"/>
                    <a:pt x="356824" y="464344"/>
                    <a:pt x="338691" y="469525"/>
                  </a:cubicBezTo>
                  <a:cubicBezTo>
                    <a:pt x="227305" y="498666"/>
                    <a:pt x="119157" y="540760"/>
                    <a:pt x="5828" y="562131"/>
                  </a:cubicBezTo>
                  <a:cubicBezTo>
                    <a:pt x="0" y="563425"/>
                    <a:pt x="0" y="567959"/>
                    <a:pt x="1295" y="572492"/>
                  </a:cubicBezTo>
                  <a:cubicBezTo>
                    <a:pt x="1295" y="574435"/>
                    <a:pt x="648" y="575730"/>
                    <a:pt x="648" y="577672"/>
                  </a:cubicBezTo>
                  <a:cubicBezTo>
                    <a:pt x="648" y="962342"/>
                    <a:pt x="648" y="1347012"/>
                    <a:pt x="0" y="1732329"/>
                  </a:cubicBezTo>
                  <a:cubicBezTo>
                    <a:pt x="0" y="1747871"/>
                    <a:pt x="6476" y="1753052"/>
                    <a:pt x="19428" y="1758233"/>
                  </a:cubicBezTo>
                  <a:cubicBezTo>
                    <a:pt x="455905" y="1934378"/>
                    <a:pt x="893030" y="2111171"/>
                    <a:pt x="1329507" y="2287316"/>
                  </a:cubicBezTo>
                  <a:lnTo>
                    <a:pt x="1329507" y="2287316"/>
                  </a:lnTo>
                  <a:cubicBezTo>
                    <a:pt x="1329507" y="2290554"/>
                    <a:pt x="1329507" y="2294439"/>
                    <a:pt x="1330154" y="2297677"/>
                  </a:cubicBezTo>
                  <a:cubicBezTo>
                    <a:pt x="1334040" y="2297677"/>
                    <a:pt x="1337278" y="2297677"/>
                    <a:pt x="1341164" y="2297677"/>
                  </a:cubicBezTo>
                  <a:cubicBezTo>
                    <a:pt x="1357353" y="2291849"/>
                    <a:pt x="1374191" y="2291849"/>
                    <a:pt x="1390380" y="2286668"/>
                  </a:cubicBezTo>
                  <a:cubicBezTo>
                    <a:pt x="1734252" y="2175930"/>
                    <a:pt x="2078123" y="2065839"/>
                    <a:pt x="2421995" y="1955101"/>
                  </a:cubicBezTo>
                  <a:cubicBezTo>
                    <a:pt x="2595549" y="1899408"/>
                    <a:pt x="2768456" y="1844363"/>
                    <a:pt x="2942011" y="1788022"/>
                  </a:cubicBezTo>
                  <a:cubicBezTo>
                    <a:pt x="2977629" y="1776366"/>
                    <a:pt x="2982810" y="1771185"/>
                    <a:pt x="2982810" y="1732977"/>
                  </a:cubicBezTo>
                  <a:cubicBezTo>
                    <a:pt x="2982810" y="1372268"/>
                    <a:pt x="2982810" y="1012207"/>
                    <a:pt x="2982810" y="651498"/>
                  </a:cubicBezTo>
                  <a:cubicBezTo>
                    <a:pt x="2980867" y="612643"/>
                    <a:pt x="2977629" y="608757"/>
                    <a:pt x="2942011" y="593862"/>
                  </a:cubicBezTo>
                  <a:close/>
                </a:path>
              </a:pathLst>
            </a:custGeom>
            <a:solidFill>
              <a:schemeClr val="accent2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EE14370E-7748-4B1E-B5E7-1A26F890BFB9}"/>
                </a:ext>
              </a:extLst>
            </p:cNvPr>
            <p:cNvSpPr/>
            <p:nvPr userDrawn="1"/>
          </p:nvSpPr>
          <p:spPr>
            <a:xfrm>
              <a:off x="1739775" y="5544087"/>
              <a:ext cx="1252929" cy="1057023"/>
            </a:xfrm>
            <a:custGeom>
              <a:avLst/>
              <a:gdLst>
                <a:gd name="connsiteX0" fmla="*/ 844440 w 1252929"/>
                <a:gd name="connsiteY0" fmla="*/ 260328 h 1057022"/>
                <a:gd name="connsiteX1" fmla="*/ 846312 w 1252929"/>
                <a:gd name="connsiteY1" fmla="*/ 269690 h 1057022"/>
                <a:gd name="connsiteX2" fmla="*/ 846624 w 1252929"/>
                <a:gd name="connsiteY2" fmla="*/ 358628 h 1057022"/>
                <a:gd name="connsiteX3" fmla="*/ 833517 w 1252929"/>
                <a:gd name="connsiteY3" fmla="*/ 382969 h 1057022"/>
                <a:gd name="connsiteX4" fmla="*/ 748012 w 1252929"/>
                <a:gd name="connsiteY4" fmla="*/ 412927 h 1057022"/>
                <a:gd name="connsiteX5" fmla="*/ 577002 w 1252929"/>
                <a:gd name="connsiteY5" fmla="*/ 406061 h 1057022"/>
                <a:gd name="connsiteX6" fmla="*/ 567016 w 1252929"/>
                <a:gd name="connsiteY6" fmla="*/ 403565 h 1057022"/>
                <a:gd name="connsiteX7" fmla="*/ 520519 w 1252929"/>
                <a:gd name="connsiteY7" fmla="*/ 340216 h 1057022"/>
                <a:gd name="connsiteX8" fmla="*/ 520519 w 1252929"/>
                <a:gd name="connsiteY8" fmla="*/ 266881 h 1057022"/>
                <a:gd name="connsiteX9" fmla="*/ 522392 w 1252929"/>
                <a:gd name="connsiteY9" fmla="*/ 262825 h 1057022"/>
                <a:gd name="connsiteX10" fmla="*/ 611954 w 1252929"/>
                <a:gd name="connsiteY10" fmla="*/ 289662 h 1057022"/>
                <a:gd name="connsiteX11" fmla="*/ 754254 w 1252929"/>
                <a:gd name="connsiteY11" fmla="*/ 289662 h 1057022"/>
                <a:gd name="connsiteX12" fmla="*/ 816978 w 1252929"/>
                <a:gd name="connsiteY12" fmla="*/ 276556 h 1057022"/>
                <a:gd name="connsiteX13" fmla="*/ 844440 w 1252929"/>
                <a:gd name="connsiteY13" fmla="*/ 260328 h 1057022"/>
                <a:gd name="connsiteX14" fmla="*/ 312 w 1252929"/>
                <a:gd name="connsiteY14" fmla="*/ 230370 h 1057022"/>
                <a:gd name="connsiteX15" fmla="*/ 93619 w 1252929"/>
                <a:gd name="connsiteY15" fmla="*/ 267505 h 1057022"/>
                <a:gd name="connsiteX16" fmla="*/ 629742 w 1252929"/>
                <a:gd name="connsiteY16" fmla="*/ 486885 h 1057022"/>
                <a:gd name="connsiteX17" fmla="*/ 641288 w 1252929"/>
                <a:gd name="connsiteY17" fmla="*/ 501240 h 1057022"/>
                <a:gd name="connsiteX18" fmla="*/ 640664 w 1252929"/>
                <a:gd name="connsiteY18" fmla="*/ 1057022 h 1057022"/>
                <a:gd name="connsiteX19" fmla="*/ 9362 w 1252929"/>
                <a:gd name="connsiteY19" fmla="*/ 802067 h 1057022"/>
                <a:gd name="connsiteX20" fmla="*/ 0 w 1252929"/>
                <a:gd name="connsiteY20" fmla="*/ 789585 h 1057022"/>
                <a:gd name="connsiteX21" fmla="*/ 312 w 1252929"/>
                <a:gd name="connsiteY21" fmla="*/ 233179 h 1057022"/>
                <a:gd name="connsiteX22" fmla="*/ 312 w 1252929"/>
                <a:gd name="connsiteY22" fmla="*/ 230370 h 1057022"/>
                <a:gd name="connsiteX23" fmla="*/ 1251992 w 1252929"/>
                <a:gd name="connsiteY23" fmla="*/ 140808 h 1057022"/>
                <a:gd name="connsiteX24" fmla="*/ 1252929 w 1252929"/>
                <a:gd name="connsiteY24" fmla="*/ 178255 h 1057022"/>
                <a:gd name="connsiteX25" fmla="*/ 1252616 w 1252929"/>
                <a:gd name="connsiteY25" fmla="*/ 245349 h 1057022"/>
                <a:gd name="connsiteX26" fmla="*/ 1244815 w 1252929"/>
                <a:gd name="connsiteY26" fmla="*/ 261577 h 1057022"/>
                <a:gd name="connsiteX27" fmla="*/ 1155253 w 1252929"/>
                <a:gd name="connsiteY27" fmla="*/ 294656 h 1057022"/>
                <a:gd name="connsiteX28" fmla="*/ 1001719 w 1252929"/>
                <a:gd name="connsiteY28" fmla="*/ 292159 h 1057022"/>
                <a:gd name="connsiteX29" fmla="*/ 938994 w 1252929"/>
                <a:gd name="connsiteY29" fmla="*/ 269690 h 1057022"/>
                <a:gd name="connsiteX30" fmla="*/ 927136 w 1252929"/>
                <a:gd name="connsiteY30" fmla="*/ 249095 h 1057022"/>
                <a:gd name="connsiteX31" fmla="*/ 927448 w 1252929"/>
                <a:gd name="connsiteY31" fmla="*/ 156099 h 1057022"/>
                <a:gd name="connsiteX32" fmla="*/ 937746 w 1252929"/>
                <a:gd name="connsiteY32" fmla="*/ 149233 h 1057022"/>
                <a:gd name="connsiteX33" fmla="*/ 1013889 w 1252929"/>
                <a:gd name="connsiteY33" fmla="*/ 170454 h 1057022"/>
                <a:gd name="connsiteX34" fmla="*/ 1143707 w 1252929"/>
                <a:gd name="connsiteY34" fmla="*/ 172950 h 1057022"/>
                <a:gd name="connsiteX35" fmla="*/ 1231396 w 1252929"/>
                <a:gd name="connsiteY35" fmla="*/ 154851 h 1057022"/>
                <a:gd name="connsiteX36" fmla="*/ 1251992 w 1252929"/>
                <a:gd name="connsiteY36" fmla="*/ 140808 h 1057022"/>
                <a:gd name="connsiteX37" fmla="*/ 516150 w 1252929"/>
                <a:gd name="connsiteY37" fmla="*/ 112098 h 1057022"/>
                <a:gd name="connsiteX38" fmla="*/ 516150 w 1252929"/>
                <a:gd name="connsiteY38" fmla="*/ 221008 h 1057022"/>
                <a:gd name="connsiteX39" fmla="*/ 510221 w 1252929"/>
                <a:gd name="connsiteY39" fmla="*/ 231619 h 1057022"/>
                <a:gd name="connsiteX40" fmla="*/ 426900 w 1252929"/>
                <a:gd name="connsiteY40" fmla="*/ 265633 h 1057022"/>
                <a:gd name="connsiteX41" fmla="*/ 242160 w 1252929"/>
                <a:gd name="connsiteY41" fmla="*/ 259080 h 1057022"/>
                <a:gd name="connsiteX42" fmla="*/ 235919 w 1252929"/>
                <a:gd name="connsiteY42" fmla="*/ 257520 h 1057022"/>
                <a:gd name="connsiteX43" fmla="*/ 189109 w 1252929"/>
                <a:gd name="connsiteY43" fmla="*/ 192610 h 1057022"/>
                <a:gd name="connsiteX44" fmla="*/ 188797 w 1252929"/>
                <a:gd name="connsiteY44" fmla="*/ 173262 h 1057022"/>
                <a:gd name="connsiteX45" fmla="*/ 189733 w 1252929"/>
                <a:gd name="connsiteY45" fmla="*/ 128637 h 1057022"/>
                <a:gd name="connsiteX46" fmla="*/ 191918 w 1252929"/>
                <a:gd name="connsiteY46" fmla="*/ 117091 h 1057022"/>
                <a:gd name="connsiteX47" fmla="*/ 267749 w 1252929"/>
                <a:gd name="connsiteY47" fmla="*/ 142680 h 1057022"/>
                <a:gd name="connsiteX48" fmla="*/ 378219 w 1252929"/>
                <a:gd name="connsiteY48" fmla="*/ 147985 h 1057022"/>
                <a:gd name="connsiteX49" fmla="*/ 482136 w 1252929"/>
                <a:gd name="connsiteY49" fmla="*/ 132694 h 1057022"/>
                <a:gd name="connsiteX50" fmla="*/ 516150 w 1252929"/>
                <a:gd name="connsiteY50" fmla="*/ 112098 h 1057022"/>
                <a:gd name="connsiteX51" fmla="*/ 914342 w 1252929"/>
                <a:gd name="connsiteY51" fmla="*/ 380 h 1057022"/>
                <a:gd name="connsiteX52" fmla="*/ 914654 w 1252929"/>
                <a:gd name="connsiteY52" fmla="*/ 39700 h 1057022"/>
                <a:gd name="connsiteX53" fmla="*/ 914654 w 1252929"/>
                <a:gd name="connsiteY53" fmla="*/ 100240 h 1057022"/>
                <a:gd name="connsiteX54" fmla="*/ 901859 w 1252929"/>
                <a:gd name="connsiteY54" fmla="*/ 123332 h 1057022"/>
                <a:gd name="connsiteX55" fmla="*/ 817290 w 1252929"/>
                <a:gd name="connsiteY55" fmla="*/ 152354 h 1057022"/>
                <a:gd name="connsiteX56" fmla="*/ 643784 w 1252929"/>
                <a:gd name="connsiteY56" fmla="*/ 145177 h 1057022"/>
                <a:gd name="connsiteX57" fmla="*/ 596039 w 1252929"/>
                <a:gd name="connsiteY57" fmla="*/ 123957 h 1057022"/>
                <a:gd name="connsiteX58" fmla="*/ 588861 w 1252929"/>
                <a:gd name="connsiteY58" fmla="*/ 108978 h 1057022"/>
                <a:gd name="connsiteX59" fmla="*/ 588861 w 1252929"/>
                <a:gd name="connsiteY59" fmla="*/ 54991 h 1057022"/>
                <a:gd name="connsiteX60" fmla="*/ 589485 w 1252929"/>
                <a:gd name="connsiteY60" fmla="*/ 14423 h 1057022"/>
                <a:gd name="connsiteX61" fmla="*/ 591670 w 1252929"/>
                <a:gd name="connsiteY61" fmla="*/ 2564 h 1057022"/>
                <a:gd name="connsiteX62" fmla="*/ 601344 w 1252929"/>
                <a:gd name="connsiteY62" fmla="*/ 3813 h 1057022"/>
                <a:gd name="connsiteX63" fmla="*/ 715246 w 1252929"/>
                <a:gd name="connsiteY63" fmla="*/ 27841 h 1057022"/>
                <a:gd name="connsiteX64" fmla="*/ 837262 w 1252929"/>
                <a:gd name="connsiteY64" fmla="*/ 23473 h 1057022"/>
                <a:gd name="connsiteX65" fmla="*/ 906852 w 1252929"/>
                <a:gd name="connsiteY65" fmla="*/ 1628 h 1057022"/>
                <a:gd name="connsiteX66" fmla="*/ 914342 w 1252929"/>
                <a:gd name="connsiteY66" fmla="*/ 380 h 105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252929" h="1057022">
                  <a:moveTo>
                    <a:pt x="844440" y="260328"/>
                  </a:moveTo>
                  <a:cubicBezTo>
                    <a:pt x="848497" y="263137"/>
                    <a:pt x="846312" y="266881"/>
                    <a:pt x="846312" y="269690"/>
                  </a:cubicBezTo>
                  <a:cubicBezTo>
                    <a:pt x="846624" y="299336"/>
                    <a:pt x="845688" y="328982"/>
                    <a:pt x="846624" y="358628"/>
                  </a:cubicBezTo>
                  <a:cubicBezTo>
                    <a:pt x="846936" y="370174"/>
                    <a:pt x="842255" y="377040"/>
                    <a:pt x="833517" y="382969"/>
                  </a:cubicBezTo>
                  <a:cubicBezTo>
                    <a:pt x="807928" y="400756"/>
                    <a:pt x="778282" y="408246"/>
                    <a:pt x="748012" y="412927"/>
                  </a:cubicBezTo>
                  <a:cubicBezTo>
                    <a:pt x="690593" y="421977"/>
                    <a:pt x="633485" y="421040"/>
                    <a:pt x="577002" y="406061"/>
                  </a:cubicBezTo>
                  <a:cubicBezTo>
                    <a:pt x="573570" y="405125"/>
                    <a:pt x="570449" y="404501"/>
                    <a:pt x="567016" y="403565"/>
                  </a:cubicBezTo>
                  <a:cubicBezTo>
                    <a:pt x="521768" y="388898"/>
                    <a:pt x="520519" y="387338"/>
                    <a:pt x="520519" y="340216"/>
                  </a:cubicBezTo>
                  <a:cubicBezTo>
                    <a:pt x="520519" y="315875"/>
                    <a:pt x="520519" y="291223"/>
                    <a:pt x="520519" y="266881"/>
                  </a:cubicBezTo>
                  <a:cubicBezTo>
                    <a:pt x="521455" y="265946"/>
                    <a:pt x="521768" y="265321"/>
                    <a:pt x="522392" y="262825"/>
                  </a:cubicBezTo>
                  <a:cubicBezTo>
                    <a:pt x="550165" y="281237"/>
                    <a:pt x="581059" y="285918"/>
                    <a:pt x="611954" y="289662"/>
                  </a:cubicBezTo>
                  <a:cubicBezTo>
                    <a:pt x="659387" y="295279"/>
                    <a:pt x="706820" y="294655"/>
                    <a:pt x="754254" y="289662"/>
                  </a:cubicBezTo>
                  <a:cubicBezTo>
                    <a:pt x="775474" y="287478"/>
                    <a:pt x="796694" y="283421"/>
                    <a:pt x="816978" y="276556"/>
                  </a:cubicBezTo>
                  <a:cubicBezTo>
                    <a:pt x="827276" y="273123"/>
                    <a:pt x="836950" y="268754"/>
                    <a:pt x="844440" y="260328"/>
                  </a:cubicBezTo>
                  <a:close/>
                  <a:moveTo>
                    <a:pt x="312" y="230370"/>
                  </a:moveTo>
                  <a:cubicBezTo>
                    <a:pt x="32142" y="240668"/>
                    <a:pt x="62725" y="254711"/>
                    <a:pt x="93619" y="267505"/>
                  </a:cubicBezTo>
                  <a:cubicBezTo>
                    <a:pt x="272430" y="340528"/>
                    <a:pt x="450930" y="413862"/>
                    <a:pt x="629742" y="486885"/>
                  </a:cubicBezTo>
                  <a:cubicBezTo>
                    <a:pt x="636295" y="489694"/>
                    <a:pt x="641288" y="491878"/>
                    <a:pt x="641288" y="501240"/>
                  </a:cubicBezTo>
                  <a:cubicBezTo>
                    <a:pt x="640976" y="686604"/>
                    <a:pt x="640976" y="871657"/>
                    <a:pt x="640664" y="1057022"/>
                  </a:cubicBezTo>
                  <a:cubicBezTo>
                    <a:pt x="430334" y="971829"/>
                    <a:pt x="220004" y="886948"/>
                    <a:pt x="9362" y="802067"/>
                  </a:cubicBezTo>
                  <a:cubicBezTo>
                    <a:pt x="3121" y="799571"/>
                    <a:pt x="0" y="797074"/>
                    <a:pt x="0" y="789585"/>
                  </a:cubicBezTo>
                  <a:cubicBezTo>
                    <a:pt x="312" y="604220"/>
                    <a:pt x="312" y="418855"/>
                    <a:pt x="312" y="233179"/>
                  </a:cubicBezTo>
                  <a:cubicBezTo>
                    <a:pt x="0" y="231931"/>
                    <a:pt x="312" y="230994"/>
                    <a:pt x="312" y="230370"/>
                  </a:cubicBezTo>
                  <a:close/>
                  <a:moveTo>
                    <a:pt x="1251992" y="140808"/>
                  </a:moveTo>
                  <a:cubicBezTo>
                    <a:pt x="1252304" y="153290"/>
                    <a:pt x="1252616" y="165773"/>
                    <a:pt x="1252929" y="178255"/>
                  </a:cubicBezTo>
                  <a:cubicBezTo>
                    <a:pt x="1252616" y="200724"/>
                    <a:pt x="1252304" y="222881"/>
                    <a:pt x="1252616" y="245349"/>
                  </a:cubicBezTo>
                  <a:cubicBezTo>
                    <a:pt x="1252616" y="252527"/>
                    <a:pt x="1250432" y="257208"/>
                    <a:pt x="1244815" y="261577"/>
                  </a:cubicBezTo>
                  <a:cubicBezTo>
                    <a:pt x="1218290" y="281861"/>
                    <a:pt x="1187083" y="289351"/>
                    <a:pt x="1155253" y="294656"/>
                  </a:cubicBezTo>
                  <a:cubicBezTo>
                    <a:pt x="1104075" y="303081"/>
                    <a:pt x="1052584" y="302457"/>
                    <a:pt x="1001719" y="292159"/>
                  </a:cubicBezTo>
                  <a:cubicBezTo>
                    <a:pt x="979874" y="287790"/>
                    <a:pt x="958654" y="280925"/>
                    <a:pt x="938994" y="269690"/>
                  </a:cubicBezTo>
                  <a:cubicBezTo>
                    <a:pt x="930881" y="265010"/>
                    <a:pt x="926824" y="259392"/>
                    <a:pt x="927136" y="249095"/>
                  </a:cubicBezTo>
                  <a:cubicBezTo>
                    <a:pt x="927760" y="218200"/>
                    <a:pt x="927448" y="187305"/>
                    <a:pt x="927448" y="156099"/>
                  </a:cubicBezTo>
                  <a:cubicBezTo>
                    <a:pt x="927448" y="148297"/>
                    <a:pt x="926200" y="142368"/>
                    <a:pt x="937746" y="149233"/>
                  </a:cubicBezTo>
                  <a:cubicBezTo>
                    <a:pt x="960839" y="163277"/>
                    <a:pt x="987676" y="167021"/>
                    <a:pt x="1013889" y="170454"/>
                  </a:cubicBezTo>
                  <a:cubicBezTo>
                    <a:pt x="1056954" y="176071"/>
                    <a:pt x="1100330" y="177007"/>
                    <a:pt x="1143707" y="172950"/>
                  </a:cubicBezTo>
                  <a:cubicBezTo>
                    <a:pt x="1173665" y="170141"/>
                    <a:pt x="1203311" y="166085"/>
                    <a:pt x="1231396" y="154851"/>
                  </a:cubicBezTo>
                  <a:cubicBezTo>
                    <a:pt x="1239198" y="152354"/>
                    <a:pt x="1246687" y="147985"/>
                    <a:pt x="1251992" y="140808"/>
                  </a:cubicBezTo>
                  <a:close/>
                  <a:moveTo>
                    <a:pt x="516150" y="112098"/>
                  </a:moveTo>
                  <a:cubicBezTo>
                    <a:pt x="516150" y="150169"/>
                    <a:pt x="516150" y="185745"/>
                    <a:pt x="516150" y="221008"/>
                  </a:cubicBezTo>
                  <a:cubicBezTo>
                    <a:pt x="516150" y="226001"/>
                    <a:pt x="513654" y="228498"/>
                    <a:pt x="510221" y="231619"/>
                  </a:cubicBezTo>
                  <a:cubicBezTo>
                    <a:pt x="486504" y="252839"/>
                    <a:pt x="456859" y="260953"/>
                    <a:pt x="426900" y="265633"/>
                  </a:cubicBezTo>
                  <a:cubicBezTo>
                    <a:pt x="365112" y="275932"/>
                    <a:pt x="303324" y="276556"/>
                    <a:pt x="242160" y="259080"/>
                  </a:cubicBezTo>
                  <a:cubicBezTo>
                    <a:pt x="239975" y="258456"/>
                    <a:pt x="238103" y="258144"/>
                    <a:pt x="235919" y="257520"/>
                  </a:cubicBezTo>
                  <a:cubicBezTo>
                    <a:pt x="190046" y="241917"/>
                    <a:pt x="189109" y="240669"/>
                    <a:pt x="189109" y="192610"/>
                  </a:cubicBezTo>
                  <a:cubicBezTo>
                    <a:pt x="189109" y="186057"/>
                    <a:pt x="188797" y="179816"/>
                    <a:pt x="188797" y="173262"/>
                  </a:cubicBezTo>
                  <a:cubicBezTo>
                    <a:pt x="189109" y="158283"/>
                    <a:pt x="189109" y="143616"/>
                    <a:pt x="189733" y="128637"/>
                  </a:cubicBezTo>
                  <a:cubicBezTo>
                    <a:pt x="190046" y="124892"/>
                    <a:pt x="188173" y="120523"/>
                    <a:pt x="191918" y="117091"/>
                  </a:cubicBezTo>
                  <a:cubicBezTo>
                    <a:pt x="214386" y="133630"/>
                    <a:pt x="241223" y="138623"/>
                    <a:pt x="267749" y="142680"/>
                  </a:cubicBezTo>
                  <a:cubicBezTo>
                    <a:pt x="304260" y="148297"/>
                    <a:pt x="341396" y="149545"/>
                    <a:pt x="378219" y="147985"/>
                  </a:cubicBezTo>
                  <a:cubicBezTo>
                    <a:pt x="413170" y="146425"/>
                    <a:pt x="448433" y="143616"/>
                    <a:pt x="482136" y="132694"/>
                  </a:cubicBezTo>
                  <a:cubicBezTo>
                    <a:pt x="494306" y="128637"/>
                    <a:pt x="506476" y="124892"/>
                    <a:pt x="516150" y="112098"/>
                  </a:cubicBezTo>
                  <a:close/>
                  <a:moveTo>
                    <a:pt x="914342" y="380"/>
                  </a:moveTo>
                  <a:cubicBezTo>
                    <a:pt x="914342" y="13487"/>
                    <a:pt x="914654" y="26593"/>
                    <a:pt x="914654" y="39700"/>
                  </a:cubicBezTo>
                  <a:cubicBezTo>
                    <a:pt x="914654" y="59984"/>
                    <a:pt x="913717" y="79956"/>
                    <a:pt x="914654" y="100240"/>
                  </a:cubicBezTo>
                  <a:cubicBezTo>
                    <a:pt x="915277" y="111474"/>
                    <a:pt x="910285" y="117715"/>
                    <a:pt x="901859" y="123332"/>
                  </a:cubicBezTo>
                  <a:cubicBezTo>
                    <a:pt x="876270" y="140184"/>
                    <a:pt x="847248" y="147674"/>
                    <a:pt x="817290" y="152354"/>
                  </a:cubicBezTo>
                  <a:cubicBezTo>
                    <a:pt x="759247" y="161716"/>
                    <a:pt x="701203" y="160468"/>
                    <a:pt x="643784" y="145177"/>
                  </a:cubicBezTo>
                  <a:cubicBezTo>
                    <a:pt x="626933" y="140496"/>
                    <a:pt x="610393" y="134567"/>
                    <a:pt x="596039" y="123957"/>
                  </a:cubicBezTo>
                  <a:cubicBezTo>
                    <a:pt x="590421" y="119900"/>
                    <a:pt x="588549" y="115531"/>
                    <a:pt x="588861" y="108978"/>
                  </a:cubicBezTo>
                  <a:cubicBezTo>
                    <a:pt x="589173" y="90878"/>
                    <a:pt x="588861" y="73090"/>
                    <a:pt x="588861" y="54991"/>
                  </a:cubicBezTo>
                  <a:cubicBezTo>
                    <a:pt x="588861" y="41572"/>
                    <a:pt x="588861" y="27841"/>
                    <a:pt x="589485" y="14423"/>
                  </a:cubicBezTo>
                  <a:cubicBezTo>
                    <a:pt x="589485" y="10366"/>
                    <a:pt x="587301" y="5997"/>
                    <a:pt x="591670" y="2564"/>
                  </a:cubicBezTo>
                  <a:cubicBezTo>
                    <a:pt x="595102" y="692"/>
                    <a:pt x="598535" y="2253"/>
                    <a:pt x="601344" y="3813"/>
                  </a:cubicBezTo>
                  <a:cubicBezTo>
                    <a:pt x="636919" y="22536"/>
                    <a:pt x="675927" y="26281"/>
                    <a:pt x="715246" y="27841"/>
                  </a:cubicBezTo>
                  <a:cubicBezTo>
                    <a:pt x="756126" y="29714"/>
                    <a:pt x="796694" y="29714"/>
                    <a:pt x="837262" y="23473"/>
                  </a:cubicBezTo>
                  <a:cubicBezTo>
                    <a:pt x="861603" y="19728"/>
                    <a:pt x="885632" y="15047"/>
                    <a:pt x="906852" y="1628"/>
                  </a:cubicBezTo>
                  <a:cubicBezTo>
                    <a:pt x="909037" y="380"/>
                    <a:pt x="911533" y="-556"/>
                    <a:pt x="914342" y="38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" name="그룹 77">
            <a:extLst>
              <a:ext uri="{FF2B5EF4-FFF2-40B4-BE49-F238E27FC236}">
                <a16:creationId xmlns="" xmlns:a16="http://schemas.microsoft.com/office/drawing/2014/main" id="{C7D0F3E7-B662-4EF6-8E16-F60F81727C22}"/>
              </a:ext>
            </a:extLst>
          </p:cNvPr>
          <p:cNvGrpSpPr/>
          <p:nvPr userDrawn="1"/>
        </p:nvGrpSpPr>
        <p:grpSpPr>
          <a:xfrm>
            <a:off x="5071385" y="1063756"/>
            <a:ext cx="2049231" cy="144016"/>
            <a:chOff x="4791443" y="4794870"/>
            <a:chExt cx="1679267" cy="144016"/>
          </a:xfrm>
        </p:grpSpPr>
        <p:sp>
          <p:nvSpPr>
            <p:cNvPr id="25" name="Rectangle 49">
              <a:extLst>
                <a:ext uri="{FF2B5EF4-FFF2-40B4-BE49-F238E27FC236}">
                  <a16:creationId xmlns="" xmlns:a16="http://schemas.microsoft.com/office/drawing/2014/main" id="{617F14CF-5E88-410D-BAA1-9F910565C148}"/>
                </a:ext>
              </a:extLst>
            </p:cNvPr>
            <p:cNvSpPr/>
            <p:nvPr/>
          </p:nvSpPr>
          <p:spPr>
            <a:xfrm>
              <a:off x="4791443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6" name="Rectangle 50">
              <a:extLst>
                <a:ext uri="{FF2B5EF4-FFF2-40B4-BE49-F238E27FC236}">
                  <a16:creationId xmlns="" xmlns:a16="http://schemas.microsoft.com/office/drawing/2014/main" id="{614A67FA-FC16-4379-B0F3-0EF7432FEA2F}"/>
                </a:ext>
              </a:extLst>
            </p:cNvPr>
            <p:cNvSpPr/>
            <p:nvPr/>
          </p:nvSpPr>
          <p:spPr>
            <a:xfrm>
              <a:off x="5069079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7" name="Rectangle 51">
              <a:extLst>
                <a:ext uri="{FF2B5EF4-FFF2-40B4-BE49-F238E27FC236}">
                  <a16:creationId xmlns="" xmlns:a16="http://schemas.microsoft.com/office/drawing/2014/main" id="{873532B6-979E-413B-83E0-333CA7A4819B}"/>
                </a:ext>
              </a:extLst>
            </p:cNvPr>
            <p:cNvSpPr/>
            <p:nvPr/>
          </p:nvSpPr>
          <p:spPr>
            <a:xfrm>
              <a:off x="5348864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8" name="Rectangle 52">
              <a:extLst>
                <a:ext uri="{FF2B5EF4-FFF2-40B4-BE49-F238E27FC236}">
                  <a16:creationId xmlns="" xmlns:a16="http://schemas.microsoft.com/office/drawing/2014/main" id="{54E3AC9E-AB8F-4E04-84A9-FA282DE577C4}"/>
                </a:ext>
              </a:extLst>
            </p:cNvPr>
            <p:cNvSpPr/>
            <p:nvPr/>
          </p:nvSpPr>
          <p:spPr>
            <a:xfrm>
              <a:off x="5630498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9" name="Rectangle 53">
              <a:extLst>
                <a:ext uri="{FF2B5EF4-FFF2-40B4-BE49-F238E27FC236}">
                  <a16:creationId xmlns="" xmlns:a16="http://schemas.microsoft.com/office/drawing/2014/main" id="{204C0E0A-7944-423A-81A5-57AE0279B317}"/>
                </a:ext>
              </a:extLst>
            </p:cNvPr>
            <p:cNvSpPr/>
            <p:nvPr/>
          </p:nvSpPr>
          <p:spPr>
            <a:xfrm>
              <a:off x="5910282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0" name="Rectangle 54">
              <a:extLst>
                <a:ext uri="{FF2B5EF4-FFF2-40B4-BE49-F238E27FC236}">
                  <a16:creationId xmlns="" xmlns:a16="http://schemas.microsoft.com/office/drawing/2014/main" id="{4A8E128F-689E-410E-AFD2-5A4AD5292218}"/>
                </a:ext>
              </a:extLst>
            </p:cNvPr>
            <p:cNvSpPr/>
            <p:nvPr/>
          </p:nvSpPr>
          <p:spPr>
            <a:xfrm>
              <a:off x="6189274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</p:spTree>
    <p:extLst>
      <p:ext uri="{BB962C8B-B14F-4D97-AF65-F5344CB8AC3E}">
        <p14:creationId xmlns=""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="" xmlns:a16="http://schemas.microsoft.com/office/drawing/2014/main" id="{C8B0BB98-FC2A-4DB1-901A-638896D64A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215684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" name="Group 20">
            <a:extLst>
              <a:ext uri="{FF2B5EF4-FFF2-40B4-BE49-F238E27FC236}">
                <a16:creationId xmlns="" xmlns:a16="http://schemas.microsoft.com/office/drawing/2014/main" id="{28E8101D-6ADB-4F0A-84F5-66141FAE637D}"/>
              </a:ext>
            </a:extLst>
          </p:cNvPr>
          <p:cNvGrpSpPr/>
          <p:nvPr userDrawn="1"/>
        </p:nvGrpSpPr>
        <p:grpSpPr>
          <a:xfrm>
            <a:off x="10520822" y="5638800"/>
            <a:ext cx="1471154" cy="1132150"/>
            <a:chOff x="-707925" y="3668339"/>
            <a:chExt cx="3880686" cy="2986443"/>
          </a:xfrm>
        </p:grpSpPr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1ED80D3C-B01A-4944-AB73-25EB125B29B7}"/>
                </a:ext>
              </a:extLst>
            </p:cNvPr>
            <p:cNvSpPr/>
            <p:nvPr userDrawn="1"/>
          </p:nvSpPr>
          <p:spPr>
            <a:xfrm>
              <a:off x="445029" y="4915650"/>
              <a:ext cx="2237483" cy="1332504"/>
            </a:xfrm>
            <a:custGeom>
              <a:avLst/>
              <a:gdLst>
                <a:gd name="connsiteX0" fmla="*/ 4647204 w 4643235"/>
                <a:gd name="connsiteY0" fmla="*/ 1328211 h 2765218"/>
                <a:gd name="connsiteX1" fmla="*/ 4645909 w 4643235"/>
                <a:gd name="connsiteY1" fmla="*/ 1299070 h 2765218"/>
                <a:gd name="connsiteX2" fmla="*/ 4646556 w 4643235"/>
                <a:gd name="connsiteY2" fmla="*/ 638526 h 2765218"/>
                <a:gd name="connsiteX3" fmla="*/ 4624538 w 4643235"/>
                <a:gd name="connsiteY3" fmla="*/ 605499 h 2765218"/>
                <a:gd name="connsiteX4" fmla="*/ 4217203 w 4643235"/>
                <a:gd name="connsiteY4" fmla="*/ 433887 h 2765218"/>
                <a:gd name="connsiteX5" fmla="*/ 4215908 w 4643235"/>
                <a:gd name="connsiteY5" fmla="*/ 380784 h 2765218"/>
                <a:gd name="connsiteX6" fmla="*/ 4215908 w 4643235"/>
                <a:gd name="connsiteY6" fmla="*/ 380784 h 2765218"/>
                <a:gd name="connsiteX7" fmla="*/ 4215908 w 4643235"/>
                <a:gd name="connsiteY7" fmla="*/ 380784 h 2765218"/>
                <a:gd name="connsiteX8" fmla="*/ 4192594 w 4643235"/>
                <a:gd name="connsiteY8" fmla="*/ 340633 h 2765218"/>
                <a:gd name="connsiteX9" fmla="*/ 4148558 w 4643235"/>
                <a:gd name="connsiteY9" fmla="*/ 321853 h 2765218"/>
                <a:gd name="connsiteX10" fmla="*/ 3925139 w 4643235"/>
                <a:gd name="connsiteY10" fmla="*/ 290121 h 2765218"/>
                <a:gd name="connsiteX11" fmla="*/ 3832533 w 4643235"/>
                <a:gd name="connsiteY11" fmla="*/ 271341 h 2765218"/>
                <a:gd name="connsiteX12" fmla="*/ 3558602 w 4643235"/>
                <a:gd name="connsiteY12" fmla="*/ 154774 h 2765218"/>
                <a:gd name="connsiteX13" fmla="*/ 3557306 w 4643235"/>
                <a:gd name="connsiteY13" fmla="*/ 91958 h 2765218"/>
                <a:gd name="connsiteX14" fmla="*/ 3531403 w 4643235"/>
                <a:gd name="connsiteY14" fmla="*/ 50512 h 2765218"/>
                <a:gd name="connsiteX15" fmla="*/ 3445920 w 4643235"/>
                <a:gd name="connsiteY15" fmla="*/ 21370 h 2765218"/>
                <a:gd name="connsiteX16" fmla="*/ 3301507 w 4643235"/>
                <a:gd name="connsiteY16" fmla="*/ 0 h 2765218"/>
                <a:gd name="connsiteX17" fmla="*/ 3140905 w 4643235"/>
                <a:gd name="connsiteY17" fmla="*/ 0 h 2765218"/>
                <a:gd name="connsiteX18" fmla="*/ 3109820 w 4643235"/>
                <a:gd name="connsiteY18" fmla="*/ 4533 h 2765218"/>
                <a:gd name="connsiteX19" fmla="*/ 2916190 w 4643235"/>
                <a:gd name="connsiteY19" fmla="*/ 47274 h 2765218"/>
                <a:gd name="connsiteX20" fmla="*/ 2887696 w 4643235"/>
                <a:gd name="connsiteY20" fmla="*/ 100377 h 2765218"/>
                <a:gd name="connsiteX21" fmla="*/ 2887696 w 4643235"/>
                <a:gd name="connsiteY21" fmla="*/ 100377 h 2765218"/>
                <a:gd name="connsiteX22" fmla="*/ 2887696 w 4643235"/>
                <a:gd name="connsiteY22" fmla="*/ 100377 h 2765218"/>
                <a:gd name="connsiteX23" fmla="*/ 2882515 w 4643235"/>
                <a:gd name="connsiteY23" fmla="*/ 169022 h 2765218"/>
                <a:gd name="connsiteX24" fmla="*/ 2620240 w 4643235"/>
                <a:gd name="connsiteY24" fmla="*/ 248028 h 2765218"/>
                <a:gd name="connsiteX25" fmla="*/ 2578795 w 4643235"/>
                <a:gd name="connsiteY25" fmla="*/ 251913 h 2765218"/>
                <a:gd name="connsiteX26" fmla="*/ 2209019 w 4643235"/>
                <a:gd name="connsiteY26" fmla="*/ 251913 h 2765218"/>
                <a:gd name="connsiteX27" fmla="*/ 2084034 w 4643235"/>
                <a:gd name="connsiteY27" fmla="*/ 287531 h 2765218"/>
                <a:gd name="connsiteX28" fmla="*/ 2059426 w 4643235"/>
                <a:gd name="connsiteY28" fmla="*/ 337396 h 2765218"/>
                <a:gd name="connsiteX29" fmla="*/ 2052950 w 4643235"/>
                <a:gd name="connsiteY29" fmla="*/ 422230 h 2765218"/>
                <a:gd name="connsiteX30" fmla="*/ 1830826 w 4643235"/>
                <a:gd name="connsiteY30" fmla="*/ 488932 h 2765218"/>
                <a:gd name="connsiteX31" fmla="*/ 1763476 w 4643235"/>
                <a:gd name="connsiteY31" fmla="*/ 493465 h 2765218"/>
                <a:gd name="connsiteX32" fmla="*/ 1431261 w 4643235"/>
                <a:gd name="connsiteY32" fmla="*/ 483104 h 2765218"/>
                <a:gd name="connsiteX33" fmla="*/ 1260945 w 4643235"/>
                <a:gd name="connsiteY33" fmla="*/ 522607 h 2765218"/>
                <a:gd name="connsiteX34" fmla="*/ 1229213 w 4643235"/>
                <a:gd name="connsiteY34" fmla="*/ 578300 h 2765218"/>
                <a:gd name="connsiteX35" fmla="*/ 1223384 w 4643235"/>
                <a:gd name="connsiteY35" fmla="*/ 675438 h 2765218"/>
                <a:gd name="connsiteX36" fmla="*/ 1014212 w 4643235"/>
                <a:gd name="connsiteY36" fmla="*/ 738255 h 2765218"/>
                <a:gd name="connsiteX37" fmla="*/ 983128 w 4643235"/>
                <a:gd name="connsiteY37" fmla="*/ 742788 h 2765218"/>
                <a:gd name="connsiteX38" fmla="*/ 548593 w 4643235"/>
                <a:gd name="connsiteY38" fmla="*/ 729189 h 2765218"/>
                <a:gd name="connsiteX39" fmla="*/ 421665 w 4643235"/>
                <a:gd name="connsiteY39" fmla="*/ 766749 h 2765218"/>
                <a:gd name="connsiteX40" fmla="*/ 402885 w 4643235"/>
                <a:gd name="connsiteY40" fmla="*/ 814023 h 2765218"/>
                <a:gd name="connsiteX41" fmla="*/ 397704 w 4643235"/>
                <a:gd name="connsiteY41" fmla="*/ 837984 h 2765218"/>
                <a:gd name="connsiteX42" fmla="*/ 397057 w 4643235"/>
                <a:gd name="connsiteY42" fmla="*/ 925409 h 2765218"/>
                <a:gd name="connsiteX43" fmla="*/ 397057 w 4643235"/>
                <a:gd name="connsiteY43" fmla="*/ 925409 h 2765218"/>
                <a:gd name="connsiteX44" fmla="*/ 397057 w 4643235"/>
                <a:gd name="connsiteY44" fmla="*/ 925409 h 2765218"/>
                <a:gd name="connsiteX45" fmla="*/ 82975 w 4643235"/>
                <a:gd name="connsiteY45" fmla="*/ 1021253 h 2765218"/>
                <a:gd name="connsiteX46" fmla="*/ 14330 w 4643235"/>
                <a:gd name="connsiteY46" fmla="*/ 1038090 h 2765218"/>
                <a:gd name="connsiteX47" fmla="*/ 2673 w 4643235"/>
                <a:gd name="connsiteY47" fmla="*/ 1058165 h 2765218"/>
                <a:gd name="connsiteX48" fmla="*/ 1378 w 4643235"/>
                <a:gd name="connsiteY48" fmla="*/ 2195985 h 2765218"/>
                <a:gd name="connsiteX49" fmla="*/ 31167 w 4643235"/>
                <a:gd name="connsiteY49" fmla="*/ 2240021 h 2765218"/>
                <a:gd name="connsiteX50" fmla="*/ 973414 w 4643235"/>
                <a:gd name="connsiteY50" fmla="*/ 2620158 h 2765218"/>
                <a:gd name="connsiteX51" fmla="*/ 1325056 w 4643235"/>
                <a:gd name="connsiteY51" fmla="*/ 2760685 h 2765218"/>
                <a:gd name="connsiteX52" fmla="*/ 1325056 w 4643235"/>
                <a:gd name="connsiteY52" fmla="*/ 2760685 h 2765218"/>
                <a:gd name="connsiteX53" fmla="*/ 1325056 w 4643235"/>
                <a:gd name="connsiteY53" fmla="*/ 2760685 h 2765218"/>
                <a:gd name="connsiteX54" fmla="*/ 1358731 w 4643235"/>
                <a:gd name="connsiteY54" fmla="*/ 2767161 h 2765218"/>
                <a:gd name="connsiteX55" fmla="*/ 1839244 w 4643235"/>
                <a:gd name="connsiteY55" fmla="*/ 2615624 h 2765218"/>
                <a:gd name="connsiteX56" fmla="*/ 1872919 w 4643235"/>
                <a:gd name="connsiteY56" fmla="*/ 2611739 h 2765218"/>
                <a:gd name="connsiteX57" fmla="*/ 2403945 w 4643235"/>
                <a:gd name="connsiteY57" fmla="*/ 2442070 h 2765218"/>
                <a:gd name="connsiteX58" fmla="*/ 2434382 w 4643235"/>
                <a:gd name="connsiteY58" fmla="*/ 2427175 h 2765218"/>
                <a:gd name="connsiteX59" fmla="*/ 2921371 w 4643235"/>
                <a:gd name="connsiteY59" fmla="*/ 2272401 h 2765218"/>
                <a:gd name="connsiteX60" fmla="*/ 2942741 w 4643235"/>
                <a:gd name="connsiteY60" fmla="*/ 2265925 h 2765218"/>
                <a:gd name="connsiteX61" fmla="*/ 2956988 w 4643235"/>
                <a:gd name="connsiteY61" fmla="*/ 2259449 h 2765218"/>
                <a:gd name="connsiteX62" fmla="*/ 3522336 w 4643235"/>
                <a:gd name="connsiteY62" fmla="*/ 2080066 h 2765218"/>
                <a:gd name="connsiteX63" fmla="*/ 4617415 w 4643235"/>
                <a:gd name="connsiteY63" fmla="*/ 1733604 h 2765218"/>
                <a:gd name="connsiteX64" fmla="*/ 4648499 w 4643235"/>
                <a:gd name="connsiteY64" fmla="*/ 1692158 h 2765218"/>
                <a:gd name="connsiteX65" fmla="*/ 4647204 w 4643235"/>
                <a:gd name="connsiteY65" fmla="*/ 1328211 h 27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643235" h="2765218">
                  <a:moveTo>
                    <a:pt x="4647204" y="1328211"/>
                  </a:moveTo>
                  <a:cubicBezTo>
                    <a:pt x="4646556" y="1318498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0"/>
                    <a:pt x="4352549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7" y="299187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2" y="154774"/>
                  </a:cubicBezTo>
                  <a:cubicBezTo>
                    <a:pt x="3557954" y="134051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3" y="50512"/>
                  </a:cubicBezTo>
                  <a:cubicBezTo>
                    <a:pt x="3504852" y="36265"/>
                    <a:pt x="3475062" y="28494"/>
                    <a:pt x="3445920" y="21370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5" y="0"/>
                  </a:cubicBezTo>
                  <a:cubicBezTo>
                    <a:pt x="3131191" y="7124"/>
                    <a:pt x="3120182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0" y="195573"/>
                    <a:pt x="2707665" y="221476"/>
                    <a:pt x="2620240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19" y="251913"/>
                  </a:cubicBezTo>
                  <a:cubicBezTo>
                    <a:pt x="2165631" y="258389"/>
                    <a:pt x="2123537" y="267455"/>
                    <a:pt x="2084034" y="287531"/>
                  </a:cubicBezTo>
                  <a:cubicBezTo>
                    <a:pt x="2063959" y="297892"/>
                    <a:pt x="2047769" y="311492"/>
                    <a:pt x="2059426" y="337396"/>
                  </a:cubicBezTo>
                  <a:cubicBezTo>
                    <a:pt x="2047121" y="364594"/>
                    <a:pt x="2058131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8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0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7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5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5"/>
                  </a:cubicBezTo>
                  <a:cubicBezTo>
                    <a:pt x="2025" y="1437654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2"/>
                    <a:pt x="659332" y="2493229"/>
                    <a:pt x="973414" y="2620158"/>
                  </a:cubicBezTo>
                  <a:cubicBezTo>
                    <a:pt x="1090628" y="2667432"/>
                    <a:pt x="1207842" y="2714059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7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7" y="2321617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4" y="2263982"/>
                    <a:pt x="2952455" y="2261392"/>
                    <a:pt x="2956988" y="2259449"/>
                  </a:cubicBezTo>
                  <a:cubicBezTo>
                    <a:pt x="3145438" y="2199870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1"/>
                    <a:pt x="4648499" y="1716767"/>
                    <a:pt x="4648499" y="1692158"/>
                  </a:cubicBezTo>
                  <a:cubicBezTo>
                    <a:pt x="4645909" y="1571058"/>
                    <a:pt x="4647204" y="1449959"/>
                    <a:pt x="4647204" y="1328211"/>
                  </a:cubicBezTo>
                  <a:close/>
                </a:path>
              </a:pathLst>
            </a:custGeom>
            <a:solidFill>
              <a:schemeClr val="accent4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13F3DBB5-B2C7-41CE-A9B3-0FA946F10ECD}"/>
                </a:ext>
              </a:extLst>
            </p:cNvPr>
            <p:cNvSpPr/>
            <p:nvPr userDrawn="1"/>
          </p:nvSpPr>
          <p:spPr>
            <a:xfrm>
              <a:off x="444406" y="4965580"/>
              <a:ext cx="2032824" cy="1286008"/>
            </a:xfrm>
            <a:custGeom>
              <a:avLst/>
              <a:gdLst>
                <a:gd name="connsiteX0" fmla="*/ 847598 w 2032824"/>
                <a:gd name="connsiteY0" fmla="*/ 490873 h 1286008"/>
                <a:gd name="connsiteX1" fmla="*/ 847598 w 2032824"/>
                <a:gd name="connsiteY1" fmla="*/ 549229 h 1286008"/>
                <a:gd name="connsiteX2" fmla="*/ 847911 w 2032824"/>
                <a:gd name="connsiteY2" fmla="*/ 578875 h 1286008"/>
                <a:gd name="connsiteX3" fmla="*/ 817640 w 2032824"/>
                <a:gd name="connsiteY3" fmla="*/ 624436 h 1286008"/>
                <a:gd name="connsiteX4" fmla="*/ 711852 w 2032824"/>
                <a:gd name="connsiteY4" fmla="*/ 648152 h 1286008"/>
                <a:gd name="connsiteX5" fmla="*/ 588275 w 2032824"/>
                <a:gd name="connsiteY5" fmla="*/ 639727 h 1286008"/>
                <a:gd name="connsiteX6" fmla="*/ 529919 w 2032824"/>
                <a:gd name="connsiteY6" fmla="*/ 616634 h 1286008"/>
                <a:gd name="connsiteX7" fmla="*/ 522430 w 2032824"/>
                <a:gd name="connsiteY7" fmla="*/ 602903 h 1286008"/>
                <a:gd name="connsiteX8" fmla="*/ 522430 w 2032824"/>
                <a:gd name="connsiteY8" fmla="*/ 493994 h 1286008"/>
                <a:gd name="connsiteX9" fmla="*/ 847598 w 2032824"/>
                <a:gd name="connsiteY9" fmla="*/ 490873 h 1286008"/>
                <a:gd name="connsiteX10" fmla="*/ 6905 w 2032824"/>
                <a:gd name="connsiteY10" fmla="*/ 455923 h 1286008"/>
                <a:gd name="connsiteX11" fmla="*/ 10961 w 2032824"/>
                <a:gd name="connsiteY11" fmla="*/ 463724 h 1286008"/>
                <a:gd name="connsiteX12" fmla="*/ 157318 w 2032824"/>
                <a:gd name="connsiteY12" fmla="*/ 523640 h 1286008"/>
                <a:gd name="connsiteX13" fmla="*/ 497778 w 2032824"/>
                <a:gd name="connsiteY13" fmla="*/ 663444 h 1286008"/>
                <a:gd name="connsiteX14" fmla="*/ 628844 w 2032824"/>
                <a:gd name="connsiteY14" fmla="*/ 716807 h 1286008"/>
                <a:gd name="connsiteX15" fmla="*/ 641638 w 2032824"/>
                <a:gd name="connsiteY15" fmla="*/ 734282 h 1286008"/>
                <a:gd name="connsiteX16" fmla="*/ 641327 w 2032824"/>
                <a:gd name="connsiteY16" fmla="*/ 1272589 h 1286008"/>
                <a:gd name="connsiteX17" fmla="*/ 638518 w 2032824"/>
                <a:gd name="connsiteY17" fmla="*/ 1286008 h 1286008"/>
                <a:gd name="connsiteX18" fmla="*/ 469069 w 2032824"/>
                <a:gd name="connsiteY18" fmla="*/ 1218290 h 1286008"/>
                <a:gd name="connsiteX19" fmla="*/ 15018 w 2032824"/>
                <a:gd name="connsiteY19" fmla="*/ 1035110 h 1286008"/>
                <a:gd name="connsiteX20" fmla="*/ 663 w 2032824"/>
                <a:gd name="connsiteY20" fmla="*/ 1013889 h 1286008"/>
                <a:gd name="connsiteX21" fmla="*/ 1287 w 2032824"/>
                <a:gd name="connsiteY21" fmla="*/ 465596 h 1286008"/>
                <a:gd name="connsiteX22" fmla="*/ 6905 w 2032824"/>
                <a:gd name="connsiteY22" fmla="*/ 455923 h 1286008"/>
                <a:gd name="connsiteX23" fmla="*/ 1253279 w 2032824"/>
                <a:gd name="connsiteY23" fmla="*/ 374786 h 1286008"/>
                <a:gd name="connsiteX24" fmla="*/ 1253279 w 2032824"/>
                <a:gd name="connsiteY24" fmla="*/ 481512 h 1286008"/>
                <a:gd name="connsiteX25" fmla="*/ 1242980 w 2032824"/>
                <a:gd name="connsiteY25" fmla="*/ 495242 h 1286008"/>
                <a:gd name="connsiteX26" fmla="*/ 1157788 w 2032824"/>
                <a:gd name="connsiteY26" fmla="*/ 525512 h 1286008"/>
                <a:gd name="connsiteX27" fmla="*/ 990835 w 2032824"/>
                <a:gd name="connsiteY27" fmla="*/ 520519 h 1286008"/>
                <a:gd name="connsiteX28" fmla="*/ 934352 w 2032824"/>
                <a:gd name="connsiteY28" fmla="*/ 496490 h 1286008"/>
                <a:gd name="connsiteX29" fmla="*/ 927798 w 2032824"/>
                <a:gd name="connsiteY29" fmla="*/ 483696 h 1286008"/>
                <a:gd name="connsiteX30" fmla="*/ 927798 w 2032824"/>
                <a:gd name="connsiteY30" fmla="*/ 385709 h 1286008"/>
                <a:gd name="connsiteX31" fmla="*/ 935600 w 2032824"/>
                <a:gd name="connsiteY31" fmla="*/ 378531 h 1286008"/>
                <a:gd name="connsiteX32" fmla="*/ 1014864 w 2032824"/>
                <a:gd name="connsiteY32" fmla="*/ 401624 h 1286008"/>
                <a:gd name="connsiteX33" fmla="*/ 1094127 w 2032824"/>
                <a:gd name="connsiteY33" fmla="*/ 406616 h 1286008"/>
                <a:gd name="connsiteX34" fmla="*/ 1230498 w 2032824"/>
                <a:gd name="connsiteY34" fmla="*/ 386957 h 1286008"/>
                <a:gd name="connsiteX35" fmla="*/ 1253279 w 2032824"/>
                <a:gd name="connsiteY35" fmla="*/ 374786 h 1286008"/>
                <a:gd name="connsiteX36" fmla="*/ 517438 w 2032824"/>
                <a:gd name="connsiteY36" fmla="*/ 344828 h 1286008"/>
                <a:gd name="connsiteX37" fmla="*/ 517438 w 2032824"/>
                <a:gd name="connsiteY37" fmla="*/ 420035 h 1286008"/>
                <a:gd name="connsiteX38" fmla="*/ 517438 w 2032824"/>
                <a:gd name="connsiteY38" fmla="*/ 434078 h 1286008"/>
                <a:gd name="connsiteX39" fmla="*/ 489040 w 2032824"/>
                <a:gd name="connsiteY39" fmla="*/ 477767 h 1286008"/>
                <a:gd name="connsiteX40" fmla="*/ 377010 w 2032824"/>
                <a:gd name="connsiteY40" fmla="*/ 502420 h 1286008"/>
                <a:gd name="connsiteX41" fmla="*/ 242199 w 2032824"/>
                <a:gd name="connsiteY41" fmla="*/ 489937 h 1286008"/>
                <a:gd name="connsiteX42" fmla="*/ 234710 w 2032824"/>
                <a:gd name="connsiteY42" fmla="*/ 487753 h 1286008"/>
                <a:gd name="connsiteX43" fmla="*/ 191645 w 2032824"/>
                <a:gd name="connsiteY43" fmla="*/ 425964 h 1286008"/>
                <a:gd name="connsiteX44" fmla="*/ 191333 w 2032824"/>
                <a:gd name="connsiteY44" fmla="*/ 401624 h 1286008"/>
                <a:gd name="connsiteX45" fmla="*/ 191645 w 2032824"/>
                <a:gd name="connsiteY45" fmla="*/ 359495 h 1286008"/>
                <a:gd name="connsiteX46" fmla="*/ 194454 w 2032824"/>
                <a:gd name="connsiteY46" fmla="*/ 347637 h 1286008"/>
                <a:gd name="connsiteX47" fmla="*/ 271221 w 2032824"/>
                <a:gd name="connsiteY47" fmla="*/ 373226 h 1286008"/>
                <a:gd name="connsiteX48" fmla="*/ 378882 w 2032824"/>
                <a:gd name="connsiteY48" fmla="*/ 378531 h 1286008"/>
                <a:gd name="connsiteX49" fmla="*/ 482487 w 2032824"/>
                <a:gd name="connsiteY49" fmla="*/ 363240 h 1286008"/>
                <a:gd name="connsiteX50" fmla="*/ 517438 w 2032824"/>
                <a:gd name="connsiteY50" fmla="*/ 344828 h 1286008"/>
                <a:gd name="connsiteX51" fmla="*/ 1650535 w 2032824"/>
                <a:gd name="connsiteY51" fmla="*/ 252458 h 1286008"/>
                <a:gd name="connsiteX52" fmla="*/ 1650535 w 2032824"/>
                <a:gd name="connsiteY52" fmla="*/ 356999 h 1286008"/>
                <a:gd name="connsiteX53" fmla="*/ 1634931 w 2032824"/>
                <a:gd name="connsiteY53" fmla="*/ 378844 h 1286008"/>
                <a:gd name="connsiteX54" fmla="*/ 1554419 w 2032824"/>
                <a:gd name="connsiteY54" fmla="*/ 406930 h 1286008"/>
                <a:gd name="connsiteX55" fmla="*/ 1458304 w 2032824"/>
                <a:gd name="connsiteY55" fmla="*/ 412235 h 1286008"/>
                <a:gd name="connsiteX56" fmla="*/ 1342841 w 2032824"/>
                <a:gd name="connsiteY56" fmla="*/ 386334 h 1286008"/>
                <a:gd name="connsiteX57" fmla="*/ 1324742 w 2032824"/>
                <a:gd name="connsiteY57" fmla="*/ 357624 h 1286008"/>
                <a:gd name="connsiteX58" fmla="*/ 1325054 w 2032824"/>
                <a:gd name="connsiteY58" fmla="*/ 267437 h 1286008"/>
                <a:gd name="connsiteX59" fmla="*/ 1334728 w 2032824"/>
                <a:gd name="connsiteY59" fmla="*/ 261820 h 1286008"/>
                <a:gd name="connsiteX60" fmla="*/ 1408374 w 2032824"/>
                <a:gd name="connsiteY60" fmla="*/ 282729 h 1286008"/>
                <a:gd name="connsiteX61" fmla="*/ 1505738 w 2032824"/>
                <a:gd name="connsiteY61" fmla="*/ 288033 h 1286008"/>
                <a:gd name="connsiteX62" fmla="*/ 1628066 w 2032824"/>
                <a:gd name="connsiteY62" fmla="*/ 268062 h 1286008"/>
                <a:gd name="connsiteX63" fmla="*/ 1650535 w 2032824"/>
                <a:gd name="connsiteY63" fmla="*/ 252458 h 1286008"/>
                <a:gd name="connsiteX64" fmla="*/ 917189 w 2032824"/>
                <a:gd name="connsiteY64" fmla="*/ 228429 h 1286008"/>
                <a:gd name="connsiteX65" fmla="*/ 916565 w 2032824"/>
                <a:gd name="connsiteY65" fmla="*/ 337651 h 1286008"/>
                <a:gd name="connsiteX66" fmla="*/ 889416 w 2032824"/>
                <a:gd name="connsiteY66" fmla="*/ 362617 h 1286008"/>
                <a:gd name="connsiteX67" fmla="*/ 787996 w 2032824"/>
                <a:gd name="connsiteY67" fmla="*/ 387270 h 1286008"/>
                <a:gd name="connsiteX68" fmla="*/ 702178 w 2032824"/>
                <a:gd name="connsiteY68" fmla="*/ 386645 h 1286008"/>
                <a:gd name="connsiteX69" fmla="*/ 601694 w 2032824"/>
                <a:gd name="connsiteY69" fmla="*/ 357936 h 1286008"/>
                <a:gd name="connsiteX70" fmla="*/ 589524 w 2032824"/>
                <a:gd name="connsiteY70" fmla="*/ 336403 h 1286008"/>
                <a:gd name="connsiteX71" fmla="*/ 589836 w 2032824"/>
                <a:gd name="connsiteY71" fmla="*/ 280856 h 1286008"/>
                <a:gd name="connsiteX72" fmla="*/ 592645 w 2032824"/>
                <a:gd name="connsiteY72" fmla="*/ 234046 h 1286008"/>
                <a:gd name="connsiteX73" fmla="*/ 717781 w 2032824"/>
                <a:gd name="connsiteY73" fmla="*/ 262444 h 1286008"/>
                <a:gd name="connsiteX74" fmla="*/ 797669 w 2032824"/>
                <a:gd name="connsiteY74" fmla="*/ 262444 h 1286008"/>
                <a:gd name="connsiteX75" fmla="*/ 890664 w 2032824"/>
                <a:gd name="connsiteY75" fmla="*/ 245904 h 1286008"/>
                <a:gd name="connsiteX76" fmla="*/ 917189 w 2032824"/>
                <a:gd name="connsiteY76" fmla="*/ 228429 h 1286008"/>
                <a:gd name="connsiteX77" fmla="*/ 2032186 w 2032824"/>
                <a:gd name="connsiteY77" fmla="*/ 138243 h 1286008"/>
                <a:gd name="connsiteX78" fmla="*/ 2032810 w 2032824"/>
                <a:gd name="connsiteY78" fmla="*/ 164456 h 1286008"/>
                <a:gd name="connsiteX79" fmla="*/ 2032810 w 2032824"/>
                <a:gd name="connsiteY79" fmla="*/ 237791 h 1286008"/>
                <a:gd name="connsiteX80" fmla="*/ 2019079 w 2032824"/>
                <a:gd name="connsiteY80" fmla="*/ 263069 h 1286008"/>
                <a:gd name="connsiteX81" fmla="*/ 1927333 w 2032824"/>
                <a:gd name="connsiteY81" fmla="*/ 293339 h 1286008"/>
                <a:gd name="connsiteX82" fmla="*/ 1858367 w 2032824"/>
                <a:gd name="connsiteY82" fmla="*/ 298332 h 1286008"/>
                <a:gd name="connsiteX83" fmla="*/ 1741344 w 2032824"/>
                <a:gd name="connsiteY83" fmla="*/ 278360 h 1286008"/>
                <a:gd name="connsiteX84" fmla="*/ 1734167 w 2032824"/>
                <a:gd name="connsiteY84" fmla="*/ 275551 h 1286008"/>
                <a:gd name="connsiteX85" fmla="*/ 1706706 w 2032824"/>
                <a:gd name="connsiteY85" fmla="*/ 234358 h 1286008"/>
                <a:gd name="connsiteX86" fmla="*/ 1707330 w 2032824"/>
                <a:gd name="connsiteY86" fmla="*/ 140427 h 1286008"/>
                <a:gd name="connsiteX87" fmla="*/ 1778480 w 2032824"/>
                <a:gd name="connsiteY87" fmla="*/ 165704 h 1286008"/>
                <a:gd name="connsiteX88" fmla="*/ 1923276 w 2032824"/>
                <a:gd name="connsiteY88" fmla="*/ 169761 h 1286008"/>
                <a:gd name="connsiteX89" fmla="*/ 1992866 w 2032824"/>
                <a:gd name="connsiteY89" fmla="*/ 158527 h 1286008"/>
                <a:gd name="connsiteX90" fmla="*/ 2032186 w 2032824"/>
                <a:gd name="connsiteY90" fmla="*/ 138243 h 1286008"/>
                <a:gd name="connsiteX91" fmla="*/ 1312883 w 2032824"/>
                <a:gd name="connsiteY91" fmla="*/ 117335 h 1286008"/>
                <a:gd name="connsiteX92" fmla="*/ 1315067 w 2032824"/>
                <a:gd name="connsiteY92" fmla="*/ 126697 h 1286008"/>
                <a:gd name="connsiteX93" fmla="*/ 1315379 w 2032824"/>
                <a:gd name="connsiteY93" fmla="*/ 214386 h 1286008"/>
                <a:gd name="connsiteX94" fmla="*/ 1301648 w 2032824"/>
                <a:gd name="connsiteY94" fmla="*/ 239975 h 1286008"/>
                <a:gd name="connsiteX95" fmla="*/ 1222385 w 2032824"/>
                <a:gd name="connsiteY95" fmla="*/ 268061 h 1286008"/>
                <a:gd name="connsiteX96" fmla="*/ 1114724 w 2032824"/>
                <a:gd name="connsiteY96" fmla="*/ 272742 h 1286008"/>
                <a:gd name="connsiteX97" fmla="*/ 1001445 w 2032824"/>
                <a:gd name="connsiteY97" fmla="*/ 243096 h 1286008"/>
                <a:gd name="connsiteX98" fmla="*/ 989586 w 2032824"/>
                <a:gd name="connsiteY98" fmla="*/ 220939 h 1286008"/>
                <a:gd name="connsiteX99" fmla="*/ 989586 w 2032824"/>
                <a:gd name="connsiteY99" fmla="*/ 159151 h 1286008"/>
                <a:gd name="connsiteX100" fmla="*/ 992707 w 2032824"/>
                <a:gd name="connsiteY100" fmla="*/ 118271 h 1286008"/>
                <a:gd name="connsiteX101" fmla="*/ 1068538 w 2032824"/>
                <a:gd name="connsiteY101" fmla="*/ 143548 h 1286008"/>
                <a:gd name="connsiteX102" fmla="*/ 1181504 w 2032824"/>
                <a:gd name="connsiteY102" fmla="*/ 148853 h 1286008"/>
                <a:gd name="connsiteX103" fmla="*/ 1295719 w 2032824"/>
                <a:gd name="connsiteY103" fmla="*/ 128569 h 1286008"/>
                <a:gd name="connsiteX104" fmla="*/ 1312883 w 2032824"/>
                <a:gd name="connsiteY104" fmla="*/ 117335 h 1286008"/>
                <a:gd name="connsiteX105" fmla="*/ 1714195 w 2032824"/>
                <a:gd name="connsiteY105" fmla="*/ 0 h 1286008"/>
                <a:gd name="connsiteX106" fmla="*/ 1715443 w 2032824"/>
                <a:gd name="connsiteY106" fmla="*/ 29958 h 1286008"/>
                <a:gd name="connsiteX107" fmla="*/ 1715443 w 2032824"/>
                <a:gd name="connsiteY107" fmla="*/ 97051 h 1286008"/>
                <a:gd name="connsiteX108" fmla="*/ 1700152 w 2032824"/>
                <a:gd name="connsiteY108" fmla="*/ 125762 h 1286008"/>
                <a:gd name="connsiteX109" fmla="*/ 1615583 w 2032824"/>
                <a:gd name="connsiteY109" fmla="*/ 154159 h 1286008"/>
                <a:gd name="connsiteX110" fmla="*/ 1437708 w 2032824"/>
                <a:gd name="connsiteY110" fmla="*/ 144485 h 1286008"/>
                <a:gd name="connsiteX111" fmla="*/ 1430218 w 2032824"/>
                <a:gd name="connsiteY111" fmla="*/ 142301 h 1286008"/>
                <a:gd name="connsiteX112" fmla="*/ 1389650 w 2032824"/>
                <a:gd name="connsiteY112" fmla="*/ 83633 h 1286008"/>
                <a:gd name="connsiteX113" fmla="*/ 1389026 w 2032824"/>
                <a:gd name="connsiteY113" fmla="*/ 37135 h 1286008"/>
                <a:gd name="connsiteX114" fmla="*/ 1391523 w 2032824"/>
                <a:gd name="connsiteY114" fmla="*/ 4057 h 1286008"/>
                <a:gd name="connsiteX115" fmla="*/ 1521340 w 2032824"/>
                <a:gd name="connsiteY115" fmla="*/ 33079 h 1286008"/>
                <a:gd name="connsiteX116" fmla="*/ 1655215 w 2032824"/>
                <a:gd name="connsiteY116" fmla="*/ 25277 h 1286008"/>
                <a:gd name="connsiteX117" fmla="*/ 1714195 w 2032824"/>
                <a:gd name="connsiteY117" fmla="*/ 0 h 12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32824" h="1286008">
                  <a:moveTo>
                    <a:pt x="847598" y="490873"/>
                  </a:moveTo>
                  <a:cubicBezTo>
                    <a:pt x="847598" y="511157"/>
                    <a:pt x="847598" y="530193"/>
                    <a:pt x="847598" y="549229"/>
                  </a:cubicBezTo>
                  <a:cubicBezTo>
                    <a:pt x="847598" y="559215"/>
                    <a:pt x="846350" y="569201"/>
                    <a:pt x="847911" y="578875"/>
                  </a:cubicBezTo>
                  <a:cubicBezTo>
                    <a:pt x="852279" y="604152"/>
                    <a:pt x="837300" y="615386"/>
                    <a:pt x="817640" y="624436"/>
                  </a:cubicBezTo>
                  <a:cubicBezTo>
                    <a:pt x="783938" y="639415"/>
                    <a:pt x="748363" y="644408"/>
                    <a:pt x="711852" y="648152"/>
                  </a:cubicBezTo>
                  <a:cubicBezTo>
                    <a:pt x="670035" y="652209"/>
                    <a:pt x="628843" y="647841"/>
                    <a:pt x="588275" y="639727"/>
                  </a:cubicBezTo>
                  <a:cubicBezTo>
                    <a:pt x="567679" y="635358"/>
                    <a:pt x="547707" y="628804"/>
                    <a:pt x="529919" y="616634"/>
                  </a:cubicBezTo>
                  <a:cubicBezTo>
                    <a:pt x="524927" y="613202"/>
                    <a:pt x="522430" y="609145"/>
                    <a:pt x="522430" y="602903"/>
                  </a:cubicBezTo>
                  <a:cubicBezTo>
                    <a:pt x="522742" y="566704"/>
                    <a:pt x="522430" y="531129"/>
                    <a:pt x="522430" y="493994"/>
                  </a:cubicBezTo>
                  <a:cubicBezTo>
                    <a:pt x="610431" y="535810"/>
                    <a:pt x="788931" y="534250"/>
                    <a:pt x="847598" y="490873"/>
                  </a:cubicBezTo>
                  <a:close/>
                  <a:moveTo>
                    <a:pt x="6905" y="455923"/>
                  </a:moveTo>
                  <a:cubicBezTo>
                    <a:pt x="2535" y="461228"/>
                    <a:pt x="7529" y="462476"/>
                    <a:pt x="10961" y="463724"/>
                  </a:cubicBezTo>
                  <a:cubicBezTo>
                    <a:pt x="59643" y="483696"/>
                    <a:pt x="108637" y="503668"/>
                    <a:pt x="157318" y="523640"/>
                  </a:cubicBezTo>
                  <a:cubicBezTo>
                    <a:pt x="270909" y="570137"/>
                    <a:pt x="384188" y="616946"/>
                    <a:pt x="497778" y="663444"/>
                  </a:cubicBezTo>
                  <a:cubicBezTo>
                    <a:pt x="541467" y="681231"/>
                    <a:pt x="584843" y="699331"/>
                    <a:pt x="628844" y="716807"/>
                  </a:cubicBezTo>
                  <a:cubicBezTo>
                    <a:pt x="637582" y="720239"/>
                    <a:pt x="641638" y="724296"/>
                    <a:pt x="641638" y="734282"/>
                  </a:cubicBezTo>
                  <a:cubicBezTo>
                    <a:pt x="641327" y="913718"/>
                    <a:pt x="641327" y="1093154"/>
                    <a:pt x="641327" y="1272589"/>
                  </a:cubicBezTo>
                  <a:cubicBezTo>
                    <a:pt x="641327" y="1277270"/>
                    <a:pt x="642887" y="1282263"/>
                    <a:pt x="638518" y="1286008"/>
                  </a:cubicBezTo>
                  <a:cubicBezTo>
                    <a:pt x="582035" y="1263539"/>
                    <a:pt x="525552" y="1241071"/>
                    <a:pt x="469069" y="1218290"/>
                  </a:cubicBezTo>
                  <a:cubicBezTo>
                    <a:pt x="317719" y="1157126"/>
                    <a:pt x="166368" y="1095962"/>
                    <a:pt x="15018" y="1035110"/>
                  </a:cubicBezTo>
                  <a:cubicBezTo>
                    <a:pt x="4408" y="1030741"/>
                    <a:pt x="663" y="1026060"/>
                    <a:pt x="663" y="1013889"/>
                  </a:cubicBezTo>
                  <a:cubicBezTo>
                    <a:pt x="1287" y="831021"/>
                    <a:pt x="976" y="648465"/>
                    <a:pt x="1287" y="465596"/>
                  </a:cubicBezTo>
                  <a:cubicBezTo>
                    <a:pt x="1287" y="462476"/>
                    <a:pt x="-4018" y="453426"/>
                    <a:pt x="6905" y="455923"/>
                  </a:cubicBezTo>
                  <a:close/>
                  <a:moveTo>
                    <a:pt x="1253279" y="374786"/>
                  </a:moveTo>
                  <a:cubicBezTo>
                    <a:pt x="1253279" y="411297"/>
                    <a:pt x="1253279" y="446248"/>
                    <a:pt x="1253279" y="481512"/>
                  </a:cubicBezTo>
                  <a:cubicBezTo>
                    <a:pt x="1253279" y="488689"/>
                    <a:pt x="1247974" y="491809"/>
                    <a:pt x="1242980" y="495242"/>
                  </a:cubicBezTo>
                  <a:cubicBezTo>
                    <a:pt x="1217392" y="513342"/>
                    <a:pt x="1187746" y="520519"/>
                    <a:pt x="1157788" y="525512"/>
                  </a:cubicBezTo>
                  <a:cubicBezTo>
                    <a:pt x="1101929" y="535186"/>
                    <a:pt x="1046070" y="533314"/>
                    <a:pt x="990835" y="520519"/>
                  </a:cubicBezTo>
                  <a:cubicBezTo>
                    <a:pt x="971175" y="515838"/>
                    <a:pt x="950891" y="510221"/>
                    <a:pt x="934352" y="496490"/>
                  </a:cubicBezTo>
                  <a:cubicBezTo>
                    <a:pt x="929983" y="492746"/>
                    <a:pt x="927486" y="489625"/>
                    <a:pt x="927798" y="483696"/>
                  </a:cubicBezTo>
                  <a:cubicBezTo>
                    <a:pt x="928110" y="450929"/>
                    <a:pt x="927798" y="418475"/>
                    <a:pt x="927798" y="385709"/>
                  </a:cubicBezTo>
                  <a:cubicBezTo>
                    <a:pt x="927798" y="380715"/>
                    <a:pt x="927174" y="372914"/>
                    <a:pt x="935600" y="378531"/>
                  </a:cubicBezTo>
                  <a:cubicBezTo>
                    <a:pt x="959629" y="394446"/>
                    <a:pt x="987714" y="397879"/>
                    <a:pt x="1014864" y="401624"/>
                  </a:cubicBezTo>
                  <a:cubicBezTo>
                    <a:pt x="1041076" y="405057"/>
                    <a:pt x="1067914" y="407865"/>
                    <a:pt x="1094127" y="406616"/>
                  </a:cubicBezTo>
                  <a:cubicBezTo>
                    <a:pt x="1140000" y="404744"/>
                    <a:pt x="1186497" y="403808"/>
                    <a:pt x="1230498" y="386957"/>
                  </a:cubicBezTo>
                  <a:cubicBezTo>
                    <a:pt x="1238299" y="384148"/>
                    <a:pt x="1244853" y="379467"/>
                    <a:pt x="1253279" y="374786"/>
                  </a:cubicBezTo>
                  <a:close/>
                  <a:moveTo>
                    <a:pt x="517438" y="344828"/>
                  </a:moveTo>
                  <a:cubicBezTo>
                    <a:pt x="517438" y="371353"/>
                    <a:pt x="517438" y="395695"/>
                    <a:pt x="517438" y="420035"/>
                  </a:cubicBezTo>
                  <a:cubicBezTo>
                    <a:pt x="517438" y="424716"/>
                    <a:pt x="516501" y="429709"/>
                    <a:pt x="517438" y="434078"/>
                  </a:cubicBezTo>
                  <a:cubicBezTo>
                    <a:pt x="522743" y="458419"/>
                    <a:pt x="507764" y="469341"/>
                    <a:pt x="489040" y="477767"/>
                  </a:cubicBezTo>
                  <a:cubicBezTo>
                    <a:pt x="453465" y="493994"/>
                    <a:pt x="415706" y="501172"/>
                    <a:pt x="377010" y="502420"/>
                  </a:cubicBezTo>
                  <a:cubicBezTo>
                    <a:pt x="331449" y="503980"/>
                    <a:pt x="286200" y="503356"/>
                    <a:pt x="242199" y="489937"/>
                  </a:cubicBezTo>
                  <a:cubicBezTo>
                    <a:pt x="239703" y="489313"/>
                    <a:pt x="237206" y="488689"/>
                    <a:pt x="234710" y="487753"/>
                  </a:cubicBezTo>
                  <a:cubicBezTo>
                    <a:pt x="191645" y="471526"/>
                    <a:pt x="191957" y="471526"/>
                    <a:pt x="191645" y="425964"/>
                  </a:cubicBezTo>
                  <a:cubicBezTo>
                    <a:pt x="191645" y="417851"/>
                    <a:pt x="191333" y="409737"/>
                    <a:pt x="191333" y="401624"/>
                  </a:cubicBezTo>
                  <a:cubicBezTo>
                    <a:pt x="191333" y="387581"/>
                    <a:pt x="191333" y="373538"/>
                    <a:pt x="191645" y="359495"/>
                  </a:cubicBezTo>
                  <a:cubicBezTo>
                    <a:pt x="191957" y="355438"/>
                    <a:pt x="189461" y="350757"/>
                    <a:pt x="194454" y="347637"/>
                  </a:cubicBezTo>
                  <a:cubicBezTo>
                    <a:pt x="216922" y="365424"/>
                    <a:pt x="244384" y="369481"/>
                    <a:pt x="271221" y="373226"/>
                  </a:cubicBezTo>
                  <a:cubicBezTo>
                    <a:pt x="306796" y="378219"/>
                    <a:pt x="342995" y="380715"/>
                    <a:pt x="378882" y="378531"/>
                  </a:cubicBezTo>
                  <a:cubicBezTo>
                    <a:pt x="413833" y="376347"/>
                    <a:pt x="448784" y="374474"/>
                    <a:pt x="482487" y="363240"/>
                  </a:cubicBezTo>
                  <a:cubicBezTo>
                    <a:pt x="494345" y="359495"/>
                    <a:pt x="505892" y="355127"/>
                    <a:pt x="517438" y="344828"/>
                  </a:cubicBezTo>
                  <a:close/>
                  <a:moveTo>
                    <a:pt x="1650535" y="252458"/>
                  </a:moveTo>
                  <a:cubicBezTo>
                    <a:pt x="1650535" y="288970"/>
                    <a:pt x="1650222" y="322985"/>
                    <a:pt x="1650535" y="356999"/>
                  </a:cubicBezTo>
                  <a:cubicBezTo>
                    <a:pt x="1650535" y="368546"/>
                    <a:pt x="1642421" y="373539"/>
                    <a:pt x="1634931" y="378844"/>
                  </a:cubicBezTo>
                  <a:cubicBezTo>
                    <a:pt x="1610903" y="395696"/>
                    <a:pt x="1582817" y="401937"/>
                    <a:pt x="1554419" y="406930"/>
                  </a:cubicBezTo>
                  <a:cubicBezTo>
                    <a:pt x="1522589" y="412547"/>
                    <a:pt x="1490447" y="413795"/>
                    <a:pt x="1458304" y="412235"/>
                  </a:cubicBezTo>
                  <a:cubicBezTo>
                    <a:pt x="1418360" y="410050"/>
                    <a:pt x="1379353" y="404121"/>
                    <a:pt x="1342841" y="386334"/>
                  </a:cubicBezTo>
                  <a:cubicBezTo>
                    <a:pt x="1330671" y="380404"/>
                    <a:pt x="1324117" y="372915"/>
                    <a:pt x="1324742" y="357624"/>
                  </a:cubicBezTo>
                  <a:cubicBezTo>
                    <a:pt x="1326302" y="327666"/>
                    <a:pt x="1325366" y="297395"/>
                    <a:pt x="1325054" y="267437"/>
                  </a:cubicBezTo>
                  <a:cubicBezTo>
                    <a:pt x="1325054" y="259324"/>
                    <a:pt x="1325678" y="256203"/>
                    <a:pt x="1334728" y="261820"/>
                  </a:cubicBezTo>
                  <a:cubicBezTo>
                    <a:pt x="1357196" y="275551"/>
                    <a:pt x="1382785" y="279296"/>
                    <a:pt x="1408374" y="282729"/>
                  </a:cubicBezTo>
                  <a:cubicBezTo>
                    <a:pt x="1440517" y="287097"/>
                    <a:pt x="1473283" y="290218"/>
                    <a:pt x="1505738" y="288033"/>
                  </a:cubicBezTo>
                  <a:cubicBezTo>
                    <a:pt x="1546930" y="285225"/>
                    <a:pt x="1588434" y="283353"/>
                    <a:pt x="1628066" y="268062"/>
                  </a:cubicBezTo>
                  <a:cubicBezTo>
                    <a:pt x="1636180" y="265253"/>
                    <a:pt x="1642109" y="259324"/>
                    <a:pt x="1650535" y="252458"/>
                  </a:cubicBezTo>
                  <a:close/>
                  <a:moveTo>
                    <a:pt x="917189" y="228429"/>
                  </a:moveTo>
                  <a:cubicBezTo>
                    <a:pt x="917189" y="266813"/>
                    <a:pt x="918437" y="302388"/>
                    <a:pt x="916565" y="337651"/>
                  </a:cubicBezTo>
                  <a:cubicBezTo>
                    <a:pt x="915941" y="351694"/>
                    <a:pt x="900650" y="357311"/>
                    <a:pt x="889416" y="362617"/>
                  </a:cubicBezTo>
                  <a:cubicBezTo>
                    <a:pt x="857273" y="377596"/>
                    <a:pt x="822946" y="383837"/>
                    <a:pt x="787996" y="387270"/>
                  </a:cubicBezTo>
                  <a:cubicBezTo>
                    <a:pt x="759286" y="390078"/>
                    <a:pt x="730576" y="389454"/>
                    <a:pt x="702178" y="386645"/>
                  </a:cubicBezTo>
                  <a:cubicBezTo>
                    <a:pt x="666915" y="383213"/>
                    <a:pt x="632900" y="375724"/>
                    <a:pt x="601694" y="357936"/>
                  </a:cubicBezTo>
                  <a:cubicBezTo>
                    <a:pt x="593269" y="352943"/>
                    <a:pt x="588900" y="347013"/>
                    <a:pt x="589524" y="336403"/>
                  </a:cubicBezTo>
                  <a:cubicBezTo>
                    <a:pt x="590460" y="317992"/>
                    <a:pt x="589836" y="299580"/>
                    <a:pt x="589836" y="280856"/>
                  </a:cubicBezTo>
                  <a:cubicBezTo>
                    <a:pt x="593269" y="265565"/>
                    <a:pt x="587651" y="249337"/>
                    <a:pt x="592645" y="234046"/>
                  </a:cubicBezTo>
                  <a:cubicBezTo>
                    <a:pt x="631340" y="255891"/>
                    <a:pt x="674405" y="260572"/>
                    <a:pt x="717781" y="262444"/>
                  </a:cubicBezTo>
                  <a:cubicBezTo>
                    <a:pt x="744307" y="263380"/>
                    <a:pt x="771144" y="263692"/>
                    <a:pt x="797669" y="262444"/>
                  </a:cubicBezTo>
                  <a:cubicBezTo>
                    <a:pt x="829188" y="260884"/>
                    <a:pt x="860706" y="256203"/>
                    <a:pt x="890664" y="245904"/>
                  </a:cubicBezTo>
                  <a:cubicBezTo>
                    <a:pt x="899713" y="242784"/>
                    <a:pt x="908451" y="238103"/>
                    <a:pt x="917189" y="228429"/>
                  </a:cubicBezTo>
                  <a:close/>
                  <a:moveTo>
                    <a:pt x="2032186" y="138243"/>
                  </a:moveTo>
                  <a:cubicBezTo>
                    <a:pt x="2032498" y="147293"/>
                    <a:pt x="2032810" y="156031"/>
                    <a:pt x="2032810" y="164456"/>
                  </a:cubicBezTo>
                  <a:cubicBezTo>
                    <a:pt x="2032810" y="188797"/>
                    <a:pt x="2031874" y="213450"/>
                    <a:pt x="2032810" y="237791"/>
                  </a:cubicBezTo>
                  <a:cubicBezTo>
                    <a:pt x="2033122" y="249649"/>
                    <a:pt x="2028441" y="256827"/>
                    <a:pt x="2019079" y="263069"/>
                  </a:cubicBezTo>
                  <a:cubicBezTo>
                    <a:pt x="1991306" y="281481"/>
                    <a:pt x="1959476" y="288658"/>
                    <a:pt x="1927333" y="293339"/>
                  </a:cubicBezTo>
                  <a:cubicBezTo>
                    <a:pt x="1904553" y="296459"/>
                    <a:pt x="1881460" y="299580"/>
                    <a:pt x="1858367" y="298332"/>
                  </a:cubicBezTo>
                  <a:cubicBezTo>
                    <a:pt x="1818736" y="296148"/>
                    <a:pt x="1778792" y="293339"/>
                    <a:pt x="1741344" y="278360"/>
                  </a:cubicBezTo>
                  <a:cubicBezTo>
                    <a:pt x="1738848" y="277424"/>
                    <a:pt x="1736351" y="276800"/>
                    <a:pt x="1734167" y="275551"/>
                  </a:cubicBezTo>
                  <a:cubicBezTo>
                    <a:pt x="1716067" y="268062"/>
                    <a:pt x="1704521" y="257764"/>
                    <a:pt x="1706706" y="234358"/>
                  </a:cubicBezTo>
                  <a:cubicBezTo>
                    <a:pt x="1709514" y="204400"/>
                    <a:pt x="1707330" y="173818"/>
                    <a:pt x="1707330" y="140427"/>
                  </a:cubicBezTo>
                  <a:cubicBezTo>
                    <a:pt x="1729798" y="157279"/>
                    <a:pt x="1754139" y="162272"/>
                    <a:pt x="1778480" y="165704"/>
                  </a:cubicBezTo>
                  <a:cubicBezTo>
                    <a:pt x="1826537" y="172882"/>
                    <a:pt x="1874595" y="173818"/>
                    <a:pt x="1923276" y="169761"/>
                  </a:cubicBezTo>
                  <a:cubicBezTo>
                    <a:pt x="1946681" y="167889"/>
                    <a:pt x="1970086" y="164456"/>
                    <a:pt x="1992866" y="158527"/>
                  </a:cubicBezTo>
                  <a:cubicBezTo>
                    <a:pt x="2007533" y="154782"/>
                    <a:pt x="2021576" y="149789"/>
                    <a:pt x="2032186" y="138243"/>
                  </a:cubicBezTo>
                  <a:close/>
                  <a:moveTo>
                    <a:pt x="1312883" y="117335"/>
                  </a:moveTo>
                  <a:cubicBezTo>
                    <a:pt x="1316939" y="119831"/>
                    <a:pt x="1315067" y="123576"/>
                    <a:pt x="1315067" y="126697"/>
                  </a:cubicBezTo>
                  <a:cubicBezTo>
                    <a:pt x="1315379" y="156030"/>
                    <a:pt x="1314755" y="185364"/>
                    <a:pt x="1315379" y="214386"/>
                  </a:cubicBezTo>
                  <a:cubicBezTo>
                    <a:pt x="1315691" y="226245"/>
                    <a:pt x="1311010" y="233422"/>
                    <a:pt x="1301648" y="239975"/>
                  </a:cubicBezTo>
                  <a:cubicBezTo>
                    <a:pt x="1277620" y="256203"/>
                    <a:pt x="1250158" y="262444"/>
                    <a:pt x="1222385" y="268061"/>
                  </a:cubicBezTo>
                  <a:cubicBezTo>
                    <a:pt x="1186809" y="274927"/>
                    <a:pt x="1150611" y="274927"/>
                    <a:pt x="1114724" y="272742"/>
                  </a:cubicBezTo>
                  <a:cubicBezTo>
                    <a:pt x="1075404" y="270246"/>
                    <a:pt x="1036396" y="264317"/>
                    <a:pt x="1001445" y="243096"/>
                  </a:cubicBezTo>
                  <a:cubicBezTo>
                    <a:pt x="992707" y="237790"/>
                    <a:pt x="988962" y="231550"/>
                    <a:pt x="989586" y="220939"/>
                  </a:cubicBezTo>
                  <a:cubicBezTo>
                    <a:pt x="990210" y="200343"/>
                    <a:pt x="989586" y="179747"/>
                    <a:pt x="989586" y="159151"/>
                  </a:cubicBezTo>
                  <a:cubicBezTo>
                    <a:pt x="992083" y="145732"/>
                    <a:pt x="986778" y="131378"/>
                    <a:pt x="992707" y="118271"/>
                  </a:cubicBezTo>
                  <a:cubicBezTo>
                    <a:pt x="1015176" y="134810"/>
                    <a:pt x="1042013" y="139803"/>
                    <a:pt x="1068538" y="143548"/>
                  </a:cubicBezTo>
                  <a:cubicBezTo>
                    <a:pt x="1105986" y="149165"/>
                    <a:pt x="1143745" y="151037"/>
                    <a:pt x="1181504" y="148853"/>
                  </a:cubicBezTo>
                  <a:cubicBezTo>
                    <a:pt x="1220200" y="146669"/>
                    <a:pt x="1259208" y="143860"/>
                    <a:pt x="1295719" y="128569"/>
                  </a:cubicBezTo>
                  <a:cubicBezTo>
                    <a:pt x="1302273" y="125760"/>
                    <a:pt x="1307266" y="121703"/>
                    <a:pt x="1312883" y="117335"/>
                  </a:cubicBezTo>
                  <a:close/>
                  <a:moveTo>
                    <a:pt x="1714195" y="0"/>
                  </a:moveTo>
                  <a:cubicBezTo>
                    <a:pt x="1715131" y="9986"/>
                    <a:pt x="1715131" y="19972"/>
                    <a:pt x="1715443" y="29958"/>
                  </a:cubicBezTo>
                  <a:cubicBezTo>
                    <a:pt x="1715443" y="52426"/>
                    <a:pt x="1714195" y="74583"/>
                    <a:pt x="1715443" y="97051"/>
                  </a:cubicBezTo>
                  <a:cubicBezTo>
                    <a:pt x="1716067" y="110782"/>
                    <a:pt x="1710450" y="118896"/>
                    <a:pt x="1700152" y="125762"/>
                  </a:cubicBezTo>
                  <a:cubicBezTo>
                    <a:pt x="1674563" y="142613"/>
                    <a:pt x="1645229" y="149478"/>
                    <a:pt x="1615583" y="154159"/>
                  </a:cubicBezTo>
                  <a:cubicBezTo>
                    <a:pt x="1555667" y="163521"/>
                    <a:pt x="1496376" y="161649"/>
                    <a:pt x="1437708" y="144485"/>
                  </a:cubicBezTo>
                  <a:cubicBezTo>
                    <a:pt x="1435211" y="143861"/>
                    <a:pt x="1432715" y="143237"/>
                    <a:pt x="1430218" y="142301"/>
                  </a:cubicBezTo>
                  <a:cubicBezTo>
                    <a:pt x="1389650" y="127010"/>
                    <a:pt x="1389650" y="127010"/>
                    <a:pt x="1389650" y="83633"/>
                  </a:cubicBezTo>
                  <a:cubicBezTo>
                    <a:pt x="1389650" y="68030"/>
                    <a:pt x="1389338" y="52738"/>
                    <a:pt x="1389026" y="37135"/>
                  </a:cubicBezTo>
                  <a:cubicBezTo>
                    <a:pt x="1391210" y="26213"/>
                    <a:pt x="1387154" y="14667"/>
                    <a:pt x="1391523" y="4057"/>
                  </a:cubicBezTo>
                  <a:cubicBezTo>
                    <a:pt x="1431778" y="27774"/>
                    <a:pt x="1476404" y="31206"/>
                    <a:pt x="1521340" y="33079"/>
                  </a:cubicBezTo>
                  <a:cubicBezTo>
                    <a:pt x="1566278" y="34951"/>
                    <a:pt x="1611214" y="34639"/>
                    <a:pt x="1655215" y="25277"/>
                  </a:cubicBezTo>
                  <a:cubicBezTo>
                    <a:pt x="1676435" y="20908"/>
                    <a:pt x="1698280" y="17163"/>
                    <a:pt x="1714195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6D60CAC4-2C0D-4631-9E7C-53DC6AF7352D}"/>
                </a:ext>
              </a:extLst>
            </p:cNvPr>
            <p:cNvSpPr/>
            <p:nvPr userDrawn="1"/>
          </p:nvSpPr>
          <p:spPr>
            <a:xfrm>
              <a:off x="935278" y="4216944"/>
              <a:ext cx="2237483" cy="1332504"/>
            </a:xfrm>
            <a:custGeom>
              <a:avLst/>
              <a:gdLst>
                <a:gd name="connsiteX0" fmla="*/ 4647204 w 4643235"/>
                <a:gd name="connsiteY0" fmla="*/ 1328211 h 2765218"/>
                <a:gd name="connsiteX1" fmla="*/ 4645909 w 4643235"/>
                <a:gd name="connsiteY1" fmla="*/ 1299070 h 2765218"/>
                <a:gd name="connsiteX2" fmla="*/ 4646556 w 4643235"/>
                <a:gd name="connsiteY2" fmla="*/ 638526 h 2765218"/>
                <a:gd name="connsiteX3" fmla="*/ 4624538 w 4643235"/>
                <a:gd name="connsiteY3" fmla="*/ 605499 h 2765218"/>
                <a:gd name="connsiteX4" fmla="*/ 4217203 w 4643235"/>
                <a:gd name="connsiteY4" fmla="*/ 433887 h 2765218"/>
                <a:gd name="connsiteX5" fmla="*/ 4215908 w 4643235"/>
                <a:gd name="connsiteY5" fmla="*/ 380784 h 2765218"/>
                <a:gd name="connsiteX6" fmla="*/ 4215908 w 4643235"/>
                <a:gd name="connsiteY6" fmla="*/ 380784 h 2765218"/>
                <a:gd name="connsiteX7" fmla="*/ 4215908 w 4643235"/>
                <a:gd name="connsiteY7" fmla="*/ 380784 h 2765218"/>
                <a:gd name="connsiteX8" fmla="*/ 4192594 w 4643235"/>
                <a:gd name="connsiteY8" fmla="*/ 340633 h 2765218"/>
                <a:gd name="connsiteX9" fmla="*/ 4148558 w 4643235"/>
                <a:gd name="connsiteY9" fmla="*/ 321853 h 2765218"/>
                <a:gd name="connsiteX10" fmla="*/ 3925139 w 4643235"/>
                <a:gd name="connsiteY10" fmla="*/ 290121 h 2765218"/>
                <a:gd name="connsiteX11" fmla="*/ 3832533 w 4643235"/>
                <a:gd name="connsiteY11" fmla="*/ 271341 h 2765218"/>
                <a:gd name="connsiteX12" fmla="*/ 3558601 w 4643235"/>
                <a:gd name="connsiteY12" fmla="*/ 154775 h 2765218"/>
                <a:gd name="connsiteX13" fmla="*/ 3557306 w 4643235"/>
                <a:gd name="connsiteY13" fmla="*/ 91958 h 2765218"/>
                <a:gd name="connsiteX14" fmla="*/ 3531402 w 4643235"/>
                <a:gd name="connsiteY14" fmla="*/ 50512 h 2765218"/>
                <a:gd name="connsiteX15" fmla="*/ 3445921 w 4643235"/>
                <a:gd name="connsiteY15" fmla="*/ 21371 h 2765218"/>
                <a:gd name="connsiteX16" fmla="*/ 3301507 w 4643235"/>
                <a:gd name="connsiteY16" fmla="*/ 0 h 2765218"/>
                <a:gd name="connsiteX17" fmla="*/ 3140904 w 4643235"/>
                <a:gd name="connsiteY17" fmla="*/ 0 h 2765218"/>
                <a:gd name="connsiteX18" fmla="*/ 3109820 w 4643235"/>
                <a:gd name="connsiteY18" fmla="*/ 4533 h 2765218"/>
                <a:gd name="connsiteX19" fmla="*/ 2916190 w 4643235"/>
                <a:gd name="connsiteY19" fmla="*/ 47274 h 2765218"/>
                <a:gd name="connsiteX20" fmla="*/ 2887696 w 4643235"/>
                <a:gd name="connsiteY20" fmla="*/ 100377 h 2765218"/>
                <a:gd name="connsiteX21" fmla="*/ 2887696 w 4643235"/>
                <a:gd name="connsiteY21" fmla="*/ 100377 h 2765218"/>
                <a:gd name="connsiteX22" fmla="*/ 2887696 w 4643235"/>
                <a:gd name="connsiteY22" fmla="*/ 100377 h 2765218"/>
                <a:gd name="connsiteX23" fmla="*/ 2882515 w 4643235"/>
                <a:gd name="connsiteY23" fmla="*/ 169022 h 2765218"/>
                <a:gd name="connsiteX24" fmla="*/ 2620241 w 4643235"/>
                <a:gd name="connsiteY24" fmla="*/ 248028 h 2765218"/>
                <a:gd name="connsiteX25" fmla="*/ 2578795 w 4643235"/>
                <a:gd name="connsiteY25" fmla="*/ 251913 h 2765218"/>
                <a:gd name="connsiteX26" fmla="*/ 2209020 w 4643235"/>
                <a:gd name="connsiteY26" fmla="*/ 251913 h 2765218"/>
                <a:gd name="connsiteX27" fmla="*/ 2084034 w 4643235"/>
                <a:gd name="connsiteY27" fmla="*/ 287531 h 2765218"/>
                <a:gd name="connsiteX28" fmla="*/ 2059426 w 4643235"/>
                <a:gd name="connsiteY28" fmla="*/ 337396 h 2765218"/>
                <a:gd name="connsiteX29" fmla="*/ 2052950 w 4643235"/>
                <a:gd name="connsiteY29" fmla="*/ 422230 h 2765218"/>
                <a:gd name="connsiteX30" fmla="*/ 1830826 w 4643235"/>
                <a:gd name="connsiteY30" fmla="*/ 488932 h 2765218"/>
                <a:gd name="connsiteX31" fmla="*/ 1763476 w 4643235"/>
                <a:gd name="connsiteY31" fmla="*/ 493465 h 2765218"/>
                <a:gd name="connsiteX32" fmla="*/ 1431261 w 4643235"/>
                <a:gd name="connsiteY32" fmla="*/ 483104 h 2765218"/>
                <a:gd name="connsiteX33" fmla="*/ 1260945 w 4643235"/>
                <a:gd name="connsiteY33" fmla="*/ 522607 h 2765218"/>
                <a:gd name="connsiteX34" fmla="*/ 1229213 w 4643235"/>
                <a:gd name="connsiteY34" fmla="*/ 578300 h 2765218"/>
                <a:gd name="connsiteX35" fmla="*/ 1223384 w 4643235"/>
                <a:gd name="connsiteY35" fmla="*/ 675439 h 2765218"/>
                <a:gd name="connsiteX36" fmla="*/ 1014212 w 4643235"/>
                <a:gd name="connsiteY36" fmla="*/ 738255 h 2765218"/>
                <a:gd name="connsiteX37" fmla="*/ 983128 w 4643235"/>
                <a:gd name="connsiteY37" fmla="*/ 742788 h 2765218"/>
                <a:gd name="connsiteX38" fmla="*/ 548593 w 4643235"/>
                <a:gd name="connsiteY38" fmla="*/ 729189 h 2765218"/>
                <a:gd name="connsiteX39" fmla="*/ 421665 w 4643235"/>
                <a:gd name="connsiteY39" fmla="*/ 766749 h 2765218"/>
                <a:gd name="connsiteX40" fmla="*/ 402885 w 4643235"/>
                <a:gd name="connsiteY40" fmla="*/ 814023 h 2765218"/>
                <a:gd name="connsiteX41" fmla="*/ 397704 w 4643235"/>
                <a:gd name="connsiteY41" fmla="*/ 837984 h 2765218"/>
                <a:gd name="connsiteX42" fmla="*/ 397057 w 4643235"/>
                <a:gd name="connsiteY42" fmla="*/ 925409 h 2765218"/>
                <a:gd name="connsiteX43" fmla="*/ 397057 w 4643235"/>
                <a:gd name="connsiteY43" fmla="*/ 925409 h 2765218"/>
                <a:gd name="connsiteX44" fmla="*/ 397057 w 4643235"/>
                <a:gd name="connsiteY44" fmla="*/ 925409 h 2765218"/>
                <a:gd name="connsiteX45" fmla="*/ 82974 w 4643235"/>
                <a:gd name="connsiteY45" fmla="*/ 1021253 h 2765218"/>
                <a:gd name="connsiteX46" fmla="*/ 14330 w 4643235"/>
                <a:gd name="connsiteY46" fmla="*/ 1038090 h 2765218"/>
                <a:gd name="connsiteX47" fmla="*/ 2673 w 4643235"/>
                <a:gd name="connsiteY47" fmla="*/ 1058166 h 2765218"/>
                <a:gd name="connsiteX48" fmla="*/ 1378 w 4643235"/>
                <a:gd name="connsiteY48" fmla="*/ 2195985 h 2765218"/>
                <a:gd name="connsiteX49" fmla="*/ 31167 w 4643235"/>
                <a:gd name="connsiteY49" fmla="*/ 2240021 h 2765218"/>
                <a:gd name="connsiteX50" fmla="*/ 973414 w 4643235"/>
                <a:gd name="connsiteY50" fmla="*/ 2620158 h 2765218"/>
                <a:gd name="connsiteX51" fmla="*/ 1325056 w 4643235"/>
                <a:gd name="connsiteY51" fmla="*/ 2760685 h 2765218"/>
                <a:gd name="connsiteX52" fmla="*/ 1325056 w 4643235"/>
                <a:gd name="connsiteY52" fmla="*/ 2760685 h 2765218"/>
                <a:gd name="connsiteX53" fmla="*/ 1325056 w 4643235"/>
                <a:gd name="connsiteY53" fmla="*/ 2760685 h 2765218"/>
                <a:gd name="connsiteX54" fmla="*/ 1358731 w 4643235"/>
                <a:gd name="connsiteY54" fmla="*/ 2767161 h 2765218"/>
                <a:gd name="connsiteX55" fmla="*/ 1839244 w 4643235"/>
                <a:gd name="connsiteY55" fmla="*/ 2615624 h 2765218"/>
                <a:gd name="connsiteX56" fmla="*/ 1872919 w 4643235"/>
                <a:gd name="connsiteY56" fmla="*/ 2611739 h 2765218"/>
                <a:gd name="connsiteX57" fmla="*/ 2403945 w 4643235"/>
                <a:gd name="connsiteY57" fmla="*/ 2442070 h 2765218"/>
                <a:gd name="connsiteX58" fmla="*/ 2434382 w 4643235"/>
                <a:gd name="connsiteY58" fmla="*/ 2427175 h 2765218"/>
                <a:gd name="connsiteX59" fmla="*/ 2921371 w 4643235"/>
                <a:gd name="connsiteY59" fmla="*/ 2272401 h 2765218"/>
                <a:gd name="connsiteX60" fmla="*/ 2942741 w 4643235"/>
                <a:gd name="connsiteY60" fmla="*/ 2265925 h 2765218"/>
                <a:gd name="connsiteX61" fmla="*/ 2956989 w 4643235"/>
                <a:gd name="connsiteY61" fmla="*/ 2259449 h 2765218"/>
                <a:gd name="connsiteX62" fmla="*/ 3522336 w 4643235"/>
                <a:gd name="connsiteY62" fmla="*/ 2080066 h 2765218"/>
                <a:gd name="connsiteX63" fmla="*/ 4617415 w 4643235"/>
                <a:gd name="connsiteY63" fmla="*/ 1733604 h 2765218"/>
                <a:gd name="connsiteX64" fmla="*/ 4648499 w 4643235"/>
                <a:gd name="connsiteY64" fmla="*/ 1692158 h 2765218"/>
                <a:gd name="connsiteX65" fmla="*/ 4647204 w 4643235"/>
                <a:gd name="connsiteY65" fmla="*/ 1328211 h 27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643235" h="2765218">
                  <a:moveTo>
                    <a:pt x="4647204" y="1328211"/>
                  </a:moveTo>
                  <a:cubicBezTo>
                    <a:pt x="4646556" y="1318497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0"/>
                    <a:pt x="4352550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8" y="299188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1" y="154775"/>
                  </a:cubicBezTo>
                  <a:cubicBezTo>
                    <a:pt x="3557954" y="134052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2" y="50512"/>
                  </a:cubicBezTo>
                  <a:cubicBezTo>
                    <a:pt x="3504851" y="36265"/>
                    <a:pt x="3475062" y="28494"/>
                    <a:pt x="3445921" y="21371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4" y="0"/>
                  </a:cubicBezTo>
                  <a:cubicBezTo>
                    <a:pt x="3131191" y="7124"/>
                    <a:pt x="3120181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1" y="195573"/>
                    <a:pt x="2707666" y="221476"/>
                    <a:pt x="2620241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20" y="251913"/>
                  </a:cubicBezTo>
                  <a:cubicBezTo>
                    <a:pt x="2165631" y="258389"/>
                    <a:pt x="2123537" y="267456"/>
                    <a:pt x="2084034" y="287531"/>
                  </a:cubicBezTo>
                  <a:cubicBezTo>
                    <a:pt x="2063959" y="297892"/>
                    <a:pt x="2047769" y="311492"/>
                    <a:pt x="2059426" y="337396"/>
                  </a:cubicBezTo>
                  <a:cubicBezTo>
                    <a:pt x="2047122" y="364594"/>
                    <a:pt x="2058130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9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1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8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4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6"/>
                  </a:cubicBezTo>
                  <a:cubicBezTo>
                    <a:pt x="2025" y="1437655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1"/>
                    <a:pt x="659332" y="2493230"/>
                    <a:pt x="973414" y="2620158"/>
                  </a:cubicBezTo>
                  <a:cubicBezTo>
                    <a:pt x="1090628" y="2667432"/>
                    <a:pt x="1207842" y="2714058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6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8" y="2321618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5" y="2263982"/>
                    <a:pt x="2952455" y="2261392"/>
                    <a:pt x="2956989" y="2259449"/>
                  </a:cubicBezTo>
                  <a:cubicBezTo>
                    <a:pt x="3145438" y="2199871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0"/>
                    <a:pt x="4648499" y="1716767"/>
                    <a:pt x="4648499" y="1692158"/>
                  </a:cubicBezTo>
                  <a:cubicBezTo>
                    <a:pt x="4645909" y="1571058"/>
                    <a:pt x="4647204" y="1449311"/>
                    <a:pt x="4647204" y="1328211"/>
                  </a:cubicBezTo>
                  <a:close/>
                </a:path>
              </a:pathLst>
            </a:custGeom>
            <a:solidFill>
              <a:schemeClr val="accent3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AD09EE20-A7C2-482B-966E-7E6FD1EE0BC0}"/>
                </a:ext>
              </a:extLst>
            </p:cNvPr>
            <p:cNvSpPr/>
            <p:nvPr userDrawn="1"/>
          </p:nvSpPr>
          <p:spPr>
            <a:xfrm>
              <a:off x="934654" y="4266873"/>
              <a:ext cx="2032825" cy="1285696"/>
            </a:xfrm>
            <a:custGeom>
              <a:avLst/>
              <a:gdLst>
                <a:gd name="connsiteX0" fmla="*/ 847600 w 2032825"/>
                <a:gd name="connsiteY0" fmla="*/ 490873 h 1285696"/>
                <a:gd name="connsiteX1" fmla="*/ 847600 w 2032825"/>
                <a:gd name="connsiteY1" fmla="*/ 549229 h 1285696"/>
                <a:gd name="connsiteX2" fmla="*/ 847912 w 2032825"/>
                <a:gd name="connsiteY2" fmla="*/ 578875 h 1285696"/>
                <a:gd name="connsiteX3" fmla="*/ 817642 w 2032825"/>
                <a:gd name="connsiteY3" fmla="*/ 624436 h 1285696"/>
                <a:gd name="connsiteX4" fmla="*/ 711853 w 2032825"/>
                <a:gd name="connsiteY4" fmla="*/ 648152 h 1285696"/>
                <a:gd name="connsiteX5" fmla="*/ 588276 w 2032825"/>
                <a:gd name="connsiteY5" fmla="*/ 639727 h 1285696"/>
                <a:gd name="connsiteX6" fmla="*/ 529920 w 2032825"/>
                <a:gd name="connsiteY6" fmla="*/ 616634 h 1285696"/>
                <a:gd name="connsiteX7" fmla="*/ 522431 w 2032825"/>
                <a:gd name="connsiteY7" fmla="*/ 602904 h 1285696"/>
                <a:gd name="connsiteX8" fmla="*/ 522431 w 2032825"/>
                <a:gd name="connsiteY8" fmla="*/ 493994 h 1285696"/>
                <a:gd name="connsiteX9" fmla="*/ 847600 w 2032825"/>
                <a:gd name="connsiteY9" fmla="*/ 490873 h 1285696"/>
                <a:gd name="connsiteX10" fmla="*/ 6905 w 2032825"/>
                <a:gd name="connsiteY10" fmla="*/ 455610 h 1285696"/>
                <a:gd name="connsiteX11" fmla="*/ 10962 w 2032825"/>
                <a:gd name="connsiteY11" fmla="*/ 463412 h 1285696"/>
                <a:gd name="connsiteX12" fmla="*/ 157319 w 2032825"/>
                <a:gd name="connsiteY12" fmla="*/ 523327 h 1285696"/>
                <a:gd name="connsiteX13" fmla="*/ 497779 w 2032825"/>
                <a:gd name="connsiteY13" fmla="*/ 663132 h 1285696"/>
                <a:gd name="connsiteX14" fmla="*/ 628845 w 2032825"/>
                <a:gd name="connsiteY14" fmla="*/ 716494 h 1285696"/>
                <a:gd name="connsiteX15" fmla="*/ 641640 w 2032825"/>
                <a:gd name="connsiteY15" fmla="*/ 733969 h 1285696"/>
                <a:gd name="connsiteX16" fmla="*/ 641328 w 2032825"/>
                <a:gd name="connsiteY16" fmla="*/ 1272277 h 1285696"/>
                <a:gd name="connsiteX17" fmla="*/ 638519 w 2032825"/>
                <a:gd name="connsiteY17" fmla="*/ 1285696 h 1285696"/>
                <a:gd name="connsiteX18" fmla="*/ 469070 w 2032825"/>
                <a:gd name="connsiteY18" fmla="*/ 1217978 h 1285696"/>
                <a:gd name="connsiteX19" fmla="*/ 15019 w 2032825"/>
                <a:gd name="connsiteY19" fmla="*/ 1034798 h 1285696"/>
                <a:gd name="connsiteX20" fmla="*/ 664 w 2032825"/>
                <a:gd name="connsiteY20" fmla="*/ 1013577 h 1285696"/>
                <a:gd name="connsiteX21" fmla="*/ 1288 w 2032825"/>
                <a:gd name="connsiteY21" fmla="*/ 465284 h 1285696"/>
                <a:gd name="connsiteX22" fmla="*/ 6905 w 2032825"/>
                <a:gd name="connsiteY22" fmla="*/ 455610 h 1285696"/>
                <a:gd name="connsiteX23" fmla="*/ 1253280 w 2032825"/>
                <a:gd name="connsiteY23" fmla="*/ 374474 h 1285696"/>
                <a:gd name="connsiteX24" fmla="*/ 1253280 w 2032825"/>
                <a:gd name="connsiteY24" fmla="*/ 481199 h 1285696"/>
                <a:gd name="connsiteX25" fmla="*/ 1242982 w 2032825"/>
                <a:gd name="connsiteY25" fmla="*/ 494930 h 1285696"/>
                <a:gd name="connsiteX26" fmla="*/ 1157789 w 2032825"/>
                <a:gd name="connsiteY26" fmla="*/ 525200 h 1285696"/>
                <a:gd name="connsiteX27" fmla="*/ 990836 w 2032825"/>
                <a:gd name="connsiteY27" fmla="*/ 520207 h 1285696"/>
                <a:gd name="connsiteX28" fmla="*/ 934353 w 2032825"/>
                <a:gd name="connsiteY28" fmla="*/ 496178 h 1285696"/>
                <a:gd name="connsiteX29" fmla="*/ 927799 w 2032825"/>
                <a:gd name="connsiteY29" fmla="*/ 483384 h 1285696"/>
                <a:gd name="connsiteX30" fmla="*/ 927799 w 2032825"/>
                <a:gd name="connsiteY30" fmla="*/ 385396 h 1285696"/>
                <a:gd name="connsiteX31" fmla="*/ 935601 w 2032825"/>
                <a:gd name="connsiteY31" fmla="*/ 378218 h 1285696"/>
                <a:gd name="connsiteX32" fmla="*/ 1014864 w 2032825"/>
                <a:gd name="connsiteY32" fmla="*/ 401311 h 1285696"/>
                <a:gd name="connsiteX33" fmla="*/ 1094128 w 2032825"/>
                <a:gd name="connsiteY33" fmla="*/ 406304 h 1285696"/>
                <a:gd name="connsiteX34" fmla="*/ 1230500 w 2032825"/>
                <a:gd name="connsiteY34" fmla="*/ 386644 h 1285696"/>
                <a:gd name="connsiteX35" fmla="*/ 1253280 w 2032825"/>
                <a:gd name="connsiteY35" fmla="*/ 374474 h 1285696"/>
                <a:gd name="connsiteX36" fmla="*/ 517439 w 2032825"/>
                <a:gd name="connsiteY36" fmla="*/ 344828 h 1285696"/>
                <a:gd name="connsiteX37" fmla="*/ 517439 w 2032825"/>
                <a:gd name="connsiteY37" fmla="*/ 420035 h 1285696"/>
                <a:gd name="connsiteX38" fmla="*/ 517439 w 2032825"/>
                <a:gd name="connsiteY38" fmla="*/ 434077 h 1285696"/>
                <a:gd name="connsiteX39" fmla="*/ 489041 w 2032825"/>
                <a:gd name="connsiteY39" fmla="*/ 477767 h 1285696"/>
                <a:gd name="connsiteX40" fmla="*/ 377011 w 2032825"/>
                <a:gd name="connsiteY40" fmla="*/ 502420 h 1285696"/>
                <a:gd name="connsiteX41" fmla="*/ 242200 w 2032825"/>
                <a:gd name="connsiteY41" fmla="*/ 489937 h 1285696"/>
                <a:gd name="connsiteX42" fmla="*/ 234711 w 2032825"/>
                <a:gd name="connsiteY42" fmla="*/ 487753 h 1285696"/>
                <a:gd name="connsiteX43" fmla="*/ 191646 w 2032825"/>
                <a:gd name="connsiteY43" fmla="*/ 425964 h 1285696"/>
                <a:gd name="connsiteX44" fmla="*/ 191334 w 2032825"/>
                <a:gd name="connsiteY44" fmla="*/ 401623 h 1285696"/>
                <a:gd name="connsiteX45" fmla="*/ 191646 w 2032825"/>
                <a:gd name="connsiteY45" fmla="*/ 359495 h 1285696"/>
                <a:gd name="connsiteX46" fmla="*/ 194455 w 2032825"/>
                <a:gd name="connsiteY46" fmla="*/ 347636 h 1285696"/>
                <a:gd name="connsiteX47" fmla="*/ 271222 w 2032825"/>
                <a:gd name="connsiteY47" fmla="*/ 373225 h 1285696"/>
                <a:gd name="connsiteX48" fmla="*/ 378883 w 2032825"/>
                <a:gd name="connsiteY48" fmla="*/ 378530 h 1285696"/>
                <a:gd name="connsiteX49" fmla="*/ 482488 w 2032825"/>
                <a:gd name="connsiteY49" fmla="*/ 363239 h 1285696"/>
                <a:gd name="connsiteX50" fmla="*/ 517439 w 2032825"/>
                <a:gd name="connsiteY50" fmla="*/ 344828 h 1285696"/>
                <a:gd name="connsiteX51" fmla="*/ 1650536 w 2032825"/>
                <a:gd name="connsiteY51" fmla="*/ 252458 h 1285696"/>
                <a:gd name="connsiteX52" fmla="*/ 1650536 w 2032825"/>
                <a:gd name="connsiteY52" fmla="*/ 356999 h 1285696"/>
                <a:gd name="connsiteX53" fmla="*/ 1634932 w 2032825"/>
                <a:gd name="connsiteY53" fmla="*/ 378844 h 1285696"/>
                <a:gd name="connsiteX54" fmla="*/ 1554421 w 2032825"/>
                <a:gd name="connsiteY54" fmla="*/ 406929 h 1285696"/>
                <a:gd name="connsiteX55" fmla="*/ 1458305 w 2032825"/>
                <a:gd name="connsiteY55" fmla="*/ 412234 h 1285696"/>
                <a:gd name="connsiteX56" fmla="*/ 1342843 w 2032825"/>
                <a:gd name="connsiteY56" fmla="*/ 386333 h 1285696"/>
                <a:gd name="connsiteX57" fmla="*/ 1324743 w 2032825"/>
                <a:gd name="connsiteY57" fmla="*/ 357623 h 1285696"/>
                <a:gd name="connsiteX58" fmla="*/ 1325055 w 2032825"/>
                <a:gd name="connsiteY58" fmla="*/ 267437 h 1285696"/>
                <a:gd name="connsiteX59" fmla="*/ 1334729 w 2032825"/>
                <a:gd name="connsiteY59" fmla="*/ 261820 h 1285696"/>
                <a:gd name="connsiteX60" fmla="*/ 1408376 w 2032825"/>
                <a:gd name="connsiteY60" fmla="*/ 282728 h 1285696"/>
                <a:gd name="connsiteX61" fmla="*/ 1505739 w 2032825"/>
                <a:gd name="connsiteY61" fmla="*/ 288033 h 1285696"/>
                <a:gd name="connsiteX62" fmla="*/ 1628067 w 2032825"/>
                <a:gd name="connsiteY62" fmla="*/ 268061 h 1285696"/>
                <a:gd name="connsiteX63" fmla="*/ 1650536 w 2032825"/>
                <a:gd name="connsiteY63" fmla="*/ 252458 h 1285696"/>
                <a:gd name="connsiteX64" fmla="*/ 917190 w 2032825"/>
                <a:gd name="connsiteY64" fmla="*/ 228429 h 1285696"/>
                <a:gd name="connsiteX65" fmla="*/ 916566 w 2032825"/>
                <a:gd name="connsiteY65" fmla="*/ 337651 h 1285696"/>
                <a:gd name="connsiteX66" fmla="*/ 889417 w 2032825"/>
                <a:gd name="connsiteY66" fmla="*/ 362616 h 1285696"/>
                <a:gd name="connsiteX67" fmla="*/ 787996 w 2032825"/>
                <a:gd name="connsiteY67" fmla="*/ 387269 h 1285696"/>
                <a:gd name="connsiteX68" fmla="*/ 702179 w 2032825"/>
                <a:gd name="connsiteY68" fmla="*/ 386645 h 1285696"/>
                <a:gd name="connsiteX69" fmla="*/ 601695 w 2032825"/>
                <a:gd name="connsiteY69" fmla="*/ 357935 h 1285696"/>
                <a:gd name="connsiteX70" fmla="*/ 589525 w 2032825"/>
                <a:gd name="connsiteY70" fmla="*/ 336403 h 1285696"/>
                <a:gd name="connsiteX71" fmla="*/ 589837 w 2032825"/>
                <a:gd name="connsiteY71" fmla="*/ 280856 h 1285696"/>
                <a:gd name="connsiteX72" fmla="*/ 592646 w 2032825"/>
                <a:gd name="connsiteY72" fmla="*/ 234046 h 1285696"/>
                <a:gd name="connsiteX73" fmla="*/ 717782 w 2032825"/>
                <a:gd name="connsiteY73" fmla="*/ 262443 h 1285696"/>
                <a:gd name="connsiteX74" fmla="*/ 797670 w 2032825"/>
                <a:gd name="connsiteY74" fmla="*/ 262443 h 1285696"/>
                <a:gd name="connsiteX75" fmla="*/ 890665 w 2032825"/>
                <a:gd name="connsiteY75" fmla="*/ 245904 h 1285696"/>
                <a:gd name="connsiteX76" fmla="*/ 917190 w 2032825"/>
                <a:gd name="connsiteY76" fmla="*/ 228429 h 1285696"/>
                <a:gd name="connsiteX77" fmla="*/ 2032187 w 2032825"/>
                <a:gd name="connsiteY77" fmla="*/ 138243 h 1285696"/>
                <a:gd name="connsiteX78" fmla="*/ 2032811 w 2032825"/>
                <a:gd name="connsiteY78" fmla="*/ 164456 h 1285696"/>
                <a:gd name="connsiteX79" fmla="*/ 2032811 w 2032825"/>
                <a:gd name="connsiteY79" fmla="*/ 237791 h 1285696"/>
                <a:gd name="connsiteX80" fmla="*/ 2019080 w 2032825"/>
                <a:gd name="connsiteY80" fmla="*/ 263068 h 1285696"/>
                <a:gd name="connsiteX81" fmla="*/ 1927334 w 2032825"/>
                <a:gd name="connsiteY81" fmla="*/ 293338 h 1285696"/>
                <a:gd name="connsiteX82" fmla="*/ 1858368 w 2032825"/>
                <a:gd name="connsiteY82" fmla="*/ 298332 h 1285696"/>
                <a:gd name="connsiteX83" fmla="*/ 1741345 w 2032825"/>
                <a:gd name="connsiteY83" fmla="*/ 278359 h 1285696"/>
                <a:gd name="connsiteX84" fmla="*/ 1734168 w 2032825"/>
                <a:gd name="connsiteY84" fmla="*/ 275551 h 1285696"/>
                <a:gd name="connsiteX85" fmla="*/ 1706707 w 2032825"/>
                <a:gd name="connsiteY85" fmla="*/ 234358 h 1285696"/>
                <a:gd name="connsiteX86" fmla="*/ 1707331 w 2032825"/>
                <a:gd name="connsiteY86" fmla="*/ 140427 h 1285696"/>
                <a:gd name="connsiteX87" fmla="*/ 1778481 w 2032825"/>
                <a:gd name="connsiteY87" fmla="*/ 165704 h 1285696"/>
                <a:gd name="connsiteX88" fmla="*/ 1923278 w 2032825"/>
                <a:gd name="connsiteY88" fmla="*/ 169761 h 1285696"/>
                <a:gd name="connsiteX89" fmla="*/ 1992867 w 2032825"/>
                <a:gd name="connsiteY89" fmla="*/ 158527 h 1285696"/>
                <a:gd name="connsiteX90" fmla="*/ 2032187 w 2032825"/>
                <a:gd name="connsiteY90" fmla="*/ 138243 h 1285696"/>
                <a:gd name="connsiteX91" fmla="*/ 1312885 w 2032825"/>
                <a:gd name="connsiteY91" fmla="*/ 117335 h 1285696"/>
                <a:gd name="connsiteX92" fmla="*/ 1315069 w 2032825"/>
                <a:gd name="connsiteY92" fmla="*/ 126697 h 1285696"/>
                <a:gd name="connsiteX93" fmla="*/ 1315381 w 2032825"/>
                <a:gd name="connsiteY93" fmla="*/ 214386 h 1285696"/>
                <a:gd name="connsiteX94" fmla="*/ 1301650 w 2032825"/>
                <a:gd name="connsiteY94" fmla="*/ 239975 h 1285696"/>
                <a:gd name="connsiteX95" fmla="*/ 1222387 w 2032825"/>
                <a:gd name="connsiteY95" fmla="*/ 268061 h 1285696"/>
                <a:gd name="connsiteX96" fmla="*/ 1114726 w 2032825"/>
                <a:gd name="connsiteY96" fmla="*/ 272742 h 1285696"/>
                <a:gd name="connsiteX97" fmla="*/ 1001447 w 2032825"/>
                <a:gd name="connsiteY97" fmla="*/ 243096 h 1285696"/>
                <a:gd name="connsiteX98" fmla="*/ 989589 w 2032825"/>
                <a:gd name="connsiteY98" fmla="*/ 220940 h 1285696"/>
                <a:gd name="connsiteX99" fmla="*/ 989589 w 2032825"/>
                <a:gd name="connsiteY99" fmla="*/ 159151 h 1285696"/>
                <a:gd name="connsiteX100" fmla="*/ 992709 w 2032825"/>
                <a:gd name="connsiteY100" fmla="*/ 118271 h 1285696"/>
                <a:gd name="connsiteX101" fmla="*/ 1068540 w 2032825"/>
                <a:gd name="connsiteY101" fmla="*/ 143548 h 1285696"/>
                <a:gd name="connsiteX102" fmla="*/ 1181507 w 2032825"/>
                <a:gd name="connsiteY102" fmla="*/ 148853 h 1285696"/>
                <a:gd name="connsiteX103" fmla="*/ 1295721 w 2032825"/>
                <a:gd name="connsiteY103" fmla="*/ 128569 h 1285696"/>
                <a:gd name="connsiteX104" fmla="*/ 1312885 w 2032825"/>
                <a:gd name="connsiteY104" fmla="*/ 117335 h 1285696"/>
                <a:gd name="connsiteX105" fmla="*/ 1714196 w 2032825"/>
                <a:gd name="connsiteY105" fmla="*/ 0 h 1285696"/>
                <a:gd name="connsiteX106" fmla="*/ 1715444 w 2032825"/>
                <a:gd name="connsiteY106" fmla="*/ 29958 h 1285696"/>
                <a:gd name="connsiteX107" fmla="*/ 1715444 w 2032825"/>
                <a:gd name="connsiteY107" fmla="*/ 97051 h 1285696"/>
                <a:gd name="connsiteX108" fmla="*/ 1700153 w 2032825"/>
                <a:gd name="connsiteY108" fmla="*/ 125762 h 1285696"/>
                <a:gd name="connsiteX109" fmla="*/ 1615584 w 2032825"/>
                <a:gd name="connsiteY109" fmla="*/ 154159 h 1285696"/>
                <a:gd name="connsiteX110" fmla="*/ 1437709 w 2032825"/>
                <a:gd name="connsiteY110" fmla="*/ 144485 h 1285696"/>
                <a:gd name="connsiteX111" fmla="*/ 1430219 w 2032825"/>
                <a:gd name="connsiteY111" fmla="*/ 142301 h 1285696"/>
                <a:gd name="connsiteX112" fmla="*/ 1389651 w 2032825"/>
                <a:gd name="connsiteY112" fmla="*/ 83633 h 1285696"/>
                <a:gd name="connsiteX113" fmla="*/ 1389027 w 2032825"/>
                <a:gd name="connsiteY113" fmla="*/ 37136 h 1285696"/>
                <a:gd name="connsiteX114" fmla="*/ 1391524 w 2032825"/>
                <a:gd name="connsiteY114" fmla="*/ 4057 h 1285696"/>
                <a:gd name="connsiteX115" fmla="*/ 1521341 w 2032825"/>
                <a:gd name="connsiteY115" fmla="*/ 33079 h 1285696"/>
                <a:gd name="connsiteX116" fmla="*/ 1655216 w 2032825"/>
                <a:gd name="connsiteY116" fmla="*/ 25277 h 1285696"/>
                <a:gd name="connsiteX117" fmla="*/ 1714196 w 2032825"/>
                <a:gd name="connsiteY117" fmla="*/ 0 h 1285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32825" h="1285696">
                  <a:moveTo>
                    <a:pt x="847600" y="490873"/>
                  </a:moveTo>
                  <a:cubicBezTo>
                    <a:pt x="847600" y="511157"/>
                    <a:pt x="847600" y="530193"/>
                    <a:pt x="847600" y="549229"/>
                  </a:cubicBezTo>
                  <a:cubicBezTo>
                    <a:pt x="847600" y="559215"/>
                    <a:pt x="846352" y="569201"/>
                    <a:pt x="847912" y="578875"/>
                  </a:cubicBezTo>
                  <a:cubicBezTo>
                    <a:pt x="852281" y="604152"/>
                    <a:pt x="837302" y="615386"/>
                    <a:pt x="817642" y="624436"/>
                  </a:cubicBezTo>
                  <a:cubicBezTo>
                    <a:pt x="783939" y="639415"/>
                    <a:pt x="748364" y="644408"/>
                    <a:pt x="711853" y="648152"/>
                  </a:cubicBezTo>
                  <a:cubicBezTo>
                    <a:pt x="670036" y="652209"/>
                    <a:pt x="628844" y="647841"/>
                    <a:pt x="588276" y="639727"/>
                  </a:cubicBezTo>
                  <a:cubicBezTo>
                    <a:pt x="567680" y="635358"/>
                    <a:pt x="547708" y="628805"/>
                    <a:pt x="529920" y="616634"/>
                  </a:cubicBezTo>
                  <a:cubicBezTo>
                    <a:pt x="524928" y="613202"/>
                    <a:pt x="522431" y="609145"/>
                    <a:pt x="522431" y="602904"/>
                  </a:cubicBezTo>
                  <a:cubicBezTo>
                    <a:pt x="522743" y="566704"/>
                    <a:pt x="522431" y="531129"/>
                    <a:pt x="522431" y="493994"/>
                  </a:cubicBezTo>
                  <a:cubicBezTo>
                    <a:pt x="610433" y="535810"/>
                    <a:pt x="788932" y="534250"/>
                    <a:pt x="847600" y="490873"/>
                  </a:cubicBezTo>
                  <a:close/>
                  <a:moveTo>
                    <a:pt x="6905" y="455610"/>
                  </a:moveTo>
                  <a:cubicBezTo>
                    <a:pt x="2536" y="460915"/>
                    <a:pt x="7529" y="462163"/>
                    <a:pt x="10962" y="463412"/>
                  </a:cubicBezTo>
                  <a:cubicBezTo>
                    <a:pt x="59644" y="483384"/>
                    <a:pt x="108638" y="503355"/>
                    <a:pt x="157319" y="523327"/>
                  </a:cubicBezTo>
                  <a:cubicBezTo>
                    <a:pt x="270910" y="569825"/>
                    <a:pt x="384189" y="616634"/>
                    <a:pt x="497779" y="663132"/>
                  </a:cubicBezTo>
                  <a:cubicBezTo>
                    <a:pt x="541468" y="680919"/>
                    <a:pt x="584844" y="699019"/>
                    <a:pt x="628845" y="716494"/>
                  </a:cubicBezTo>
                  <a:cubicBezTo>
                    <a:pt x="637583" y="719927"/>
                    <a:pt x="641640" y="723983"/>
                    <a:pt x="641640" y="733969"/>
                  </a:cubicBezTo>
                  <a:cubicBezTo>
                    <a:pt x="641328" y="913405"/>
                    <a:pt x="641328" y="1092841"/>
                    <a:pt x="641328" y="1272277"/>
                  </a:cubicBezTo>
                  <a:cubicBezTo>
                    <a:pt x="641328" y="1276958"/>
                    <a:pt x="642888" y="1281951"/>
                    <a:pt x="638519" y="1285696"/>
                  </a:cubicBezTo>
                  <a:cubicBezTo>
                    <a:pt x="582036" y="1263227"/>
                    <a:pt x="525553" y="1240758"/>
                    <a:pt x="469070" y="1217978"/>
                  </a:cubicBezTo>
                  <a:cubicBezTo>
                    <a:pt x="317719" y="1156814"/>
                    <a:pt x="166369" y="1095649"/>
                    <a:pt x="15019" y="1034798"/>
                  </a:cubicBezTo>
                  <a:cubicBezTo>
                    <a:pt x="4409" y="1030429"/>
                    <a:pt x="664" y="1025748"/>
                    <a:pt x="664" y="1013577"/>
                  </a:cubicBezTo>
                  <a:cubicBezTo>
                    <a:pt x="1288" y="830709"/>
                    <a:pt x="976" y="648152"/>
                    <a:pt x="1288" y="465284"/>
                  </a:cubicBezTo>
                  <a:cubicBezTo>
                    <a:pt x="1288" y="462475"/>
                    <a:pt x="-4017" y="453425"/>
                    <a:pt x="6905" y="455610"/>
                  </a:cubicBezTo>
                  <a:close/>
                  <a:moveTo>
                    <a:pt x="1253280" y="374474"/>
                  </a:moveTo>
                  <a:cubicBezTo>
                    <a:pt x="1253280" y="410985"/>
                    <a:pt x="1253280" y="445936"/>
                    <a:pt x="1253280" y="481199"/>
                  </a:cubicBezTo>
                  <a:cubicBezTo>
                    <a:pt x="1253280" y="488377"/>
                    <a:pt x="1247975" y="491497"/>
                    <a:pt x="1242982" y="494930"/>
                  </a:cubicBezTo>
                  <a:cubicBezTo>
                    <a:pt x="1217393" y="513030"/>
                    <a:pt x="1187747" y="520207"/>
                    <a:pt x="1157789" y="525200"/>
                  </a:cubicBezTo>
                  <a:cubicBezTo>
                    <a:pt x="1101930" y="534874"/>
                    <a:pt x="1046071" y="533002"/>
                    <a:pt x="990836" y="520207"/>
                  </a:cubicBezTo>
                  <a:cubicBezTo>
                    <a:pt x="971176" y="515526"/>
                    <a:pt x="950892" y="509909"/>
                    <a:pt x="934353" y="496178"/>
                  </a:cubicBezTo>
                  <a:cubicBezTo>
                    <a:pt x="929983" y="492434"/>
                    <a:pt x="927487" y="489313"/>
                    <a:pt x="927799" y="483384"/>
                  </a:cubicBezTo>
                  <a:cubicBezTo>
                    <a:pt x="928111" y="450617"/>
                    <a:pt x="927799" y="418162"/>
                    <a:pt x="927799" y="385396"/>
                  </a:cubicBezTo>
                  <a:cubicBezTo>
                    <a:pt x="927799" y="380403"/>
                    <a:pt x="927175" y="372601"/>
                    <a:pt x="935601" y="378218"/>
                  </a:cubicBezTo>
                  <a:cubicBezTo>
                    <a:pt x="959629" y="394134"/>
                    <a:pt x="987715" y="397566"/>
                    <a:pt x="1014864" y="401311"/>
                  </a:cubicBezTo>
                  <a:cubicBezTo>
                    <a:pt x="1041078" y="404744"/>
                    <a:pt x="1067915" y="407552"/>
                    <a:pt x="1094128" y="406304"/>
                  </a:cubicBezTo>
                  <a:cubicBezTo>
                    <a:pt x="1140001" y="404432"/>
                    <a:pt x="1186499" y="403495"/>
                    <a:pt x="1230500" y="386644"/>
                  </a:cubicBezTo>
                  <a:cubicBezTo>
                    <a:pt x="1238301" y="383836"/>
                    <a:pt x="1245166" y="379467"/>
                    <a:pt x="1253280" y="374474"/>
                  </a:cubicBezTo>
                  <a:close/>
                  <a:moveTo>
                    <a:pt x="517439" y="344828"/>
                  </a:moveTo>
                  <a:cubicBezTo>
                    <a:pt x="517439" y="371353"/>
                    <a:pt x="517439" y="395694"/>
                    <a:pt x="517439" y="420035"/>
                  </a:cubicBezTo>
                  <a:cubicBezTo>
                    <a:pt x="517439" y="424715"/>
                    <a:pt x="516503" y="429709"/>
                    <a:pt x="517439" y="434077"/>
                  </a:cubicBezTo>
                  <a:cubicBezTo>
                    <a:pt x="522744" y="458419"/>
                    <a:pt x="507765" y="469341"/>
                    <a:pt x="489041" y="477767"/>
                  </a:cubicBezTo>
                  <a:cubicBezTo>
                    <a:pt x="453466" y="493994"/>
                    <a:pt x="415707" y="501171"/>
                    <a:pt x="377011" y="502420"/>
                  </a:cubicBezTo>
                  <a:cubicBezTo>
                    <a:pt x="331450" y="503980"/>
                    <a:pt x="286201" y="503356"/>
                    <a:pt x="242200" y="489937"/>
                  </a:cubicBezTo>
                  <a:cubicBezTo>
                    <a:pt x="239704" y="489313"/>
                    <a:pt x="237207" y="488689"/>
                    <a:pt x="234711" y="487753"/>
                  </a:cubicBezTo>
                  <a:cubicBezTo>
                    <a:pt x="191646" y="471525"/>
                    <a:pt x="191958" y="471525"/>
                    <a:pt x="191646" y="425964"/>
                  </a:cubicBezTo>
                  <a:cubicBezTo>
                    <a:pt x="191646" y="417850"/>
                    <a:pt x="191334" y="409737"/>
                    <a:pt x="191334" y="401623"/>
                  </a:cubicBezTo>
                  <a:cubicBezTo>
                    <a:pt x="191334" y="387580"/>
                    <a:pt x="191334" y="373537"/>
                    <a:pt x="191646" y="359495"/>
                  </a:cubicBezTo>
                  <a:cubicBezTo>
                    <a:pt x="191958" y="355438"/>
                    <a:pt x="189774" y="350445"/>
                    <a:pt x="194455" y="347636"/>
                  </a:cubicBezTo>
                  <a:cubicBezTo>
                    <a:pt x="216923" y="365424"/>
                    <a:pt x="244385" y="369481"/>
                    <a:pt x="271222" y="373225"/>
                  </a:cubicBezTo>
                  <a:cubicBezTo>
                    <a:pt x="306797" y="378218"/>
                    <a:pt x="342996" y="380715"/>
                    <a:pt x="378883" y="378530"/>
                  </a:cubicBezTo>
                  <a:cubicBezTo>
                    <a:pt x="413834" y="376346"/>
                    <a:pt x="448785" y="374474"/>
                    <a:pt x="482488" y="363239"/>
                  </a:cubicBezTo>
                  <a:cubicBezTo>
                    <a:pt x="494346" y="359495"/>
                    <a:pt x="505893" y="355126"/>
                    <a:pt x="517439" y="344828"/>
                  </a:cubicBezTo>
                  <a:close/>
                  <a:moveTo>
                    <a:pt x="1650536" y="252458"/>
                  </a:moveTo>
                  <a:cubicBezTo>
                    <a:pt x="1650536" y="288969"/>
                    <a:pt x="1650224" y="322984"/>
                    <a:pt x="1650536" y="356999"/>
                  </a:cubicBezTo>
                  <a:cubicBezTo>
                    <a:pt x="1650536" y="368545"/>
                    <a:pt x="1642422" y="373539"/>
                    <a:pt x="1634932" y="378844"/>
                  </a:cubicBezTo>
                  <a:cubicBezTo>
                    <a:pt x="1610904" y="395695"/>
                    <a:pt x="1582818" y="401936"/>
                    <a:pt x="1554421" y="406929"/>
                  </a:cubicBezTo>
                  <a:cubicBezTo>
                    <a:pt x="1522590" y="412547"/>
                    <a:pt x="1490448" y="413795"/>
                    <a:pt x="1458305" y="412234"/>
                  </a:cubicBezTo>
                  <a:cubicBezTo>
                    <a:pt x="1418361" y="410050"/>
                    <a:pt x="1379354" y="404121"/>
                    <a:pt x="1342843" y="386333"/>
                  </a:cubicBezTo>
                  <a:cubicBezTo>
                    <a:pt x="1330672" y="380404"/>
                    <a:pt x="1324119" y="372915"/>
                    <a:pt x="1324743" y="357623"/>
                  </a:cubicBezTo>
                  <a:cubicBezTo>
                    <a:pt x="1326303" y="327665"/>
                    <a:pt x="1325367" y="297395"/>
                    <a:pt x="1325055" y="267437"/>
                  </a:cubicBezTo>
                  <a:cubicBezTo>
                    <a:pt x="1325055" y="259323"/>
                    <a:pt x="1325679" y="256202"/>
                    <a:pt x="1334729" y="261820"/>
                  </a:cubicBezTo>
                  <a:cubicBezTo>
                    <a:pt x="1357197" y="275551"/>
                    <a:pt x="1382787" y="279295"/>
                    <a:pt x="1408376" y="282728"/>
                  </a:cubicBezTo>
                  <a:cubicBezTo>
                    <a:pt x="1440518" y="287097"/>
                    <a:pt x="1473285" y="290218"/>
                    <a:pt x="1505739" y="288033"/>
                  </a:cubicBezTo>
                  <a:cubicBezTo>
                    <a:pt x="1546931" y="285224"/>
                    <a:pt x="1588435" y="283352"/>
                    <a:pt x="1628067" y="268061"/>
                  </a:cubicBezTo>
                  <a:cubicBezTo>
                    <a:pt x="1636181" y="264940"/>
                    <a:pt x="1642110" y="259011"/>
                    <a:pt x="1650536" y="252458"/>
                  </a:cubicBezTo>
                  <a:close/>
                  <a:moveTo>
                    <a:pt x="917190" y="228429"/>
                  </a:moveTo>
                  <a:cubicBezTo>
                    <a:pt x="917190" y="266813"/>
                    <a:pt x="918438" y="302388"/>
                    <a:pt x="916566" y="337651"/>
                  </a:cubicBezTo>
                  <a:cubicBezTo>
                    <a:pt x="915942" y="351694"/>
                    <a:pt x="900651" y="357311"/>
                    <a:pt x="889417" y="362616"/>
                  </a:cubicBezTo>
                  <a:cubicBezTo>
                    <a:pt x="857274" y="377595"/>
                    <a:pt x="822947" y="383837"/>
                    <a:pt x="787996" y="387269"/>
                  </a:cubicBezTo>
                  <a:cubicBezTo>
                    <a:pt x="759287" y="390078"/>
                    <a:pt x="730577" y="389454"/>
                    <a:pt x="702179" y="386645"/>
                  </a:cubicBezTo>
                  <a:cubicBezTo>
                    <a:pt x="666916" y="383212"/>
                    <a:pt x="632901" y="375723"/>
                    <a:pt x="601695" y="357935"/>
                  </a:cubicBezTo>
                  <a:cubicBezTo>
                    <a:pt x="593270" y="352942"/>
                    <a:pt x="588901" y="347013"/>
                    <a:pt x="589525" y="336403"/>
                  </a:cubicBezTo>
                  <a:cubicBezTo>
                    <a:pt x="590461" y="317991"/>
                    <a:pt x="589837" y="299579"/>
                    <a:pt x="589837" y="280856"/>
                  </a:cubicBezTo>
                  <a:cubicBezTo>
                    <a:pt x="593270" y="265252"/>
                    <a:pt x="587652" y="249337"/>
                    <a:pt x="592646" y="234046"/>
                  </a:cubicBezTo>
                  <a:cubicBezTo>
                    <a:pt x="631341" y="255890"/>
                    <a:pt x="674406" y="260571"/>
                    <a:pt x="717782" y="262443"/>
                  </a:cubicBezTo>
                  <a:cubicBezTo>
                    <a:pt x="744307" y="263380"/>
                    <a:pt x="771145" y="263692"/>
                    <a:pt x="797670" y="262443"/>
                  </a:cubicBezTo>
                  <a:cubicBezTo>
                    <a:pt x="829189" y="260884"/>
                    <a:pt x="860707" y="256203"/>
                    <a:pt x="890665" y="245904"/>
                  </a:cubicBezTo>
                  <a:cubicBezTo>
                    <a:pt x="899715" y="242784"/>
                    <a:pt x="908452" y="238103"/>
                    <a:pt x="917190" y="228429"/>
                  </a:cubicBezTo>
                  <a:close/>
                  <a:moveTo>
                    <a:pt x="2032187" y="138243"/>
                  </a:moveTo>
                  <a:cubicBezTo>
                    <a:pt x="2032499" y="147293"/>
                    <a:pt x="2032811" y="155718"/>
                    <a:pt x="2032811" y="164456"/>
                  </a:cubicBezTo>
                  <a:cubicBezTo>
                    <a:pt x="2032811" y="188797"/>
                    <a:pt x="2031875" y="213450"/>
                    <a:pt x="2032811" y="237791"/>
                  </a:cubicBezTo>
                  <a:cubicBezTo>
                    <a:pt x="2033123" y="249649"/>
                    <a:pt x="2028442" y="256827"/>
                    <a:pt x="2019080" y="263068"/>
                  </a:cubicBezTo>
                  <a:cubicBezTo>
                    <a:pt x="1991307" y="281480"/>
                    <a:pt x="1959477" y="288657"/>
                    <a:pt x="1927334" y="293338"/>
                  </a:cubicBezTo>
                  <a:cubicBezTo>
                    <a:pt x="1904554" y="296459"/>
                    <a:pt x="1881461" y="299580"/>
                    <a:pt x="1858368" y="298332"/>
                  </a:cubicBezTo>
                  <a:cubicBezTo>
                    <a:pt x="1818737" y="296147"/>
                    <a:pt x="1778793" y="293338"/>
                    <a:pt x="1741345" y="278359"/>
                  </a:cubicBezTo>
                  <a:cubicBezTo>
                    <a:pt x="1738849" y="277423"/>
                    <a:pt x="1736352" y="276799"/>
                    <a:pt x="1734168" y="275551"/>
                  </a:cubicBezTo>
                  <a:cubicBezTo>
                    <a:pt x="1716068" y="268061"/>
                    <a:pt x="1704522" y="257763"/>
                    <a:pt x="1706707" y="234358"/>
                  </a:cubicBezTo>
                  <a:cubicBezTo>
                    <a:pt x="1709515" y="204400"/>
                    <a:pt x="1707331" y="173818"/>
                    <a:pt x="1707331" y="140427"/>
                  </a:cubicBezTo>
                  <a:cubicBezTo>
                    <a:pt x="1729799" y="157279"/>
                    <a:pt x="1754140" y="162272"/>
                    <a:pt x="1778481" y="165704"/>
                  </a:cubicBezTo>
                  <a:cubicBezTo>
                    <a:pt x="1826538" y="172882"/>
                    <a:pt x="1874596" y="173818"/>
                    <a:pt x="1923278" y="169761"/>
                  </a:cubicBezTo>
                  <a:cubicBezTo>
                    <a:pt x="1946682" y="167889"/>
                    <a:pt x="1970087" y="164456"/>
                    <a:pt x="1992867" y="158527"/>
                  </a:cubicBezTo>
                  <a:cubicBezTo>
                    <a:pt x="2007534" y="154782"/>
                    <a:pt x="2021577" y="149789"/>
                    <a:pt x="2032187" y="138243"/>
                  </a:cubicBezTo>
                  <a:close/>
                  <a:moveTo>
                    <a:pt x="1312885" y="117335"/>
                  </a:moveTo>
                  <a:cubicBezTo>
                    <a:pt x="1316942" y="119831"/>
                    <a:pt x="1315069" y="123576"/>
                    <a:pt x="1315069" y="126697"/>
                  </a:cubicBezTo>
                  <a:cubicBezTo>
                    <a:pt x="1315381" y="156030"/>
                    <a:pt x="1314757" y="185364"/>
                    <a:pt x="1315381" y="214386"/>
                  </a:cubicBezTo>
                  <a:cubicBezTo>
                    <a:pt x="1315693" y="226245"/>
                    <a:pt x="1311012" y="233422"/>
                    <a:pt x="1301650" y="239975"/>
                  </a:cubicBezTo>
                  <a:cubicBezTo>
                    <a:pt x="1277622" y="256202"/>
                    <a:pt x="1250161" y="262443"/>
                    <a:pt x="1222387" y="268061"/>
                  </a:cubicBezTo>
                  <a:cubicBezTo>
                    <a:pt x="1186812" y="274926"/>
                    <a:pt x="1150613" y="274926"/>
                    <a:pt x="1114726" y="272742"/>
                  </a:cubicBezTo>
                  <a:cubicBezTo>
                    <a:pt x="1075406" y="270245"/>
                    <a:pt x="1036398" y="264316"/>
                    <a:pt x="1001447" y="243096"/>
                  </a:cubicBezTo>
                  <a:cubicBezTo>
                    <a:pt x="992709" y="237790"/>
                    <a:pt x="988965" y="231550"/>
                    <a:pt x="989589" y="220940"/>
                  </a:cubicBezTo>
                  <a:cubicBezTo>
                    <a:pt x="990213" y="200343"/>
                    <a:pt x="989589" y="179747"/>
                    <a:pt x="989589" y="159151"/>
                  </a:cubicBezTo>
                  <a:cubicBezTo>
                    <a:pt x="992085" y="145420"/>
                    <a:pt x="986780" y="131378"/>
                    <a:pt x="992709" y="118271"/>
                  </a:cubicBezTo>
                  <a:cubicBezTo>
                    <a:pt x="1015178" y="134810"/>
                    <a:pt x="1042015" y="139803"/>
                    <a:pt x="1068540" y="143548"/>
                  </a:cubicBezTo>
                  <a:cubicBezTo>
                    <a:pt x="1105988" y="149165"/>
                    <a:pt x="1143747" y="151037"/>
                    <a:pt x="1181507" y="148853"/>
                  </a:cubicBezTo>
                  <a:cubicBezTo>
                    <a:pt x="1220203" y="146669"/>
                    <a:pt x="1259210" y="143860"/>
                    <a:pt x="1295721" y="128569"/>
                  </a:cubicBezTo>
                  <a:cubicBezTo>
                    <a:pt x="1302275" y="125760"/>
                    <a:pt x="1307268" y="121703"/>
                    <a:pt x="1312885" y="117335"/>
                  </a:cubicBezTo>
                  <a:close/>
                  <a:moveTo>
                    <a:pt x="1714196" y="0"/>
                  </a:moveTo>
                  <a:cubicBezTo>
                    <a:pt x="1715132" y="9674"/>
                    <a:pt x="1715132" y="19972"/>
                    <a:pt x="1715444" y="29958"/>
                  </a:cubicBezTo>
                  <a:cubicBezTo>
                    <a:pt x="1715444" y="52426"/>
                    <a:pt x="1714196" y="74583"/>
                    <a:pt x="1715444" y="97051"/>
                  </a:cubicBezTo>
                  <a:cubicBezTo>
                    <a:pt x="1716068" y="110782"/>
                    <a:pt x="1710451" y="118896"/>
                    <a:pt x="1700153" y="125762"/>
                  </a:cubicBezTo>
                  <a:cubicBezTo>
                    <a:pt x="1674564" y="142613"/>
                    <a:pt x="1645230" y="149478"/>
                    <a:pt x="1615584" y="154159"/>
                  </a:cubicBezTo>
                  <a:cubicBezTo>
                    <a:pt x="1555668" y="163521"/>
                    <a:pt x="1496376" y="161649"/>
                    <a:pt x="1437709" y="144485"/>
                  </a:cubicBezTo>
                  <a:cubicBezTo>
                    <a:pt x="1435212" y="143861"/>
                    <a:pt x="1432716" y="143237"/>
                    <a:pt x="1430219" y="142301"/>
                  </a:cubicBezTo>
                  <a:cubicBezTo>
                    <a:pt x="1389651" y="127010"/>
                    <a:pt x="1389651" y="127010"/>
                    <a:pt x="1389651" y="83633"/>
                  </a:cubicBezTo>
                  <a:cubicBezTo>
                    <a:pt x="1389651" y="68030"/>
                    <a:pt x="1389339" y="52738"/>
                    <a:pt x="1389027" y="37136"/>
                  </a:cubicBezTo>
                  <a:cubicBezTo>
                    <a:pt x="1391211" y="26213"/>
                    <a:pt x="1387155" y="14667"/>
                    <a:pt x="1391524" y="4057"/>
                  </a:cubicBezTo>
                  <a:cubicBezTo>
                    <a:pt x="1431780" y="27774"/>
                    <a:pt x="1476405" y="31206"/>
                    <a:pt x="1521341" y="33079"/>
                  </a:cubicBezTo>
                  <a:cubicBezTo>
                    <a:pt x="1566278" y="34951"/>
                    <a:pt x="1611215" y="34639"/>
                    <a:pt x="1655216" y="25277"/>
                  </a:cubicBezTo>
                  <a:cubicBezTo>
                    <a:pt x="1676436" y="20908"/>
                    <a:pt x="1698281" y="17163"/>
                    <a:pt x="1714196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6BB5858D-E6BB-43B2-A302-0EC77123D7DC}"/>
                </a:ext>
              </a:extLst>
            </p:cNvPr>
            <p:cNvSpPr/>
            <p:nvPr userDrawn="1"/>
          </p:nvSpPr>
          <p:spPr>
            <a:xfrm>
              <a:off x="-707925" y="5549449"/>
              <a:ext cx="1435485" cy="1104698"/>
            </a:xfrm>
            <a:custGeom>
              <a:avLst/>
              <a:gdLst>
                <a:gd name="connsiteX0" fmla="*/ 2942011 w 2978923"/>
                <a:gd name="connsiteY0" fmla="*/ 593862 h 2292475"/>
                <a:gd name="connsiteX1" fmla="*/ 2629224 w 2978923"/>
                <a:gd name="connsiteY1" fmla="*/ 467582 h 2292475"/>
                <a:gd name="connsiteX2" fmla="*/ 2599435 w 2978923"/>
                <a:gd name="connsiteY2" fmla="*/ 463696 h 2292475"/>
                <a:gd name="connsiteX3" fmla="*/ 2597492 w 2978923"/>
                <a:gd name="connsiteY3" fmla="*/ 395051 h 2292475"/>
                <a:gd name="connsiteX4" fmla="*/ 2602025 w 2978923"/>
                <a:gd name="connsiteY4" fmla="*/ 386633 h 2292475"/>
                <a:gd name="connsiteX5" fmla="*/ 2580007 w 2978923"/>
                <a:gd name="connsiteY5" fmla="*/ 341949 h 2292475"/>
                <a:gd name="connsiteX6" fmla="*/ 2523667 w 2978923"/>
                <a:gd name="connsiteY6" fmla="*/ 318636 h 2292475"/>
                <a:gd name="connsiteX7" fmla="*/ 2216708 w 2978923"/>
                <a:gd name="connsiteY7" fmla="*/ 287551 h 2292475"/>
                <a:gd name="connsiteX8" fmla="*/ 2164900 w 2978923"/>
                <a:gd name="connsiteY8" fmla="*/ 278485 h 2292475"/>
                <a:gd name="connsiteX9" fmla="*/ 1924644 w 2978923"/>
                <a:gd name="connsiteY9" fmla="*/ 181346 h 2292475"/>
                <a:gd name="connsiteX10" fmla="*/ 1898093 w 2978923"/>
                <a:gd name="connsiteY10" fmla="*/ 175518 h 2292475"/>
                <a:gd name="connsiteX11" fmla="*/ 1897445 w 2978923"/>
                <a:gd name="connsiteY11" fmla="*/ 95216 h 2292475"/>
                <a:gd name="connsiteX12" fmla="*/ 1870246 w 2978923"/>
                <a:gd name="connsiteY12" fmla="*/ 49237 h 2292475"/>
                <a:gd name="connsiteX13" fmla="*/ 1786707 w 2978923"/>
                <a:gd name="connsiteY13" fmla="*/ 21391 h 2292475"/>
                <a:gd name="connsiteX14" fmla="*/ 1390380 w 2978923"/>
                <a:gd name="connsiteY14" fmla="*/ 11677 h 2292475"/>
                <a:gd name="connsiteX15" fmla="*/ 1251796 w 2978923"/>
                <a:gd name="connsiteY15" fmla="*/ 49237 h 2292475"/>
                <a:gd name="connsiteX16" fmla="*/ 1227835 w 2978923"/>
                <a:gd name="connsiteY16" fmla="*/ 99750 h 2292475"/>
                <a:gd name="connsiteX17" fmla="*/ 1227835 w 2978923"/>
                <a:gd name="connsiteY17" fmla="*/ 99750 h 2292475"/>
                <a:gd name="connsiteX18" fmla="*/ 1223302 w 2978923"/>
                <a:gd name="connsiteY18" fmla="*/ 124358 h 2292475"/>
                <a:gd name="connsiteX19" fmla="*/ 1222006 w 2978923"/>
                <a:gd name="connsiteY19" fmla="*/ 207250 h 2292475"/>
                <a:gd name="connsiteX20" fmla="*/ 1191570 w 2978923"/>
                <a:gd name="connsiteY20" fmla="*/ 210488 h 2292475"/>
                <a:gd name="connsiteX21" fmla="*/ 1034852 w 2978923"/>
                <a:gd name="connsiteY21" fmla="*/ 256467 h 2292475"/>
                <a:gd name="connsiteX22" fmla="*/ 979807 w 2978923"/>
                <a:gd name="connsiteY22" fmla="*/ 257762 h 2292475"/>
                <a:gd name="connsiteX23" fmla="*/ 810785 w 2978923"/>
                <a:gd name="connsiteY23" fmla="*/ 233801 h 2292475"/>
                <a:gd name="connsiteX24" fmla="*/ 491523 w 2978923"/>
                <a:gd name="connsiteY24" fmla="*/ 255172 h 2292475"/>
                <a:gd name="connsiteX25" fmla="*/ 452019 w 2978923"/>
                <a:gd name="connsiteY25" fmla="*/ 273304 h 2292475"/>
                <a:gd name="connsiteX26" fmla="*/ 422230 w 2978923"/>
                <a:gd name="connsiteY26" fmla="*/ 288847 h 2292475"/>
                <a:gd name="connsiteX27" fmla="*/ 398917 w 2978923"/>
                <a:gd name="connsiteY27" fmla="*/ 337416 h 2292475"/>
                <a:gd name="connsiteX28" fmla="*/ 394384 w 2978923"/>
                <a:gd name="connsiteY28" fmla="*/ 362024 h 2292475"/>
                <a:gd name="connsiteX29" fmla="*/ 392441 w 2978923"/>
                <a:gd name="connsiteY29" fmla="*/ 454630 h 2292475"/>
                <a:gd name="connsiteX30" fmla="*/ 338691 w 2978923"/>
                <a:gd name="connsiteY30" fmla="*/ 469525 h 2292475"/>
                <a:gd name="connsiteX31" fmla="*/ 5828 w 2978923"/>
                <a:gd name="connsiteY31" fmla="*/ 562131 h 2292475"/>
                <a:gd name="connsiteX32" fmla="*/ 1295 w 2978923"/>
                <a:gd name="connsiteY32" fmla="*/ 572492 h 2292475"/>
                <a:gd name="connsiteX33" fmla="*/ 648 w 2978923"/>
                <a:gd name="connsiteY33" fmla="*/ 577672 h 2292475"/>
                <a:gd name="connsiteX34" fmla="*/ 0 w 2978923"/>
                <a:gd name="connsiteY34" fmla="*/ 1732329 h 2292475"/>
                <a:gd name="connsiteX35" fmla="*/ 19428 w 2978923"/>
                <a:gd name="connsiteY35" fmla="*/ 1758233 h 2292475"/>
                <a:gd name="connsiteX36" fmla="*/ 1329507 w 2978923"/>
                <a:gd name="connsiteY36" fmla="*/ 2287316 h 2292475"/>
                <a:gd name="connsiteX37" fmla="*/ 1329507 w 2978923"/>
                <a:gd name="connsiteY37" fmla="*/ 2287316 h 2292475"/>
                <a:gd name="connsiteX38" fmla="*/ 1330154 w 2978923"/>
                <a:gd name="connsiteY38" fmla="*/ 2297677 h 2292475"/>
                <a:gd name="connsiteX39" fmla="*/ 1341164 w 2978923"/>
                <a:gd name="connsiteY39" fmla="*/ 2297677 h 2292475"/>
                <a:gd name="connsiteX40" fmla="*/ 1390380 w 2978923"/>
                <a:gd name="connsiteY40" fmla="*/ 2286668 h 2292475"/>
                <a:gd name="connsiteX41" fmla="*/ 2421995 w 2978923"/>
                <a:gd name="connsiteY41" fmla="*/ 1955101 h 2292475"/>
                <a:gd name="connsiteX42" fmla="*/ 2942011 w 2978923"/>
                <a:gd name="connsiteY42" fmla="*/ 1788022 h 2292475"/>
                <a:gd name="connsiteX43" fmla="*/ 2982810 w 2978923"/>
                <a:gd name="connsiteY43" fmla="*/ 1732977 h 2292475"/>
                <a:gd name="connsiteX44" fmla="*/ 2982810 w 2978923"/>
                <a:gd name="connsiteY44" fmla="*/ 651498 h 2292475"/>
                <a:gd name="connsiteX45" fmla="*/ 2942011 w 2978923"/>
                <a:gd name="connsiteY45" fmla="*/ 593862 h 2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978923" h="2292475">
                  <a:moveTo>
                    <a:pt x="2942011" y="593862"/>
                  </a:moveTo>
                  <a:cubicBezTo>
                    <a:pt x="2838396" y="550474"/>
                    <a:pt x="2733487" y="510323"/>
                    <a:pt x="2629224" y="467582"/>
                  </a:cubicBezTo>
                  <a:cubicBezTo>
                    <a:pt x="2619510" y="463696"/>
                    <a:pt x="2609796" y="458516"/>
                    <a:pt x="2599435" y="463696"/>
                  </a:cubicBezTo>
                  <a:cubicBezTo>
                    <a:pt x="2598787" y="441031"/>
                    <a:pt x="2598140" y="417717"/>
                    <a:pt x="2597492" y="395051"/>
                  </a:cubicBezTo>
                  <a:cubicBezTo>
                    <a:pt x="2599435" y="392461"/>
                    <a:pt x="2600730" y="389871"/>
                    <a:pt x="2602025" y="386633"/>
                  </a:cubicBezTo>
                  <a:cubicBezTo>
                    <a:pt x="2606558" y="365910"/>
                    <a:pt x="2595549" y="352311"/>
                    <a:pt x="2580007" y="341949"/>
                  </a:cubicBezTo>
                  <a:cubicBezTo>
                    <a:pt x="2562522" y="330940"/>
                    <a:pt x="2543094" y="323816"/>
                    <a:pt x="2523667" y="318636"/>
                  </a:cubicBezTo>
                  <a:cubicBezTo>
                    <a:pt x="2423290" y="291437"/>
                    <a:pt x="2320323" y="285609"/>
                    <a:pt x="2216708" y="287551"/>
                  </a:cubicBezTo>
                  <a:cubicBezTo>
                    <a:pt x="2198575" y="288199"/>
                    <a:pt x="2181738" y="284961"/>
                    <a:pt x="2164900" y="278485"/>
                  </a:cubicBezTo>
                  <a:cubicBezTo>
                    <a:pt x="2084599" y="246753"/>
                    <a:pt x="2004945" y="212431"/>
                    <a:pt x="1924644" y="181346"/>
                  </a:cubicBezTo>
                  <a:cubicBezTo>
                    <a:pt x="1916225" y="178108"/>
                    <a:pt x="1907807" y="170985"/>
                    <a:pt x="1898093" y="175518"/>
                  </a:cubicBezTo>
                  <a:cubicBezTo>
                    <a:pt x="1898093" y="148966"/>
                    <a:pt x="1897445" y="121768"/>
                    <a:pt x="1897445" y="95216"/>
                  </a:cubicBezTo>
                  <a:cubicBezTo>
                    <a:pt x="1903273" y="71255"/>
                    <a:pt x="1888379" y="58304"/>
                    <a:pt x="1870246" y="49237"/>
                  </a:cubicBezTo>
                  <a:cubicBezTo>
                    <a:pt x="1843695" y="35638"/>
                    <a:pt x="1815849" y="27219"/>
                    <a:pt x="1786707" y="21391"/>
                  </a:cubicBezTo>
                  <a:cubicBezTo>
                    <a:pt x="1655246" y="-4513"/>
                    <a:pt x="1523137" y="-5808"/>
                    <a:pt x="1390380" y="11677"/>
                  </a:cubicBezTo>
                  <a:cubicBezTo>
                    <a:pt x="1342458" y="18153"/>
                    <a:pt x="1295184" y="27219"/>
                    <a:pt x="1251796" y="49237"/>
                  </a:cubicBezTo>
                  <a:cubicBezTo>
                    <a:pt x="1231073" y="59599"/>
                    <a:pt x="1216178" y="73846"/>
                    <a:pt x="1227835" y="99750"/>
                  </a:cubicBezTo>
                  <a:cubicBezTo>
                    <a:pt x="1227835" y="99750"/>
                    <a:pt x="1227835" y="99750"/>
                    <a:pt x="1227835" y="99750"/>
                  </a:cubicBezTo>
                  <a:cubicBezTo>
                    <a:pt x="1218769" y="106226"/>
                    <a:pt x="1223302" y="115939"/>
                    <a:pt x="1223302" y="124358"/>
                  </a:cubicBezTo>
                  <a:cubicBezTo>
                    <a:pt x="1222654" y="152204"/>
                    <a:pt x="1222654" y="179403"/>
                    <a:pt x="1222006" y="207250"/>
                  </a:cubicBezTo>
                  <a:cubicBezTo>
                    <a:pt x="1211645" y="202717"/>
                    <a:pt x="1201283" y="207250"/>
                    <a:pt x="1191570" y="210488"/>
                  </a:cubicBezTo>
                  <a:cubicBezTo>
                    <a:pt x="1139115" y="225383"/>
                    <a:pt x="1086660" y="240277"/>
                    <a:pt x="1034852" y="256467"/>
                  </a:cubicBezTo>
                  <a:cubicBezTo>
                    <a:pt x="1016720" y="262295"/>
                    <a:pt x="998587" y="262943"/>
                    <a:pt x="979807" y="257762"/>
                  </a:cubicBezTo>
                  <a:cubicBezTo>
                    <a:pt x="924114" y="243515"/>
                    <a:pt x="867773" y="235096"/>
                    <a:pt x="810785" y="233801"/>
                  </a:cubicBezTo>
                  <a:cubicBezTo>
                    <a:pt x="703933" y="231211"/>
                    <a:pt x="597080" y="230563"/>
                    <a:pt x="491523" y="255172"/>
                  </a:cubicBezTo>
                  <a:cubicBezTo>
                    <a:pt x="477275" y="258410"/>
                    <a:pt x="461733" y="259705"/>
                    <a:pt x="452019" y="273304"/>
                  </a:cubicBezTo>
                  <a:cubicBezTo>
                    <a:pt x="442305" y="278485"/>
                    <a:pt x="431944" y="284313"/>
                    <a:pt x="422230" y="288847"/>
                  </a:cubicBezTo>
                  <a:cubicBezTo>
                    <a:pt x="400860" y="298560"/>
                    <a:pt x="391146" y="314102"/>
                    <a:pt x="398917" y="337416"/>
                  </a:cubicBezTo>
                  <a:cubicBezTo>
                    <a:pt x="391146" y="344539"/>
                    <a:pt x="395031" y="354253"/>
                    <a:pt x="394384" y="362024"/>
                  </a:cubicBezTo>
                  <a:cubicBezTo>
                    <a:pt x="393089" y="393109"/>
                    <a:pt x="393089" y="423546"/>
                    <a:pt x="392441" y="454630"/>
                  </a:cubicBezTo>
                  <a:cubicBezTo>
                    <a:pt x="374308" y="459811"/>
                    <a:pt x="356824" y="464344"/>
                    <a:pt x="338691" y="469525"/>
                  </a:cubicBezTo>
                  <a:cubicBezTo>
                    <a:pt x="227305" y="498666"/>
                    <a:pt x="119157" y="540760"/>
                    <a:pt x="5828" y="562131"/>
                  </a:cubicBezTo>
                  <a:cubicBezTo>
                    <a:pt x="0" y="563425"/>
                    <a:pt x="0" y="567959"/>
                    <a:pt x="1295" y="572492"/>
                  </a:cubicBezTo>
                  <a:cubicBezTo>
                    <a:pt x="1295" y="574435"/>
                    <a:pt x="648" y="575730"/>
                    <a:pt x="648" y="577672"/>
                  </a:cubicBezTo>
                  <a:cubicBezTo>
                    <a:pt x="648" y="962342"/>
                    <a:pt x="648" y="1347012"/>
                    <a:pt x="0" y="1732329"/>
                  </a:cubicBezTo>
                  <a:cubicBezTo>
                    <a:pt x="0" y="1747871"/>
                    <a:pt x="6476" y="1753052"/>
                    <a:pt x="19428" y="1758233"/>
                  </a:cubicBezTo>
                  <a:cubicBezTo>
                    <a:pt x="455905" y="1934378"/>
                    <a:pt x="893030" y="2111171"/>
                    <a:pt x="1329507" y="2287316"/>
                  </a:cubicBezTo>
                  <a:lnTo>
                    <a:pt x="1329507" y="2287316"/>
                  </a:lnTo>
                  <a:cubicBezTo>
                    <a:pt x="1329507" y="2290554"/>
                    <a:pt x="1329507" y="2294439"/>
                    <a:pt x="1330154" y="2297677"/>
                  </a:cubicBezTo>
                  <a:cubicBezTo>
                    <a:pt x="1334040" y="2297677"/>
                    <a:pt x="1337278" y="2297677"/>
                    <a:pt x="1341164" y="2297677"/>
                  </a:cubicBezTo>
                  <a:cubicBezTo>
                    <a:pt x="1357353" y="2291849"/>
                    <a:pt x="1374191" y="2291849"/>
                    <a:pt x="1390380" y="2286668"/>
                  </a:cubicBezTo>
                  <a:cubicBezTo>
                    <a:pt x="1734252" y="2175930"/>
                    <a:pt x="2078123" y="2065839"/>
                    <a:pt x="2421995" y="1955101"/>
                  </a:cubicBezTo>
                  <a:cubicBezTo>
                    <a:pt x="2595549" y="1899408"/>
                    <a:pt x="2768456" y="1844363"/>
                    <a:pt x="2942011" y="1788022"/>
                  </a:cubicBezTo>
                  <a:cubicBezTo>
                    <a:pt x="2977629" y="1776366"/>
                    <a:pt x="2982810" y="1771185"/>
                    <a:pt x="2982810" y="1732977"/>
                  </a:cubicBezTo>
                  <a:cubicBezTo>
                    <a:pt x="2982810" y="1372268"/>
                    <a:pt x="2982810" y="1012207"/>
                    <a:pt x="2982810" y="651498"/>
                  </a:cubicBezTo>
                  <a:cubicBezTo>
                    <a:pt x="2980867" y="612643"/>
                    <a:pt x="2977629" y="608757"/>
                    <a:pt x="2942011" y="593862"/>
                  </a:cubicBezTo>
                  <a:close/>
                </a:path>
              </a:pathLst>
            </a:custGeom>
            <a:solidFill>
              <a:schemeClr val="accent1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0E29FA49-E917-4A42-98D4-D241FB2F7D62}"/>
                </a:ext>
              </a:extLst>
            </p:cNvPr>
            <p:cNvSpPr/>
            <p:nvPr userDrawn="1"/>
          </p:nvSpPr>
          <p:spPr>
            <a:xfrm>
              <a:off x="48710" y="3668339"/>
              <a:ext cx="2237483" cy="1332504"/>
            </a:xfrm>
            <a:custGeom>
              <a:avLst/>
              <a:gdLst>
                <a:gd name="connsiteX0" fmla="*/ 4647204 w 4643235"/>
                <a:gd name="connsiteY0" fmla="*/ 1328211 h 2765218"/>
                <a:gd name="connsiteX1" fmla="*/ 4645909 w 4643235"/>
                <a:gd name="connsiteY1" fmla="*/ 1299070 h 2765218"/>
                <a:gd name="connsiteX2" fmla="*/ 4646556 w 4643235"/>
                <a:gd name="connsiteY2" fmla="*/ 638526 h 2765218"/>
                <a:gd name="connsiteX3" fmla="*/ 4624538 w 4643235"/>
                <a:gd name="connsiteY3" fmla="*/ 605499 h 2765218"/>
                <a:gd name="connsiteX4" fmla="*/ 4217203 w 4643235"/>
                <a:gd name="connsiteY4" fmla="*/ 433887 h 2765218"/>
                <a:gd name="connsiteX5" fmla="*/ 4215908 w 4643235"/>
                <a:gd name="connsiteY5" fmla="*/ 380784 h 2765218"/>
                <a:gd name="connsiteX6" fmla="*/ 4215908 w 4643235"/>
                <a:gd name="connsiteY6" fmla="*/ 380784 h 2765218"/>
                <a:gd name="connsiteX7" fmla="*/ 4215908 w 4643235"/>
                <a:gd name="connsiteY7" fmla="*/ 380784 h 2765218"/>
                <a:gd name="connsiteX8" fmla="*/ 4192594 w 4643235"/>
                <a:gd name="connsiteY8" fmla="*/ 340633 h 2765218"/>
                <a:gd name="connsiteX9" fmla="*/ 4148558 w 4643235"/>
                <a:gd name="connsiteY9" fmla="*/ 321853 h 2765218"/>
                <a:gd name="connsiteX10" fmla="*/ 3925139 w 4643235"/>
                <a:gd name="connsiteY10" fmla="*/ 290121 h 2765218"/>
                <a:gd name="connsiteX11" fmla="*/ 3832533 w 4643235"/>
                <a:gd name="connsiteY11" fmla="*/ 271341 h 2765218"/>
                <a:gd name="connsiteX12" fmla="*/ 3558602 w 4643235"/>
                <a:gd name="connsiteY12" fmla="*/ 154775 h 2765218"/>
                <a:gd name="connsiteX13" fmla="*/ 3557306 w 4643235"/>
                <a:gd name="connsiteY13" fmla="*/ 91958 h 2765218"/>
                <a:gd name="connsiteX14" fmla="*/ 3531403 w 4643235"/>
                <a:gd name="connsiteY14" fmla="*/ 50512 h 2765218"/>
                <a:gd name="connsiteX15" fmla="*/ 3445920 w 4643235"/>
                <a:gd name="connsiteY15" fmla="*/ 21371 h 2765218"/>
                <a:gd name="connsiteX16" fmla="*/ 3301507 w 4643235"/>
                <a:gd name="connsiteY16" fmla="*/ 0 h 2765218"/>
                <a:gd name="connsiteX17" fmla="*/ 3140905 w 4643235"/>
                <a:gd name="connsiteY17" fmla="*/ 0 h 2765218"/>
                <a:gd name="connsiteX18" fmla="*/ 3109820 w 4643235"/>
                <a:gd name="connsiteY18" fmla="*/ 4533 h 2765218"/>
                <a:gd name="connsiteX19" fmla="*/ 2916190 w 4643235"/>
                <a:gd name="connsiteY19" fmla="*/ 47274 h 2765218"/>
                <a:gd name="connsiteX20" fmla="*/ 2887696 w 4643235"/>
                <a:gd name="connsiteY20" fmla="*/ 100377 h 2765218"/>
                <a:gd name="connsiteX21" fmla="*/ 2887696 w 4643235"/>
                <a:gd name="connsiteY21" fmla="*/ 100377 h 2765218"/>
                <a:gd name="connsiteX22" fmla="*/ 2887696 w 4643235"/>
                <a:gd name="connsiteY22" fmla="*/ 100377 h 2765218"/>
                <a:gd name="connsiteX23" fmla="*/ 2882515 w 4643235"/>
                <a:gd name="connsiteY23" fmla="*/ 169022 h 2765218"/>
                <a:gd name="connsiteX24" fmla="*/ 2620240 w 4643235"/>
                <a:gd name="connsiteY24" fmla="*/ 248028 h 2765218"/>
                <a:gd name="connsiteX25" fmla="*/ 2578795 w 4643235"/>
                <a:gd name="connsiteY25" fmla="*/ 251913 h 2765218"/>
                <a:gd name="connsiteX26" fmla="*/ 2209019 w 4643235"/>
                <a:gd name="connsiteY26" fmla="*/ 251913 h 2765218"/>
                <a:gd name="connsiteX27" fmla="*/ 2084034 w 4643235"/>
                <a:gd name="connsiteY27" fmla="*/ 287531 h 2765218"/>
                <a:gd name="connsiteX28" fmla="*/ 2059426 w 4643235"/>
                <a:gd name="connsiteY28" fmla="*/ 337395 h 2765218"/>
                <a:gd name="connsiteX29" fmla="*/ 2052950 w 4643235"/>
                <a:gd name="connsiteY29" fmla="*/ 422230 h 2765218"/>
                <a:gd name="connsiteX30" fmla="*/ 1830826 w 4643235"/>
                <a:gd name="connsiteY30" fmla="*/ 488932 h 2765218"/>
                <a:gd name="connsiteX31" fmla="*/ 1763476 w 4643235"/>
                <a:gd name="connsiteY31" fmla="*/ 493465 h 2765218"/>
                <a:gd name="connsiteX32" fmla="*/ 1431261 w 4643235"/>
                <a:gd name="connsiteY32" fmla="*/ 483104 h 2765218"/>
                <a:gd name="connsiteX33" fmla="*/ 1260945 w 4643235"/>
                <a:gd name="connsiteY33" fmla="*/ 522607 h 2765218"/>
                <a:gd name="connsiteX34" fmla="*/ 1229213 w 4643235"/>
                <a:gd name="connsiteY34" fmla="*/ 578300 h 2765218"/>
                <a:gd name="connsiteX35" fmla="*/ 1223384 w 4643235"/>
                <a:gd name="connsiteY35" fmla="*/ 675439 h 2765218"/>
                <a:gd name="connsiteX36" fmla="*/ 1014212 w 4643235"/>
                <a:gd name="connsiteY36" fmla="*/ 738255 h 2765218"/>
                <a:gd name="connsiteX37" fmla="*/ 983128 w 4643235"/>
                <a:gd name="connsiteY37" fmla="*/ 742788 h 2765218"/>
                <a:gd name="connsiteX38" fmla="*/ 548593 w 4643235"/>
                <a:gd name="connsiteY38" fmla="*/ 729189 h 2765218"/>
                <a:gd name="connsiteX39" fmla="*/ 421665 w 4643235"/>
                <a:gd name="connsiteY39" fmla="*/ 766749 h 2765218"/>
                <a:gd name="connsiteX40" fmla="*/ 402885 w 4643235"/>
                <a:gd name="connsiteY40" fmla="*/ 814023 h 2765218"/>
                <a:gd name="connsiteX41" fmla="*/ 397704 w 4643235"/>
                <a:gd name="connsiteY41" fmla="*/ 837984 h 2765218"/>
                <a:gd name="connsiteX42" fmla="*/ 397057 w 4643235"/>
                <a:gd name="connsiteY42" fmla="*/ 925409 h 2765218"/>
                <a:gd name="connsiteX43" fmla="*/ 397057 w 4643235"/>
                <a:gd name="connsiteY43" fmla="*/ 925409 h 2765218"/>
                <a:gd name="connsiteX44" fmla="*/ 397057 w 4643235"/>
                <a:gd name="connsiteY44" fmla="*/ 925409 h 2765218"/>
                <a:gd name="connsiteX45" fmla="*/ 82974 w 4643235"/>
                <a:gd name="connsiteY45" fmla="*/ 1021253 h 2765218"/>
                <a:gd name="connsiteX46" fmla="*/ 14330 w 4643235"/>
                <a:gd name="connsiteY46" fmla="*/ 1038090 h 2765218"/>
                <a:gd name="connsiteX47" fmla="*/ 2673 w 4643235"/>
                <a:gd name="connsiteY47" fmla="*/ 1058166 h 2765218"/>
                <a:gd name="connsiteX48" fmla="*/ 1378 w 4643235"/>
                <a:gd name="connsiteY48" fmla="*/ 2195985 h 2765218"/>
                <a:gd name="connsiteX49" fmla="*/ 31167 w 4643235"/>
                <a:gd name="connsiteY49" fmla="*/ 2240021 h 2765218"/>
                <a:gd name="connsiteX50" fmla="*/ 973414 w 4643235"/>
                <a:gd name="connsiteY50" fmla="*/ 2620158 h 2765218"/>
                <a:gd name="connsiteX51" fmla="*/ 1325056 w 4643235"/>
                <a:gd name="connsiteY51" fmla="*/ 2760685 h 2765218"/>
                <a:gd name="connsiteX52" fmla="*/ 1325056 w 4643235"/>
                <a:gd name="connsiteY52" fmla="*/ 2760685 h 2765218"/>
                <a:gd name="connsiteX53" fmla="*/ 1325056 w 4643235"/>
                <a:gd name="connsiteY53" fmla="*/ 2760685 h 2765218"/>
                <a:gd name="connsiteX54" fmla="*/ 1358731 w 4643235"/>
                <a:gd name="connsiteY54" fmla="*/ 2767161 h 2765218"/>
                <a:gd name="connsiteX55" fmla="*/ 1839244 w 4643235"/>
                <a:gd name="connsiteY55" fmla="*/ 2615624 h 2765218"/>
                <a:gd name="connsiteX56" fmla="*/ 1872919 w 4643235"/>
                <a:gd name="connsiteY56" fmla="*/ 2611739 h 2765218"/>
                <a:gd name="connsiteX57" fmla="*/ 2403945 w 4643235"/>
                <a:gd name="connsiteY57" fmla="*/ 2442070 h 2765218"/>
                <a:gd name="connsiteX58" fmla="*/ 2434382 w 4643235"/>
                <a:gd name="connsiteY58" fmla="*/ 2427175 h 2765218"/>
                <a:gd name="connsiteX59" fmla="*/ 2921371 w 4643235"/>
                <a:gd name="connsiteY59" fmla="*/ 2272401 h 2765218"/>
                <a:gd name="connsiteX60" fmla="*/ 2942741 w 4643235"/>
                <a:gd name="connsiteY60" fmla="*/ 2265925 h 2765218"/>
                <a:gd name="connsiteX61" fmla="*/ 2956988 w 4643235"/>
                <a:gd name="connsiteY61" fmla="*/ 2259449 h 2765218"/>
                <a:gd name="connsiteX62" fmla="*/ 3522336 w 4643235"/>
                <a:gd name="connsiteY62" fmla="*/ 2080066 h 2765218"/>
                <a:gd name="connsiteX63" fmla="*/ 4617415 w 4643235"/>
                <a:gd name="connsiteY63" fmla="*/ 1733604 h 2765218"/>
                <a:gd name="connsiteX64" fmla="*/ 4648499 w 4643235"/>
                <a:gd name="connsiteY64" fmla="*/ 1692158 h 2765218"/>
                <a:gd name="connsiteX65" fmla="*/ 4647204 w 4643235"/>
                <a:gd name="connsiteY65" fmla="*/ 1328211 h 27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643235" h="2765218">
                  <a:moveTo>
                    <a:pt x="4647204" y="1328211"/>
                  </a:moveTo>
                  <a:cubicBezTo>
                    <a:pt x="4646556" y="1318498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1"/>
                    <a:pt x="4352549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7" y="299188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2" y="154775"/>
                  </a:cubicBezTo>
                  <a:cubicBezTo>
                    <a:pt x="3557954" y="134052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3" y="50512"/>
                  </a:cubicBezTo>
                  <a:cubicBezTo>
                    <a:pt x="3504852" y="36265"/>
                    <a:pt x="3475062" y="28494"/>
                    <a:pt x="3445920" y="21371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5" y="0"/>
                  </a:cubicBezTo>
                  <a:cubicBezTo>
                    <a:pt x="3131191" y="7124"/>
                    <a:pt x="3120182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0" y="195573"/>
                    <a:pt x="2707665" y="221476"/>
                    <a:pt x="2620240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19" y="251913"/>
                  </a:cubicBezTo>
                  <a:cubicBezTo>
                    <a:pt x="2165631" y="258389"/>
                    <a:pt x="2123537" y="267456"/>
                    <a:pt x="2084034" y="287531"/>
                  </a:cubicBezTo>
                  <a:cubicBezTo>
                    <a:pt x="2063959" y="297892"/>
                    <a:pt x="2047769" y="311492"/>
                    <a:pt x="2059426" y="337395"/>
                  </a:cubicBezTo>
                  <a:cubicBezTo>
                    <a:pt x="2047121" y="364594"/>
                    <a:pt x="2058131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9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1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7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4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6"/>
                  </a:cubicBezTo>
                  <a:cubicBezTo>
                    <a:pt x="2025" y="1437654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1"/>
                    <a:pt x="659332" y="2493230"/>
                    <a:pt x="973414" y="2620158"/>
                  </a:cubicBezTo>
                  <a:cubicBezTo>
                    <a:pt x="1090628" y="2667432"/>
                    <a:pt x="1207842" y="2714058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7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8" y="2321618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4" y="2263982"/>
                    <a:pt x="2952455" y="2261392"/>
                    <a:pt x="2956988" y="2259449"/>
                  </a:cubicBezTo>
                  <a:cubicBezTo>
                    <a:pt x="3145438" y="2199870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1"/>
                    <a:pt x="4648499" y="1716767"/>
                    <a:pt x="4648499" y="1692158"/>
                  </a:cubicBezTo>
                  <a:cubicBezTo>
                    <a:pt x="4645909" y="1571058"/>
                    <a:pt x="4647204" y="1449959"/>
                    <a:pt x="4647204" y="1328211"/>
                  </a:cubicBezTo>
                  <a:close/>
                </a:path>
              </a:pathLst>
            </a:custGeom>
            <a:solidFill>
              <a:schemeClr val="accent5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A059FA10-1062-4569-A6B4-E2E7CD97B1BD}"/>
                </a:ext>
              </a:extLst>
            </p:cNvPr>
            <p:cNvSpPr/>
            <p:nvPr userDrawn="1"/>
          </p:nvSpPr>
          <p:spPr>
            <a:xfrm>
              <a:off x="-704803" y="5597759"/>
              <a:ext cx="1252929" cy="1057023"/>
            </a:xfrm>
            <a:custGeom>
              <a:avLst/>
              <a:gdLst>
                <a:gd name="connsiteX0" fmla="*/ 844440 w 1252929"/>
                <a:gd name="connsiteY0" fmla="*/ 260328 h 1057022"/>
                <a:gd name="connsiteX1" fmla="*/ 846312 w 1252929"/>
                <a:gd name="connsiteY1" fmla="*/ 269690 h 1057022"/>
                <a:gd name="connsiteX2" fmla="*/ 846624 w 1252929"/>
                <a:gd name="connsiteY2" fmla="*/ 358628 h 1057022"/>
                <a:gd name="connsiteX3" fmla="*/ 833517 w 1252929"/>
                <a:gd name="connsiteY3" fmla="*/ 382969 h 1057022"/>
                <a:gd name="connsiteX4" fmla="*/ 748012 w 1252929"/>
                <a:gd name="connsiteY4" fmla="*/ 412927 h 1057022"/>
                <a:gd name="connsiteX5" fmla="*/ 577002 w 1252929"/>
                <a:gd name="connsiteY5" fmla="*/ 406061 h 1057022"/>
                <a:gd name="connsiteX6" fmla="*/ 567016 w 1252929"/>
                <a:gd name="connsiteY6" fmla="*/ 403565 h 1057022"/>
                <a:gd name="connsiteX7" fmla="*/ 520519 w 1252929"/>
                <a:gd name="connsiteY7" fmla="*/ 340216 h 1057022"/>
                <a:gd name="connsiteX8" fmla="*/ 520519 w 1252929"/>
                <a:gd name="connsiteY8" fmla="*/ 266881 h 1057022"/>
                <a:gd name="connsiteX9" fmla="*/ 522392 w 1252929"/>
                <a:gd name="connsiteY9" fmla="*/ 262825 h 1057022"/>
                <a:gd name="connsiteX10" fmla="*/ 611954 w 1252929"/>
                <a:gd name="connsiteY10" fmla="*/ 289662 h 1057022"/>
                <a:gd name="connsiteX11" fmla="*/ 754254 w 1252929"/>
                <a:gd name="connsiteY11" fmla="*/ 289662 h 1057022"/>
                <a:gd name="connsiteX12" fmla="*/ 816978 w 1252929"/>
                <a:gd name="connsiteY12" fmla="*/ 276556 h 1057022"/>
                <a:gd name="connsiteX13" fmla="*/ 844440 w 1252929"/>
                <a:gd name="connsiteY13" fmla="*/ 260328 h 1057022"/>
                <a:gd name="connsiteX14" fmla="*/ 312 w 1252929"/>
                <a:gd name="connsiteY14" fmla="*/ 230370 h 1057022"/>
                <a:gd name="connsiteX15" fmla="*/ 93619 w 1252929"/>
                <a:gd name="connsiteY15" fmla="*/ 267505 h 1057022"/>
                <a:gd name="connsiteX16" fmla="*/ 629742 w 1252929"/>
                <a:gd name="connsiteY16" fmla="*/ 486885 h 1057022"/>
                <a:gd name="connsiteX17" fmla="*/ 641288 w 1252929"/>
                <a:gd name="connsiteY17" fmla="*/ 501240 h 1057022"/>
                <a:gd name="connsiteX18" fmla="*/ 640664 w 1252929"/>
                <a:gd name="connsiteY18" fmla="*/ 1057022 h 1057022"/>
                <a:gd name="connsiteX19" fmla="*/ 9362 w 1252929"/>
                <a:gd name="connsiteY19" fmla="*/ 802067 h 1057022"/>
                <a:gd name="connsiteX20" fmla="*/ 0 w 1252929"/>
                <a:gd name="connsiteY20" fmla="*/ 789585 h 1057022"/>
                <a:gd name="connsiteX21" fmla="*/ 312 w 1252929"/>
                <a:gd name="connsiteY21" fmla="*/ 233179 h 1057022"/>
                <a:gd name="connsiteX22" fmla="*/ 312 w 1252929"/>
                <a:gd name="connsiteY22" fmla="*/ 230370 h 1057022"/>
                <a:gd name="connsiteX23" fmla="*/ 1251992 w 1252929"/>
                <a:gd name="connsiteY23" fmla="*/ 140808 h 1057022"/>
                <a:gd name="connsiteX24" fmla="*/ 1252929 w 1252929"/>
                <a:gd name="connsiteY24" fmla="*/ 178255 h 1057022"/>
                <a:gd name="connsiteX25" fmla="*/ 1252616 w 1252929"/>
                <a:gd name="connsiteY25" fmla="*/ 245349 h 1057022"/>
                <a:gd name="connsiteX26" fmla="*/ 1244815 w 1252929"/>
                <a:gd name="connsiteY26" fmla="*/ 261577 h 1057022"/>
                <a:gd name="connsiteX27" fmla="*/ 1155253 w 1252929"/>
                <a:gd name="connsiteY27" fmla="*/ 294656 h 1057022"/>
                <a:gd name="connsiteX28" fmla="*/ 1001719 w 1252929"/>
                <a:gd name="connsiteY28" fmla="*/ 292159 h 1057022"/>
                <a:gd name="connsiteX29" fmla="*/ 938994 w 1252929"/>
                <a:gd name="connsiteY29" fmla="*/ 269690 h 1057022"/>
                <a:gd name="connsiteX30" fmla="*/ 927136 w 1252929"/>
                <a:gd name="connsiteY30" fmla="*/ 249095 h 1057022"/>
                <a:gd name="connsiteX31" fmla="*/ 927448 w 1252929"/>
                <a:gd name="connsiteY31" fmla="*/ 156099 h 1057022"/>
                <a:gd name="connsiteX32" fmla="*/ 937746 w 1252929"/>
                <a:gd name="connsiteY32" fmla="*/ 149233 h 1057022"/>
                <a:gd name="connsiteX33" fmla="*/ 1013889 w 1252929"/>
                <a:gd name="connsiteY33" fmla="*/ 170454 h 1057022"/>
                <a:gd name="connsiteX34" fmla="*/ 1143707 w 1252929"/>
                <a:gd name="connsiteY34" fmla="*/ 172950 h 1057022"/>
                <a:gd name="connsiteX35" fmla="*/ 1231396 w 1252929"/>
                <a:gd name="connsiteY35" fmla="*/ 154851 h 1057022"/>
                <a:gd name="connsiteX36" fmla="*/ 1251992 w 1252929"/>
                <a:gd name="connsiteY36" fmla="*/ 140808 h 1057022"/>
                <a:gd name="connsiteX37" fmla="*/ 516150 w 1252929"/>
                <a:gd name="connsiteY37" fmla="*/ 112098 h 1057022"/>
                <a:gd name="connsiteX38" fmla="*/ 516150 w 1252929"/>
                <a:gd name="connsiteY38" fmla="*/ 221008 h 1057022"/>
                <a:gd name="connsiteX39" fmla="*/ 510221 w 1252929"/>
                <a:gd name="connsiteY39" fmla="*/ 231619 h 1057022"/>
                <a:gd name="connsiteX40" fmla="*/ 426900 w 1252929"/>
                <a:gd name="connsiteY40" fmla="*/ 265633 h 1057022"/>
                <a:gd name="connsiteX41" fmla="*/ 242160 w 1252929"/>
                <a:gd name="connsiteY41" fmla="*/ 259080 h 1057022"/>
                <a:gd name="connsiteX42" fmla="*/ 235919 w 1252929"/>
                <a:gd name="connsiteY42" fmla="*/ 257520 h 1057022"/>
                <a:gd name="connsiteX43" fmla="*/ 189109 w 1252929"/>
                <a:gd name="connsiteY43" fmla="*/ 192610 h 1057022"/>
                <a:gd name="connsiteX44" fmla="*/ 188797 w 1252929"/>
                <a:gd name="connsiteY44" fmla="*/ 173262 h 1057022"/>
                <a:gd name="connsiteX45" fmla="*/ 189733 w 1252929"/>
                <a:gd name="connsiteY45" fmla="*/ 128637 h 1057022"/>
                <a:gd name="connsiteX46" fmla="*/ 191918 w 1252929"/>
                <a:gd name="connsiteY46" fmla="*/ 117091 h 1057022"/>
                <a:gd name="connsiteX47" fmla="*/ 267749 w 1252929"/>
                <a:gd name="connsiteY47" fmla="*/ 142680 h 1057022"/>
                <a:gd name="connsiteX48" fmla="*/ 378219 w 1252929"/>
                <a:gd name="connsiteY48" fmla="*/ 147985 h 1057022"/>
                <a:gd name="connsiteX49" fmla="*/ 482136 w 1252929"/>
                <a:gd name="connsiteY49" fmla="*/ 132694 h 1057022"/>
                <a:gd name="connsiteX50" fmla="*/ 516150 w 1252929"/>
                <a:gd name="connsiteY50" fmla="*/ 112098 h 1057022"/>
                <a:gd name="connsiteX51" fmla="*/ 914342 w 1252929"/>
                <a:gd name="connsiteY51" fmla="*/ 380 h 1057022"/>
                <a:gd name="connsiteX52" fmla="*/ 914654 w 1252929"/>
                <a:gd name="connsiteY52" fmla="*/ 39700 h 1057022"/>
                <a:gd name="connsiteX53" fmla="*/ 914654 w 1252929"/>
                <a:gd name="connsiteY53" fmla="*/ 100240 h 1057022"/>
                <a:gd name="connsiteX54" fmla="*/ 901859 w 1252929"/>
                <a:gd name="connsiteY54" fmla="*/ 123332 h 1057022"/>
                <a:gd name="connsiteX55" fmla="*/ 817290 w 1252929"/>
                <a:gd name="connsiteY55" fmla="*/ 152354 h 1057022"/>
                <a:gd name="connsiteX56" fmla="*/ 643784 w 1252929"/>
                <a:gd name="connsiteY56" fmla="*/ 145177 h 1057022"/>
                <a:gd name="connsiteX57" fmla="*/ 596039 w 1252929"/>
                <a:gd name="connsiteY57" fmla="*/ 123957 h 1057022"/>
                <a:gd name="connsiteX58" fmla="*/ 588861 w 1252929"/>
                <a:gd name="connsiteY58" fmla="*/ 108978 h 1057022"/>
                <a:gd name="connsiteX59" fmla="*/ 588861 w 1252929"/>
                <a:gd name="connsiteY59" fmla="*/ 54991 h 1057022"/>
                <a:gd name="connsiteX60" fmla="*/ 589485 w 1252929"/>
                <a:gd name="connsiteY60" fmla="*/ 14423 h 1057022"/>
                <a:gd name="connsiteX61" fmla="*/ 591670 w 1252929"/>
                <a:gd name="connsiteY61" fmla="*/ 2564 h 1057022"/>
                <a:gd name="connsiteX62" fmla="*/ 601344 w 1252929"/>
                <a:gd name="connsiteY62" fmla="*/ 3813 h 1057022"/>
                <a:gd name="connsiteX63" fmla="*/ 715246 w 1252929"/>
                <a:gd name="connsiteY63" fmla="*/ 27841 h 1057022"/>
                <a:gd name="connsiteX64" fmla="*/ 837262 w 1252929"/>
                <a:gd name="connsiteY64" fmla="*/ 23473 h 1057022"/>
                <a:gd name="connsiteX65" fmla="*/ 906852 w 1252929"/>
                <a:gd name="connsiteY65" fmla="*/ 1628 h 1057022"/>
                <a:gd name="connsiteX66" fmla="*/ 914342 w 1252929"/>
                <a:gd name="connsiteY66" fmla="*/ 380 h 105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252929" h="1057022">
                  <a:moveTo>
                    <a:pt x="844440" y="260328"/>
                  </a:moveTo>
                  <a:cubicBezTo>
                    <a:pt x="848497" y="263137"/>
                    <a:pt x="846312" y="266881"/>
                    <a:pt x="846312" y="269690"/>
                  </a:cubicBezTo>
                  <a:cubicBezTo>
                    <a:pt x="846624" y="299336"/>
                    <a:pt x="845688" y="328982"/>
                    <a:pt x="846624" y="358628"/>
                  </a:cubicBezTo>
                  <a:cubicBezTo>
                    <a:pt x="846936" y="370174"/>
                    <a:pt x="842255" y="377040"/>
                    <a:pt x="833517" y="382969"/>
                  </a:cubicBezTo>
                  <a:cubicBezTo>
                    <a:pt x="807928" y="400756"/>
                    <a:pt x="778282" y="408246"/>
                    <a:pt x="748012" y="412927"/>
                  </a:cubicBezTo>
                  <a:cubicBezTo>
                    <a:pt x="690593" y="421977"/>
                    <a:pt x="633485" y="421040"/>
                    <a:pt x="577002" y="406061"/>
                  </a:cubicBezTo>
                  <a:cubicBezTo>
                    <a:pt x="573570" y="405125"/>
                    <a:pt x="570449" y="404501"/>
                    <a:pt x="567016" y="403565"/>
                  </a:cubicBezTo>
                  <a:cubicBezTo>
                    <a:pt x="521768" y="388898"/>
                    <a:pt x="520519" y="387338"/>
                    <a:pt x="520519" y="340216"/>
                  </a:cubicBezTo>
                  <a:cubicBezTo>
                    <a:pt x="520519" y="315875"/>
                    <a:pt x="520519" y="291223"/>
                    <a:pt x="520519" y="266881"/>
                  </a:cubicBezTo>
                  <a:cubicBezTo>
                    <a:pt x="521455" y="265946"/>
                    <a:pt x="521768" y="265321"/>
                    <a:pt x="522392" y="262825"/>
                  </a:cubicBezTo>
                  <a:cubicBezTo>
                    <a:pt x="550165" y="281237"/>
                    <a:pt x="581059" y="285918"/>
                    <a:pt x="611954" y="289662"/>
                  </a:cubicBezTo>
                  <a:cubicBezTo>
                    <a:pt x="659387" y="295279"/>
                    <a:pt x="706820" y="294655"/>
                    <a:pt x="754254" y="289662"/>
                  </a:cubicBezTo>
                  <a:cubicBezTo>
                    <a:pt x="775474" y="287478"/>
                    <a:pt x="796694" y="283421"/>
                    <a:pt x="816978" y="276556"/>
                  </a:cubicBezTo>
                  <a:cubicBezTo>
                    <a:pt x="827276" y="273123"/>
                    <a:pt x="836950" y="268754"/>
                    <a:pt x="844440" y="260328"/>
                  </a:cubicBezTo>
                  <a:close/>
                  <a:moveTo>
                    <a:pt x="312" y="230370"/>
                  </a:moveTo>
                  <a:cubicBezTo>
                    <a:pt x="32142" y="240668"/>
                    <a:pt x="62725" y="254711"/>
                    <a:pt x="93619" y="267505"/>
                  </a:cubicBezTo>
                  <a:cubicBezTo>
                    <a:pt x="272430" y="340528"/>
                    <a:pt x="450930" y="413862"/>
                    <a:pt x="629742" y="486885"/>
                  </a:cubicBezTo>
                  <a:cubicBezTo>
                    <a:pt x="636295" y="489694"/>
                    <a:pt x="641288" y="491878"/>
                    <a:pt x="641288" y="501240"/>
                  </a:cubicBezTo>
                  <a:cubicBezTo>
                    <a:pt x="640976" y="686604"/>
                    <a:pt x="640976" y="871657"/>
                    <a:pt x="640664" y="1057022"/>
                  </a:cubicBezTo>
                  <a:cubicBezTo>
                    <a:pt x="430334" y="971829"/>
                    <a:pt x="220004" y="886948"/>
                    <a:pt x="9362" y="802067"/>
                  </a:cubicBezTo>
                  <a:cubicBezTo>
                    <a:pt x="3121" y="799571"/>
                    <a:pt x="0" y="797074"/>
                    <a:pt x="0" y="789585"/>
                  </a:cubicBezTo>
                  <a:cubicBezTo>
                    <a:pt x="312" y="604220"/>
                    <a:pt x="312" y="418855"/>
                    <a:pt x="312" y="233179"/>
                  </a:cubicBezTo>
                  <a:cubicBezTo>
                    <a:pt x="0" y="231931"/>
                    <a:pt x="312" y="230994"/>
                    <a:pt x="312" y="230370"/>
                  </a:cubicBezTo>
                  <a:close/>
                  <a:moveTo>
                    <a:pt x="1251992" y="140808"/>
                  </a:moveTo>
                  <a:cubicBezTo>
                    <a:pt x="1252304" y="153290"/>
                    <a:pt x="1252616" y="165773"/>
                    <a:pt x="1252929" y="178255"/>
                  </a:cubicBezTo>
                  <a:cubicBezTo>
                    <a:pt x="1252616" y="200724"/>
                    <a:pt x="1252304" y="222881"/>
                    <a:pt x="1252616" y="245349"/>
                  </a:cubicBezTo>
                  <a:cubicBezTo>
                    <a:pt x="1252616" y="252527"/>
                    <a:pt x="1250432" y="257208"/>
                    <a:pt x="1244815" y="261577"/>
                  </a:cubicBezTo>
                  <a:cubicBezTo>
                    <a:pt x="1218290" y="281861"/>
                    <a:pt x="1187083" y="289351"/>
                    <a:pt x="1155253" y="294656"/>
                  </a:cubicBezTo>
                  <a:cubicBezTo>
                    <a:pt x="1104075" y="303081"/>
                    <a:pt x="1052584" y="302457"/>
                    <a:pt x="1001719" y="292159"/>
                  </a:cubicBezTo>
                  <a:cubicBezTo>
                    <a:pt x="979874" y="287790"/>
                    <a:pt x="958654" y="280925"/>
                    <a:pt x="938994" y="269690"/>
                  </a:cubicBezTo>
                  <a:cubicBezTo>
                    <a:pt x="930881" y="265010"/>
                    <a:pt x="926824" y="259392"/>
                    <a:pt x="927136" y="249095"/>
                  </a:cubicBezTo>
                  <a:cubicBezTo>
                    <a:pt x="927760" y="218200"/>
                    <a:pt x="927448" y="187305"/>
                    <a:pt x="927448" y="156099"/>
                  </a:cubicBezTo>
                  <a:cubicBezTo>
                    <a:pt x="927448" y="148297"/>
                    <a:pt x="926200" y="142368"/>
                    <a:pt x="937746" y="149233"/>
                  </a:cubicBezTo>
                  <a:cubicBezTo>
                    <a:pt x="960839" y="163277"/>
                    <a:pt x="987676" y="167021"/>
                    <a:pt x="1013889" y="170454"/>
                  </a:cubicBezTo>
                  <a:cubicBezTo>
                    <a:pt x="1056954" y="176071"/>
                    <a:pt x="1100330" y="177007"/>
                    <a:pt x="1143707" y="172950"/>
                  </a:cubicBezTo>
                  <a:cubicBezTo>
                    <a:pt x="1173665" y="170141"/>
                    <a:pt x="1203311" y="166085"/>
                    <a:pt x="1231396" y="154851"/>
                  </a:cubicBezTo>
                  <a:cubicBezTo>
                    <a:pt x="1239198" y="152354"/>
                    <a:pt x="1246687" y="147985"/>
                    <a:pt x="1251992" y="140808"/>
                  </a:cubicBezTo>
                  <a:close/>
                  <a:moveTo>
                    <a:pt x="516150" y="112098"/>
                  </a:moveTo>
                  <a:cubicBezTo>
                    <a:pt x="516150" y="150169"/>
                    <a:pt x="516150" y="185745"/>
                    <a:pt x="516150" y="221008"/>
                  </a:cubicBezTo>
                  <a:cubicBezTo>
                    <a:pt x="516150" y="226001"/>
                    <a:pt x="513654" y="228498"/>
                    <a:pt x="510221" y="231619"/>
                  </a:cubicBezTo>
                  <a:cubicBezTo>
                    <a:pt x="486504" y="252839"/>
                    <a:pt x="456859" y="260953"/>
                    <a:pt x="426900" y="265633"/>
                  </a:cubicBezTo>
                  <a:cubicBezTo>
                    <a:pt x="365112" y="275932"/>
                    <a:pt x="303324" y="276556"/>
                    <a:pt x="242160" y="259080"/>
                  </a:cubicBezTo>
                  <a:cubicBezTo>
                    <a:pt x="239975" y="258456"/>
                    <a:pt x="238103" y="258144"/>
                    <a:pt x="235919" y="257520"/>
                  </a:cubicBezTo>
                  <a:cubicBezTo>
                    <a:pt x="190046" y="241917"/>
                    <a:pt x="189109" y="240669"/>
                    <a:pt x="189109" y="192610"/>
                  </a:cubicBezTo>
                  <a:cubicBezTo>
                    <a:pt x="189109" y="186057"/>
                    <a:pt x="188797" y="179816"/>
                    <a:pt x="188797" y="173262"/>
                  </a:cubicBezTo>
                  <a:cubicBezTo>
                    <a:pt x="189109" y="158283"/>
                    <a:pt x="189109" y="143616"/>
                    <a:pt x="189733" y="128637"/>
                  </a:cubicBezTo>
                  <a:cubicBezTo>
                    <a:pt x="190046" y="124892"/>
                    <a:pt x="188173" y="120523"/>
                    <a:pt x="191918" y="117091"/>
                  </a:cubicBezTo>
                  <a:cubicBezTo>
                    <a:pt x="214386" y="133630"/>
                    <a:pt x="241223" y="138623"/>
                    <a:pt x="267749" y="142680"/>
                  </a:cubicBezTo>
                  <a:cubicBezTo>
                    <a:pt x="304260" y="148297"/>
                    <a:pt x="341396" y="149545"/>
                    <a:pt x="378219" y="147985"/>
                  </a:cubicBezTo>
                  <a:cubicBezTo>
                    <a:pt x="413170" y="146425"/>
                    <a:pt x="448433" y="143616"/>
                    <a:pt x="482136" y="132694"/>
                  </a:cubicBezTo>
                  <a:cubicBezTo>
                    <a:pt x="494306" y="128637"/>
                    <a:pt x="506476" y="124892"/>
                    <a:pt x="516150" y="112098"/>
                  </a:cubicBezTo>
                  <a:close/>
                  <a:moveTo>
                    <a:pt x="914342" y="380"/>
                  </a:moveTo>
                  <a:cubicBezTo>
                    <a:pt x="914342" y="13487"/>
                    <a:pt x="914654" y="26593"/>
                    <a:pt x="914654" y="39700"/>
                  </a:cubicBezTo>
                  <a:cubicBezTo>
                    <a:pt x="914654" y="59984"/>
                    <a:pt x="913717" y="79956"/>
                    <a:pt x="914654" y="100240"/>
                  </a:cubicBezTo>
                  <a:cubicBezTo>
                    <a:pt x="915277" y="111474"/>
                    <a:pt x="910285" y="117715"/>
                    <a:pt x="901859" y="123332"/>
                  </a:cubicBezTo>
                  <a:cubicBezTo>
                    <a:pt x="876270" y="140184"/>
                    <a:pt x="847248" y="147674"/>
                    <a:pt x="817290" y="152354"/>
                  </a:cubicBezTo>
                  <a:cubicBezTo>
                    <a:pt x="759247" y="161716"/>
                    <a:pt x="701203" y="160468"/>
                    <a:pt x="643784" y="145177"/>
                  </a:cubicBezTo>
                  <a:cubicBezTo>
                    <a:pt x="626933" y="140496"/>
                    <a:pt x="610393" y="134567"/>
                    <a:pt x="596039" y="123957"/>
                  </a:cubicBezTo>
                  <a:cubicBezTo>
                    <a:pt x="590421" y="119900"/>
                    <a:pt x="588549" y="115531"/>
                    <a:pt x="588861" y="108978"/>
                  </a:cubicBezTo>
                  <a:cubicBezTo>
                    <a:pt x="589173" y="90878"/>
                    <a:pt x="588861" y="73090"/>
                    <a:pt x="588861" y="54991"/>
                  </a:cubicBezTo>
                  <a:cubicBezTo>
                    <a:pt x="588861" y="41572"/>
                    <a:pt x="588861" y="27841"/>
                    <a:pt x="589485" y="14423"/>
                  </a:cubicBezTo>
                  <a:cubicBezTo>
                    <a:pt x="589485" y="10366"/>
                    <a:pt x="587301" y="5997"/>
                    <a:pt x="591670" y="2564"/>
                  </a:cubicBezTo>
                  <a:cubicBezTo>
                    <a:pt x="595102" y="692"/>
                    <a:pt x="598535" y="2253"/>
                    <a:pt x="601344" y="3813"/>
                  </a:cubicBezTo>
                  <a:cubicBezTo>
                    <a:pt x="636919" y="22536"/>
                    <a:pt x="675927" y="26281"/>
                    <a:pt x="715246" y="27841"/>
                  </a:cubicBezTo>
                  <a:cubicBezTo>
                    <a:pt x="756126" y="29714"/>
                    <a:pt x="796694" y="29714"/>
                    <a:pt x="837262" y="23473"/>
                  </a:cubicBezTo>
                  <a:cubicBezTo>
                    <a:pt x="861603" y="19728"/>
                    <a:pt x="885632" y="15047"/>
                    <a:pt x="906852" y="1628"/>
                  </a:cubicBezTo>
                  <a:cubicBezTo>
                    <a:pt x="909037" y="380"/>
                    <a:pt x="911533" y="-556"/>
                    <a:pt x="914342" y="38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BCBECA52-2F05-457B-AD7B-5E610AE938D2}"/>
                </a:ext>
              </a:extLst>
            </p:cNvPr>
            <p:cNvSpPr/>
            <p:nvPr userDrawn="1"/>
          </p:nvSpPr>
          <p:spPr>
            <a:xfrm>
              <a:off x="48086" y="3718268"/>
              <a:ext cx="2032825" cy="1286008"/>
            </a:xfrm>
            <a:custGeom>
              <a:avLst/>
              <a:gdLst>
                <a:gd name="connsiteX0" fmla="*/ 847600 w 2032825"/>
                <a:gd name="connsiteY0" fmla="*/ 490873 h 1286008"/>
                <a:gd name="connsiteX1" fmla="*/ 847600 w 2032825"/>
                <a:gd name="connsiteY1" fmla="*/ 549229 h 1286008"/>
                <a:gd name="connsiteX2" fmla="*/ 847912 w 2032825"/>
                <a:gd name="connsiteY2" fmla="*/ 578875 h 1286008"/>
                <a:gd name="connsiteX3" fmla="*/ 817642 w 2032825"/>
                <a:gd name="connsiteY3" fmla="*/ 624436 h 1286008"/>
                <a:gd name="connsiteX4" fmla="*/ 711853 w 2032825"/>
                <a:gd name="connsiteY4" fmla="*/ 648152 h 1286008"/>
                <a:gd name="connsiteX5" fmla="*/ 588276 w 2032825"/>
                <a:gd name="connsiteY5" fmla="*/ 639727 h 1286008"/>
                <a:gd name="connsiteX6" fmla="*/ 529920 w 2032825"/>
                <a:gd name="connsiteY6" fmla="*/ 616634 h 1286008"/>
                <a:gd name="connsiteX7" fmla="*/ 522431 w 2032825"/>
                <a:gd name="connsiteY7" fmla="*/ 602904 h 1286008"/>
                <a:gd name="connsiteX8" fmla="*/ 522431 w 2032825"/>
                <a:gd name="connsiteY8" fmla="*/ 493994 h 1286008"/>
                <a:gd name="connsiteX9" fmla="*/ 847600 w 2032825"/>
                <a:gd name="connsiteY9" fmla="*/ 490873 h 1286008"/>
                <a:gd name="connsiteX10" fmla="*/ 6906 w 2032825"/>
                <a:gd name="connsiteY10" fmla="*/ 455922 h 1286008"/>
                <a:gd name="connsiteX11" fmla="*/ 10962 w 2032825"/>
                <a:gd name="connsiteY11" fmla="*/ 463724 h 1286008"/>
                <a:gd name="connsiteX12" fmla="*/ 157319 w 2032825"/>
                <a:gd name="connsiteY12" fmla="*/ 523639 h 1286008"/>
                <a:gd name="connsiteX13" fmla="*/ 497779 w 2032825"/>
                <a:gd name="connsiteY13" fmla="*/ 663444 h 1286008"/>
                <a:gd name="connsiteX14" fmla="*/ 628845 w 2032825"/>
                <a:gd name="connsiteY14" fmla="*/ 716806 h 1286008"/>
                <a:gd name="connsiteX15" fmla="*/ 641640 w 2032825"/>
                <a:gd name="connsiteY15" fmla="*/ 734281 h 1286008"/>
                <a:gd name="connsiteX16" fmla="*/ 641328 w 2032825"/>
                <a:gd name="connsiteY16" fmla="*/ 1272589 h 1286008"/>
                <a:gd name="connsiteX17" fmla="*/ 638519 w 2032825"/>
                <a:gd name="connsiteY17" fmla="*/ 1286008 h 1286008"/>
                <a:gd name="connsiteX18" fmla="*/ 469070 w 2032825"/>
                <a:gd name="connsiteY18" fmla="*/ 1218290 h 1286008"/>
                <a:gd name="connsiteX19" fmla="*/ 15019 w 2032825"/>
                <a:gd name="connsiteY19" fmla="*/ 1035110 h 1286008"/>
                <a:gd name="connsiteX20" fmla="*/ 664 w 2032825"/>
                <a:gd name="connsiteY20" fmla="*/ 1013889 h 1286008"/>
                <a:gd name="connsiteX21" fmla="*/ 1288 w 2032825"/>
                <a:gd name="connsiteY21" fmla="*/ 465284 h 1286008"/>
                <a:gd name="connsiteX22" fmla="*/ 6906 w 2032825"/>
                <a:gd name="connsiteY22" fmla="*/ 455922 h 1286008"/>
                <a:gd name="connsiteX23" fmla="*/ 1253281 w 2032825"/>
                <a:gd name="connsiteY23" fmla="*/ 374786 h 1286008"/>
                <a:gd name="connsiteX24" fmla="*/ 1253281 w 2032825"/>
                <a:gd name="connsiteY24" fmla="*/ 481511 h 1286008"/>
                <a:gd name="connsiteX25" fmla="*/ 1242983 w 2032825"/>
                <a:gd name="connsiteY25" fmla="*/ 495242 h 1286008"/>
                <a:gd name="connsiteX26" fmla="*/ 1157790 w 2032825"/>
                <a:gd name="connsiteY26" fmla="*/ 525512 h 1286008"/>
                <a:gd name="connsiteX27" fmla="*/ 990837 w 2032825"/>
                <a:gd name="connsiteY27" fmla="*/ 520519 h 1286008"/>
                <a:gd name="connsiteX28" fmla="*/ 934354 w 2032825"/>
                <a:gd name="connsiteY28" fmla="*/ 496490 h 1286008"/>
                <a:gd name="connsiteX29" fmla="*/ 927800 w 2032825"/>
                <a:gd name="connsiteY29" fmla="*/ 483696 h 1286008"/>
                <a:gd name="connsiteX30" fmla="*/ 927800 w 2032825"/>
                <a:gd name="connsiteY30" fmla="*/ 385708 h 1286008"/>
                <a:gd name="connsiteX31" fmla="*/ 935602 w 2032825"/>
                <a:gd name="connsiteY31" fmla="*/ 378531 h 1286008"/>
                <a:gd name="connsiteX32" fmla="*/ 1014866 w 2032825"/>
                <a:gd name="connsiteY32" fmla="*/ 401623 h 1286008"/>
                <a:gd name="connsiteX33" fmla="*/ 1094129 w 2032825"/>
                <a:gd name="connsiteY33" fmla="*/ 406616 h 1286008"/>
                <a:gd name="connsiteX34" fmla="*/ 1230500 w 2032825"/>
                <a:gd name="connsiteY34" fmla="*/ 386956 h 1286008"/>
                <a:gd name="connsiteX35" fmla="*/ 1253281 w 2032825"/>
                <a:gd name="connsiteY35" fmla="*/ 374786 h 1286008"/>
                <a:gd name="connsiteX36" fmla="*/ 517439 w 2032825"/>
                <a:gd name="connsiteY36" fmla="*/ 344828 h 1286008"/>
                <a:gd name="connsiteX37" fmla="*/ 517439 w 2032825"/>
                <a:gd name="connsiteY37" fmla="*/ 420035 h 1286008"/>
                <a:gd name="connsiteX38" fmla="*/ 517439 w 2032825"/>
                <a:gd name="connsiteY38" fmla="*/ 434077 h 1286008"/>
                <a:gd name="connsiteX39" fmla="*/ 489041 w 2032825"/>
                <a:gd name="connsiteY39" fmla="*/ 477767 h 1286008"/>
                <a:gd name="connsiteX40" fmla="*/ 377011 w 2032825"/>
                <a:gd name="connsiteY40" fmla="*/ 502420 h 1286008"/>
                <a:gd name="connsiteX41" fmla="*/ 242201 w 2032825"/>
                <a:gd name="connsiteY41" fmla="*/ 489937 h 1286008"/>
                <a:gd name="connsiteX42" fmla="*/ 234711 w 2032825"/>
                <a:gd name="connsiteY42" fmla="*/ 487753 h 1286008"/>
                <a:gd name="connsiteX43" fmla="*/ 191646 w 2032825"/>
                <a:gd name="connsiteY43" fmla="*/ 425964 h 1286008"/>
                <a:gd name="connsiteX44" fmla="*/ 191334 w 2032825"/>
                <a:gd name="connsiteY44" fmla="*/ 401623 h 1286008"/>
                <a:gd name="connsiteX45" fmla="*/ 191646 w 2032825"/>
                <a:gd name="connsiteY45" fmla="*/ 359495 h 1286008"/>
                <a:gd name="connsiteX46" fmla="*/ 194455 w 2032825"/>
                <a:gd name="connsiteY46" fmla="*/ 347636 h 1286008"/>
                <a:gd name="connsiteX47" fmla="*/ 271222 w 2032825"/>
                <a:gd name="connsiteY47" fmla="*/ 373226 h 1286008"/>
                <a:gd name="connsiteX48" fmla="*/ 378884 w 2032825"/>
                <a:gd name="connsiteY48" fmla="*/ 378531 h 1286008"/>
                <a:gd name="connsiteX49" fmla="*/ 482488 w 2032825"/>
                <a:gd name="connsiteY49" fmla="*/ 363240 h 1286008"/>
                <a:gd name="connsiteX50" fmla="*/ 517439 w 2032825"/>
                <a:gd name="connsiteY50" fmla="*/ 344828 h 1286008"/>
                <a:gd name="connsiteX51" fmla="*/ 1650536 w 2032825"/>
                <a:gd name="connsiteY51" fmla="*/ 252458 h 1286008"/>
                <a:gd name="connsiteX52" fmla="*/ 1650536 w 2032825"/>
                <a:gd name="connsiteY52" fmla="*/ 356999 h 1286008"/>
                <a:gd name="connsiteX53" fmla="*/ 1634932 w 2032825"/>
                <a:gd name="connsiteY53" fmla="*/ 378844 h 1286008"/>
                <a:gd name="connsiteX54" fmla="*/ 1554421 w 2032825"/>
                <a:gd name="connsiteY54" fmla="*/ 406929 h 1286008"/>
                <a:gd name="connsiteX55" fmla="*/ 1458305 w 2032825"/>
                <a:gd name="connsiteY55" fmla="*/ 412234 h 1286008"/>
                <a:gd name="connsiteX56" fmla="*/ 1342842 w 2032825"/>
                <a:gd name="connsiteY56" fmla="*/ 386333 h 1286008"/>
                <a:gd name="connsiteX57" fmla="*/ 1324743 w 2032825"/>
                <a:gd name="connsiteY57" fmla="*/ 357624 h 1286008"/>
                <a:gd name="connsiteX58" fmla="*/ 1325055 w 2032825"/>
                <a:gd name="connsiteY58" fmla="*/ 267437 h 1286008"/>
                <a:gd name="connsiteX59" fmla="*/ 1334729 w 2032825"/>
                <a:gd name="connsiteY59" fmla="*/ 261820 h 1286008"/>
                <a:gd name="connsiteX60" fmla="*/ 1408375 w 2032825"/>
                <a:gd name="connsiteY60" fmla="*/ 282728 h 1286008"/>
                <a:gd name="connsiteX61" fmla="*/ 1505739 w 2032825"/>
                <a:gd name="connsiteY61" fmla="*/ 288033 h 1286008"/>
                <a:gd name="connsiteX62" fmla="*/ 1628067 w 2032825"/>
                <a:gd name="connsiteY62" fmla="*/ 268061 h 1286008"/>
                <a:gd name="connsiteX63" fmla="*/ 1650536 w 2032825"/>
                <a:gd name="connsiteY63" fmla="*/ 252458 h 1286008"/>
                <a:gd name="connsiteX64" fmla="*/ 917190 w 2032825"/>
                <a:gd name="connsiteY64" fmla="*/ 228429 h 1286008"/>
                <a:gd name="connsiteX65" fmla="*/ 916566 w 2032825"/>
                <a:gd name="connsiteY65" fmla="*/ 337651 h 1286008"/>
                <a:gd name="connsiteX66" fmla="*/ 889417 w 2032825"/>
                <a:gd name="connsiteY66" fmla="*/ 362616 h 1286008"/>
                <a:gd name="connsiteX67" fmla="*/ 787997 w 2032825"/>
                <a:gd name="connsiteY67" fmla="*/ 387269 h 1286008"/>
                <a:gd name="connsiteX68" fmla="*/ 702180 w 2032825"/>
                <a:gd name="connsiteY68" fmla="*/ 386645 h 1286008"/>
                <a:gd name="connsiteX69" fmla="*/ 601695 w 2032825"/>
                <a:gd name="connsiteY69" fmla="*/ 357935 h 1286008"/>
                <a:gd name="connsiteX70" fmla="*/ 589525 w 2032825"/>
                <a:gd name="connsiteY70" fmla="*/ 336403 h 1286008"/>
                <a:gd name="connsiteX71" fmla="*/ 589837 w 2032825"/>
                <a:gd name="connsiteY71" fmla="*/ 280855 h 1286008"/>
                <a:gd name="connsiteX72" fmla="*/ 592646 w 2032825"/>
                <a:gd name="connsiteY72" fmla="*/ 234046 h 1286008"/>
                <a:gd name="connsiteX73" fmla="*/ 717782 w 2032825"/>
                <a:gd name="connsiteY73" fmla="*/ 262444 h 1286008"/>
                <a:gd name="connsiteX74" fmla="*/ 797670 w 2032825"/>
                <a:gd name="connsiteY74" fmla="*/ 262444 h 1286008"/>
                <a:gd name="connsiteX75" fmla="*/ 890665 w 2032825"/>
                <a:gd name="connsiteY75" fmla="*/ 245904 h 1286008"/>
                <a:gd name="connsiteX76" fmla="*/ 917190 w 2032825"/>
                <a:gd name="connsiteY76" fmla="*/ 228429 h 1286008"/>
                <a:gd name="connsiteX77" fmla="*/ 2032187 w 2032825"/>
                <a:gd name="connsiteY77" fmla="*/ 138243 h 1286008"/>
                <a:gd name="connsiteX78" fmla="*/ 2032811 w 2032825"/>
                <a:gd name="connsiteY78" fmla="*/ 164456 h 1286008"/>
                <a:gd name="connsiteX79" fmla="*/ 2032811 w 2032825"/>
                <a:gd name="connsiteY79" fmla="*/ 237791 h 1286008"/>
                <a:gd name="connsiteX80" fmla="*/ 2019080 w 2032825"/>
                <a:gd name="connsiteY80" fmla="*/ 263068 h 1286008"/>
                <a:gd name="connsiteX81" fmla="*/ 1927334 w 2032825"/>
                <a:gd name="connsiteY81" fmla="*/ 293338 h 1286008"/>
                <a:gd name="connsiteX82" fmla="*/ 1858368 w 2032825"/>
                <a:gd name="connsiteY82" fmla="*/ 298332 h 1286008"/>
                <a:gd name="connsiteX83" fmla="*/ 1741345 w 2032825"/>
                <a:gd name="connsiteY83" fmla="*/ 278360 h 1286008"/>
                <a:gd name="connsiteX84" fmla="*/ 1734168 w 2032825"/>
                <a:gd name="connsiteY84" fmla="*/ 275551 h 1286008"/>
                <a:gd name="connsiteX85" fmla="*/ 1706707 w 2032825"/>
                <a:gd name="connsiteY85" fmla="*/ 234358 h 1286008"/>
                <a:gd name="connsiteX86" fmla="*/ 1707331 w 2032825"/>
                <a:gd name="connsiteY86" fmla="*/ 140427 h 1286008"/>
                <a:gd name="connsiteX87" fmla="*/ 1778481 w 2032825"/>
                <a:gd name="connsiteY87" fmla="*/ 165704 h 1286008"/>
                <a:gd name="connsiteX88" fmla="*/ 1923277 w 2032825"/>
                <a:gd name="connsiteY88" fmla="*/ 169761 h 1286008"/>
                <a:gd name="connsiteX89" fmla="*/ 1992867 w 2032825"/>
                <a:gd name="connsiteY89" fmla="*/ 158527 h 1286008"/>
                <a:gd name="connsiteX90" fmla="*/ 2032187 w 2032825"/>
                <a:gd name="connsiteY90" fmla="*/ 138243 h 1286008"/>
                <a:gd name="connsiteX91" fmla="*/ 1312884 w 2032825"/>
                <a:gd name="connsiteY91" fmla="*/ 117335 h 1286008"/>
                <a:gd name="connsiteX92" fmla="*/ 1315068 w 2032825"/>
                <a:gd name="connsiteY92" fmla="*/ 126697 h 1286008"/>
                <a:gd name="connsiteX93" fmla="*/ 1315380 w 2032825"/>
                <a:gd name="connsiteY93" fmla="*/ 214386 h 1286008"/>
                <a:gd name="connsiteX94" fmla="*/ 1301649 w 2032825"/>
                <a:gd name="connsiteY94" fmla="*/ 239975 h 1286008"/>
                <a:gd name="connsiteX95" fmla="*/ 1222386 w 2032825"/>
                <a:gd name="connsiteY95" fmla="*/ 268061 h 1286008"/>
                <a:gd name="connsiteX96" fmla="*/ 1114725 w 2032825"/>
                <a:gd name="connsiteY96" fmla="*/ 272742 h 1286008"/>
                <a:gd name="connsiteX97" fmla="*/ 1001446 w 2032825"/>
                <a:gd name="connsiteY97" fmla="*/ 243096 h 1286008"/>
                <a:gd name="connsiteX98" fmla="*/ 989588 w 2032825"/>
                <a:gd name="connsiteY98" fmla="*/ 220940 h 1286008"/>
                <a:gd name="connsiteX99" fmla="*/ 989588 w 2032825"/>
                <a:gd name="connsiteY99" fmla="*/ 159151 h 1286008"/>
                <a:gd name="connsiteX100" fmla="*/ 992708 w 2032825"/>
                <a:gd name="connsiteY100" fmla="*/ 118271 h 1286008"/>
                <a:gd name="connsiteX101" fmla="*/ 1068539 w 2032825"/>
                <a:gd name="connsiteY101" fmla="*/ 143548 h 1286008"/>
                <a:gd name="connsiteX102" fmla="*/ 1181506 w 2032825"/>
                <a:gd name="connsiteY102" fmla="*/ 148853 h 1286008"/>
                <a:gd name="connsiteX103" fmla="*/ 1295720 w 2032825"/>
                <a:gd name="connsiteY103" fmla="*/ 128569 h 1286008"/>
                <a:gd name="connsiteX104" fmla="*/ 1312884 w 2032825"/>
                <a:gd name="connsiteY104" fmla="*/ 117335 h 1286008"/>
                <a:gd name="connsiteX105" fmla="*/ 1714197 w 2032825"/>
                <a:gd name="connsiteY105" fmla="*/ 0 h 1286008"/>
                <a:gd name="connsiteX106" fmla="*/ 1715445 w 2032825"/>
                <a:gd name="connsiteY106" fmla="*/ 29958 h 1286008"/>
                <a:gd name="connsiteX107" fmla="*/ 1715445 w 2032825"/>
                <a:gd name="connsiteY107" fmla="*/ 97052 h 1286008"/>
                <a:gd name="connsiteX108" fmla="*/ 1700154 w 2032825"/>
                <a:gd name="connsiteY108" fmla="*/ 125762 h 1286008"/>
                <a:gd name="connsiteX109" fmla="*/ 1615585 w 2032825"/>
                <a:gd name="connsiteY109" fmla="*/ 154160 h 1286008"/>
                <a:gd name="connsiteX110" fmla="*/ 1437710 w 2032825"/>
                <a:gd name="connsiteY110" fmla="*/ 144485 h 1286008"/>
                <a:gd name="connsiteX111" fmla="*/ 1430220 w 2032825"/>
                <a:gd name="connsiteY111" fmla="*/ 142301 h 1286008"/>
                <a:gd name="connsiteX112" fmla="*/ 1389652 w 2032825"/>
                <a:gd name="connsiteY112" fmla="*/ 83633 h 1286008"/>
                <a:gd name="connsiteX113" fmla="*/ 1389028 w 2032825"/>
                <a:gd name="connsiteY113" fmla="*/ 37135 h 1286008"/>
                <a:gd name="connsiteX114" fmla="*/ 1391525 w 2032825"/>
                <a:gd name="connsiteY114" fmla="*/ 4057 h 1286008"/>
                <a:gd name="connsiteX115" fmla="*/ 1521342 w 2032825"/>
                <a:gd name="connsiteY115" fmla="*/ 33079 h 1286008"/>
                <a:gd name="connsiteX116" fmla="*/ 1655217 w 2032825"/>
                <a:gd name="connsiteY116" fmla="*/ 25277 h 1286008"/>
                <a:gd name="connsiteX117" fmla="*/ 1714197 w 2032825"/>
                <a:gd name="connsiteY117" fmla="*/ 0 h 12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32825" h="1286008">
                  <a:moveTo>
                    <a:pt x="847600" y="490873"/>
                  </a:moveTo>
                  <a:cubicBezTo>
                    <a:pt x="847600" y="511157"/>
                    <a:pt x="847600" y="530193"/>
                    <a:pt x="847600" y="549229"/>
                  </a:cubicBezTo>
                  <a:cubicBezTo>
                    <a:pt x="847600" y="559215"/>
                    <a:pt x="846351" y="569201"/>
                    <a:pt x="847912" y="578875"/>
                  </a:cubicBezTo>
                  <a:cubicBezTo>
                    <a:pt x="852281" y="604152"/>
                    <a:pt x="837301" y="615386"/>
                    <a:pt x="817642" y="624436"/>
                  </a:cubicBezTo>
                  <a:cubicBezTo>
                    <a:pt x="783939" y="639415"/>
                    <a:pt x="748364" y="644408"/>
                    <a:pt x="711853" y="648152"/>
                  </a:cubicBezTo>
                  <a:cubicBezTo>
                    <a:pt x="670036" y="652209"/>
                    <a:pt x="628844" y="647841"/>
                    <a:pt x="588276" y="639727"/>
                  </a:cubicBezTo>
                  <a:cubicBezTo>
                    <a:pt x="567680" y="635358"/>
                    <a:pt x="547708" y="628805"/>
                    <a:pt x="529920" y="616634"/>
                  </a:cubicBezTo>
                  <a:cubicBezTo>
                    <a:pt x="524928" y="613202"/>
                    <a:pt x="522431" y="609145"/>
                    <a:pt x="522431" y="602904"/>
                  </a:cubicBezTo>
                  <a:cubicBezTo>
                    <a:pt x="522743" y="566704"/>
                    <a:pt x="522431" y="531129"/>
                    <a:pt x="522431" y="493994"/>
                  </a:cubicBezTo>
                  <a:cubicBezTo>
                    <a:pt x="610433" y="535810"/>
                    <a:pt x="788932" y="534250"/>
                    <a:pt x="847600" y="490873"/>
                  </a:cubicBezTo>
                  <a:close/>
                  <a:moveTo>
                    <a:pt x="6906" y="455922"/>
                  </a:moveTo>
                  <a:cubicBezTo>
                    <a:pt x="2536" y="461227"/>
                    <a:pt x="7530" y="462475"/>
                    <a:pt x="10962" y="463724"/>
                  </a:cubicBezTo>
                  <a:cubicBezTo>
                    <a:pt x="59644" y="483695"/>
                    <a:pt x="108638" y="503667"/>
                    <a:pt x="157319" y="523639"/>
                  </a:cubicBezTo>
                  <a:cubicBezTo>
                    <a:pt x="270910" y="570137"/>
                    <a:pt x="384189" y="616946"/>
                    <a:pt x="497779" y="663444"/>
                  </a:cubicBezTo>
                  <a:cubicBezTo>
                    <a:pt x="541468" y="681231"/>
                    <a:pt x="584844" y="699331"/>
                    <a:pt x="628845" y="716806"/>
                  </a:cubicBezTo>
                  <a:cubicBezTo>
                    <a:pt x="637583" y="720238"/>
                    <a:pt x="641640" y="724295"/>
                    <a:pt x="641640" y="734281"/>
                  </a:cubicBezTo>
                  <a:cubicBezTo>
                    <a:pt x="641328" y="913717"/>
                    <a:pt x="641328" y="1093153"/>
                    <a:pt x="641328" y="1272589"/>
                  </a:cubicBezTo>
                  <a:cubicBezTo>
                    <a:pt x="641328" y="1277270"/>
                    <a:pt x="642888" y="1282263"/>
                    <a:pt x="638519" y="1286008"/>
                  </a:cubicBezTo>
                  <a:cubicBezTo>
                    <a:pt x="582036" y="1263539"/>
                    <a:pt x="525553" y="1241071"/>
                    <a:pt x="469070" y="1218290"/>
                  </a:cubicBezTo>
                  <a:cubicBezTo>
                    <a:pt x="317720" y="1157126"/>
                    <a:pt x="166369" y="1095961"/>
                    <a:pt x="15019" y="1035110"/>
                  </a:cubicBezTo>
                  <a:cubicBezTo>
                    <a:pt x="4409" y="1030741"/>
                    <a:pt x="664" y="1026060"/>
                    <a:pt x="664" y="1013889"/>
                  </a:cubicBezTo>
                  <a:cubicBezTo>
                    <a:pt x="1288" y="831021"/>
                    <a:pt x="976" y="648152"/>
                    <a:pt x="1288" y="465284"/>
                  </a:cubicBezTo>
                  <a:cubicBezTo>
                    <a:pt x="1288" y="462475"/>
                    <a:pt x="-4017" y="453425"/>
                    <a:pt x="6906" y="455922"/>
                  </a:cubicBezTo>
                  <a:close/>
                  <a:moveTo>
                    <a:pt x="1253281" y="374786"/>
                  </a:moveTo>
                  <a:cubicBezTo>
                    <a:pt x="1253281" y="411297"/>
                    <a:pt x="1253281" y="446248"/>
                    <a:pt x="1253281" y="481511"/>
                  </a:cubicBezTo>
                  <a:cubicBezTo>
                    <a:pt x="1253281" y="488689"/>
                    <a:pt x="1247976" y="491809"/>
                    <a:pt x="1242983" y="495242"/>
                  </a:cubicBezTo>
                  <a:cubicBezTo>
                    <a:pt x="1217394" y="513342"/>
                    <a:pt x="1187748" y="520519"/>
                    <a:pt x="1157790" y="525512"/>
                  </a:cubicBezTo>
                  <a:cubicBezTo>
                    <a:pt x="1101931" y="535186"/>
                    <a:pt x="1046072" y="533314"/>
                    <a:pt x="990837" y="520519"/>
                  </a:cubicBezTo>
                  <a:cubicBezTo>
                    <a:pt x="971177" y="515838"/>
                    <a:pt x="950893" y="510221"/>
                    <a:pt x="934354" y="496490"/>
                  </a:cubicBezTo>
                  <a:cubicBezTo>
                    <a:pt x="929985" y="492746"/>
                    <a:pt x="927488" y="489625"/>
                    <a:pt x="927800" y="483696"/>
                  </a:cubicBezTo>
                  <a:cubicBezTo>
                    <a:pt x="928112" y="450929"/>
                    <a:pt x="927800" y="418475"/>
                    <a:pt x="927800" y="385708"/>
                  </a:cubicBezTo>
                  <a:cubicBezTo>
                    <a:pt x="927800" y="380715"/>
                    <a:pt x="927176" y="372913"/>
                    <a:pt x="935602" y="378531"/>
                  </a:cubicBezTo>
                  <a:cubicBezTo>
                    <a:pt x="959631" y="394446"/>
                    <a:pt x="987716" y="397879"/>
                    <a:pt x="1014866" y="401623"/>
                  </a:cubicBezTo>
                  <a:cubicBezTo>
                    <a:pt x="1041079" y="405056"/>
                    <a:pt x="1067916" y="407865"/>
                    <a:pt x="1094129" y="406616"/>
                  </a:cubicBezTo>
                  <a:cubicBezTo>
                    <a:pt x="1140002" y="404744"/>
                    <a:pt x="1186499" y="403808"/>
                    <a:pt x="1230500" y="386956"/>
                  </a:cubicBezTo>
                  <a:cubicBezTo>
                    <a:pt x="1238302" y="384148"/>
                    <a:pt x="1245167" y="379467"/>
                    <a:pt x="1253281" y="374786"/>
                  </a:cubicBezTo>
                  <a:close/>
                  <a:moveTo>
                    <a:pt x="517439" y="344828"/>
                  </a:moveTo>
                  <a:cubicBezTo>
                    <a:pt x="517439" y="371353"/>
                    <a:pt x="517439" y="395694"/>
                    <a:pt x="517439" y="420035"/>
                  </a:cubicBezTo>
                  <a:cubicBezTo>
                    <a:pt x="517439" y="424716"/>
                    <a:pt x="516503" y="429709"/>
                    <a:pt x="517439" y="434077"/>
                  </a:cubicBezTo>
                  <a:cubicBezTo>
                    <a:pt x="522744" y="458419"/>
                    <a:pt x="507765" y="469341"/>
                    <a:pt x="489041" y="477767"/>
                  </a:cubicBezTo>
                  <a:cubicBezTo>
                    <a:pt x="453466" y="493994"/>
                    <a:pt x="415707" y="501172"/>
                    <a:pt x="377011" y="502420"/>
                  </a:cubicBezTo>
                  <a:cubicBezTo>
                    <a:pt x="331450" y="503980"/>
                    <a:pt x="286201" y="503356"/>
                    <a:pt x="242201" y="489937"/>
                  </a:cubicBezTo>
                  <a:cubicBezTo>
                    <a:pt x="239704" y="489313"/>
                    <a:pt x="237207" y="488689"/>
                    <a:pt x="234711" y="487753"/>
                  </a:cubicBezTo>
                  <a:cubicBezTo>
                    <a:pt x="191646" y="471525"/>
                    <a:pt x="191958" y="471525"/>
                    <a:pt x="191646" y="425964"/>
                  </a:cubicBezTo>
                  <a:cubicBezTo>
                    <a:pt x="191646" y="417851"/>
                    <a:pt x="191334" y="409737"/>
                    <a:pt x="191334" y="401623"/>
                  </a:cubicBezTo>
                  <a:cubicBezTo>
                    <a:pt x="191334" y="387580"/>
                    <a:pt x="191334" y="373538"/>
                    <a:pt x="191646" y="359495"/>
                  </a:cubicBezTo>
                  <a:cubicBezTo>
                    <a:pt x="191958" y="355438"/>
                    <a:pt x="189774" y="350757"/>
                    <a:pt x="194455" y="347636"/>
                  </a:cubicBezTo>
                  <a:cubicBezTo>
                    <a:pt x="216923" y="365424"/>
                    <a:pt x="244385" y="369481"/>
                    <a:pt x="271222" y="373226"/>
                  </a:cubicBezTo>
                  <a:cubicBezTo>
                    <a:pt x="306797" y="378218"/>
                    <a:pt x="342996" y="380715"/>
                    <a:pt x="378884" y="378531"/>
                  </a:cubicBezTo>
                  <a:cubicBezTo>
                    <a:pt x="413834" y="376346"/>
                    <a:pt x="448786" y="374474"/>
                    <a:pt x="482488" y="363240"/>
                  </a:cubicBezTo>
                  <a:cubicBezTo>
                    <a:pt x="494346" y="359495"/>
                    <a:pt x="505893" y="355126"/>
                    <a:pt x="517439" y="344828"/>
                  </a:cubicBezTo>
                  <a:close/>
                  <a:moveTo>
                    <a:pt x="1650536" y="252458"/>
                  </a:moveTo>
                  <a:cubicBezTo>
                    <a:pt x="1650536" y="288969"/>
                    <a:pt x="1650223" y="322984"/>
                    <a:pt x="1650536" y="356999"/>
                  </a:cubicBezTo>
                  <a:cubicBezTo>
                    <a:pt x="1650536" y="368545"/>
                    <a:pt x="1642422" y="373539"/>
                    <a:pt x="1634932" y="378844"/>
                  </a:cubicBezTo>
                  <a:cubicBezTo>
                    <a:pt x="1610904" y="395695"/>
                    <a:pt x="1582818" y="401937"/>
                    <a:pt x="1554421" y="406929"/>
                  </a:cubicBezTo>
                  <a:cubicBezTo>
                    <a:pt x="1522590" y="412547"/>
                    <a:pt x="1490448" y="413795"/>
                    <a:pt x="1458305" y="412234"/>
                  </a:cubicBezTo>
                  <a:cubicBezTo>
                    <a:pt x="1418361" y="410050"/>
                    <a:pt x="1379354" y="404121"/>
                    <a:pt x="1342842" y="386333"/>
                  </a:cubicBezTo>
                  <a:cubicBezTo>
                    <a:pt x="1330672" y="380404"/>
                    <a:pt x="1324119" y="372914"/>
                    <a:pt x="1324743" y="357624"/>
                  </a:cubicBezTo>
                  <a:cubicBezTo>
                    <a:pt x="1326303" y="327665"/>
                    <a:pt x="1325367" y="297395"/>
                    <a:pt x="1325055" y="267437"/>
                  </a:cubicBezTo>
                  <a:cubicBezTo>
                    <a:pt x="1325055" y="259323"/>
                    <a:pt x="1325679" y="256203"/>
                    <a:pt x="1334729" y="261820"/>
                  </a:cubicBezTo>
                  <a:cubicBezTo>
                    <a:pt x="1357197" y="275551"/>
                    <a:pt x="1382786" y="279295"/>
                    <a:pt x="1408375" y="282728"/>
                  </a:cubicBezTo>
                  <a:cubicBezTo>
                    <a:pt x="1440518" y="287097"/>
                    <a:pt x="1473285" y="290218"/>
                    <a:pt x="1505739" y="288033"/>
                  </a:cubicBezTo>
                  <a:cubicBezTo>
                    <a:pt x="1546931" y="285224"/>
                    <a:pt x="1588435" y="283352"/>
                    <a:pt x="1628067" y="268061"/>
                  </a:cubicBezTo>
                  <a:cubicBezTo>
                    <a:pt x="1636181" y="265252"/>
                    <a:pt x="1642110" y="259323"/>
                    <a:pt x="1650536" y="252458"/>
                  </a:cubicBezTo>
                  <a:close/>
                  <a:moveTo>
                    <a:pt x="917190" y="228429"/>
                  </a:moveTo>
                  <a:cubicBezTo>
                    <a:pt x="917190" y="266813"/>
                    <a:pt x="918439" y="302388"/>
                    <a:pt x="916566" y="337651"/>
                  </a:cubicBezTo>
                  <a:cubicBezTo>
                    <a:pt x="915942" y="351694"/>
                    <a:pt x="900651" y="357311"/>
                    <a:pt x="889417" y="362616"/>
                  </a:cubicBezTo>
                  <a:cubicBezTo>
                    <a:pt x="857274" y="377595"/>
                    <a:pt x="822948" y="383837"/>
                    <a:pt x="787997" y="387269"/>
                  </a:cubicBezTo>
                  <a:cubicBezTo>
                    <a:pt x="759287" y="390078"/>
                    <a:pt x="730577" y="389454"/>
                    <a:pt x="702180" y="386645"/>
                  </a:cubicBezTo>
                  <a:cubicBezTo>
                    <a:pt x="666916" y="383213"/>
                    <a:pt x="632902" y="375723"/>
                    <a:pt x="601695" y="357935"/>
                  </a:cubicBezTo>
                  <a:cubicBezTo>
                    <a:pt x="593270" y="352942"/>
                    <a:pt x="588901" y="347013"/>
                    <a:pt x="589525" y="336403"/>
                  </a:cubicBezTo>
                  <a:cubicBezTo>
                    <a:pt x="590461" y="317991"/>
                    <a:pt x="589837" y="299579"/>
                    <a:pt x="589837" y="280855"/>
                  </a:cubicBezTo>
                  <a:cubicBezTo>
                    <a:pt x="593270" y="265564"/>
                    <a:pt x="587652" y="249337"/>
                    <a:pt x="592646" y="234046"/>
                  </a:cubicBezTo>
                  <a:cubicBezTo>
                    <a:pt x="631341" y="255890"/>
                    <a:pt x="674406" y="260571"/>
                    <a:pt x="717782" y="262444"/>
                  </a:cubicBezTo>
                  <a:cubicBezTo>
                    <a:pt x="744308" y="263380"/>
                    <a:pt x="771145" y="263692"/>
                    <a:pt x="797670" y="262444"/>
                  </a:cubicBezTo>
                  <a:cubicBezTo>
                    <a:pt x="829189" y="260884"/>
                    <a:pt x="860707" y="256203"/>
                    <a:pt x="890665" y="245904"/>
                  </a:cubicBezTo>
                  <a:cubicBezTo>
                    <a:pt x="899715" y="242784"/>
                    <a:pt x="908452" y="238103"/>
                    <a:pt x="917190" y="228429"/>
                  </a:cubicBezTo>
                  <a:close/>
                  <a:moveTo>
                    <a:pt x="2032187" y="138243"/>
                  </a:moveTo>
                  <a:cubicBezTo>
                    <a:pt x="2032499" y="147293"/>
                    <a:pt x="2032811" y="156031"/>
                    <a:pt x="2032811" y="164456"/>
                  </a:cubicBezTo>
                  <a:cubicBezTo>
                    <a:pt x="2032811" y="188797"/>
                    <a:pt x="2031875" y="213450"/>
                    <a:pt x="2032811" y="237791"/>
                  </a:cubicBezTo>
                  <a:cubicBezTo>
                    <a:pt x="2033123" y="249649"/>
                    <a:pt x="2028442" y="256827"/>
                    <a:pt x="2019080" y="263068"/>
                  </a:cubicBezTo>
                  <a:cubicBezTo>
                    <a:pt x="1991307" y="281480"/>
                    <a:pt x="1959476" y="288657"/>
                    <a:pt x="1927334" y="293338"/>
                  </a:cubicBezTo>
                  <a:cubicBezTo>
                    <a:pt x="1904554" y="296459"/>
                    <a:pt x="1881461" y="299580"/>
                    <a:pt x="1858368" y="298332"/>
                  </a:cubicBezTo>
                  <a:cubicBezTo>
                    <a:pt x="1818737" y="296147"/>
                    <a:pt x="1778793" y="293338"/>
                    <a:pt x="1741345" y="278360"/>
                  </a:cubicBezTo>
                  <a:cubicBezTo>
                    <a:pt x="1738849" y="277423"/>
                    <a:pt x="1736352" y="276799"/>
                    <a:pt x="1734168" y="275551"/>
                  </a:cubicBezTo>
                  <a:cubicBezTo>
                    <a:pt x="1716068" y="268061"/>
                    <a:pt x="1704522" y="257763"/>
                    <a:pt x="1706707" y="234358"/>
                  </a:cubicBezTo>
                  <a:cubicBezTo>
                    <a:pt x="1709515" y="204401"/>
                    <a:pt x="1707331" y="173818"/>
                    <a:pt x="1707331" y="140427"/>
                  </a:cubicBezTo>
                  <a:cubicBezTo>
                    <a:pt x="1729799" y="157279"/>
                    <a:pt x="1754140" y="162272"/>
                    <a:pt x="1778481" y="165704"/>
                  </a:cubicBezTo>
                  <a:cubicBezTo>
                    <a:pt x="1826538" y="172882"/>
                    <a:pt x="1874596" y="173818"/>
                    <a:pt x="1923277" y="169761"/>
                  </a:cubicBezTo>
                  <a:cubicBezTo>
                    <a:pt x="1946682" y="167889"/>
                    <a:pt x="1970087" y="164456"/>
                    <a:pt x="1992867" y="158527"/>
                  </a:cubicBezTo>
                  <a:cubicBezTo>
                    <a:pt x="2007534" y="154782"/>
                    <a:pt x="2021577" y="149789"/>
                    <a:pt x="2032187" y="138243"/>
                  </a:cubicBezTo>
                  <a:close/>
                  <a:moveTo>
                    <a:pt x="1312884" y="117335"/>
                  </a:moveTo>
                  <a:cubicBezTo>
                    <a:pt x="1316940" y="119831"/>
                    <a:pt x="1315068" y="123576"/>
                    <a:pt x="1315068" y="126697"/>
                  </a:cubicBezTo>
                  <a:cubicBezTo>
                    <a:pt x="1315380" y="156030"/>
                    <a:pt x="1314756" y="185364"/>
                    <a:pt x="1315380" y="214386"/>
                  </a:cubicBezTo>
                  <a:cubicBezTo>
                    <a:pt x="1315692" y="226245"/>
                    <a:pt x="1311011" y="233422"/>
                    <a:pt x="1301649" y="239975"/>
                  </a:cubicBezTo>
                  <a:cubicBezTo>
                    <a:pt x="1277621" y="256202"/>
                    <a:pt x="1250160" y="262444"/>
                    <a:pt x="1222386" y="268061"/>
                  </a:cubicBezTo>
                  <a:cubicBezTo>
                    <a:pt x="1186811" y="274926"/>
                    <a:pt x="1150612" y="274926"/>
                    <a:pt x="1114725" y="272742"/>
                  </a:cubicBezTo>
                  <a:cubicBezTo>
                    <a:pt x="1075405" y="270245"/>
                    <a:pt x="1036397" y="264316"/>
                    <a:pt x="1001446" y="243096"/>
                  </a:cubicBezTo>
                  <a:cubicBezTo>
                    <a:pt x="992708" y="237791"/>
                    <a:pt x="988964" y="231550"/>
                    <a:pt x="989588" y="220940"/>
                  </a:cubicBezTo>
                  <a:cubicBezTo>
                    <a:pt x="990212" y="200343"/>
                    <a:pt x="989588" y="179747"/>
                    <a:pt x="989588" y="159151"/>
                  </a:cubicBezTo>
                  <a:cubicBezTo>
                    <a:pt x="992084" y="145733"/>
                    <a:pt x="986779" y="131378"/>
                    <a:pt x="992708" y="118271"/>
                  </a:cubicBezTo>
                  <a:cubicBezTo>
                    <a:pt x="1015177" y="134810"/>
                    <a:pt x="1042014" y="139804"/>
                    <a:pt x="1068539" y="143548"/>
                  </a:cubicBezTo>
                  <a:cubicBezTo>
                    <a:pt x="1105987" y="149165"/>
                    <a:pt x="1143746" y="151038"/>
                    <a:pt x="1181506" y="148853"/>
                  </a:cubicBezTo>
                  <a:cubicBezTo>
                    <a:pt x="1220202" y="146669"/>
                    <a:pt x="1259209" y="143860"/>
                    <a:pt x="1295720" y="128569"/>
                  </a:cubicBezTo>
                  <a:cubicBezTo>
                    <a:pt x="1302274" y="125761"/>
                    <a:pt x="1307267" y="121704"/>
                    <a:pt x="1312884" y="117335"/>
                  </a:cubicBezTo>
                  <a:close/>
                  <a:moveTo>
                    <a:pt x="1714197" y="0"/>
                  </a:moveTo>
                  <a:cubicBezTo>
                    <a:pt x="1715133" y="9986"/>
                    <a:pt x="1715133" y="19972"/>
                    <a:pt x="1715445" y="29958"/>
                  </a:cubicBezTo>
                  <a:cubicBezTo>
                    <a:pt x="1715445" y="52426"/>
                    <a:pt x="1714197" y="74583"/>
                    <a:pt x="1715445" y="97052"/>
                  </a:cubicBezTo>
                  <a:cubicBezTo>
                    <a:pt x="1716069" y="110782"/>
                    <a:pt x="1710452" y="118896"/>
                    <a:pt x="1700154" y="125762"/>
                  </a:cubicBezTo>
                  <a:cubicBezTo>
                    <a:pt x="1674565" y="142613"/>
                    <a:pt x="1645231" y="149479"/>
                    <a:pt x="1615585" y="154160"/>
                  </a:cubicBezTo>
                  <a:cubicBezTo>
                    <a:pt x="1555669" y="163521"/>
                    <a:pt x="1496378" y="161649"/>
                    <a:pt x="1437710" y="144485"/>
                  </a:cubicBezTo>
                  <a:cubicBezTo>
                    <a:pt x="1435213" y="143861"/>
                    <a:pt x="1432717" y="143237"/>
                    <a:pt x="1430220" y="142301"/>
                  </a:cubicBezTo>
                  <a:cubicBezTo>
                    <a:pt x="1389652" y="127010"/>
                    <a:pt x="1389652" y="127010"/>
                    <a:pt x="1389652" y="83633"/>
                  </a:cubicBezTo>
                  <a:cubicBezTo>
                    <a:pt x="1389652" y="68030"/>
                    <a:pt x="1389340" y="52739"/>
                    <a:pt x="1389028" y="37135"/>
                  </a:cubicBezTo>
                  <a:cubicBezTo>
                    <a:pt x="1391212" y="26213"/>
                    <a:pt x="1387155" y="14667"/>
                    <a:pt x="1391525" y="4057"/>
                  </a:cubicBezTo>
                  <a:cubicBezTo>
                    <a:pt x="1431780" y="27774"/>
                    <a:pt x="1476406" y="31206"/>
                    <a:pt x="1521342" y="33079"/>
                  </a:cubicBezTo>
                  <a:cubicBezTo>
                    <a:pt x="1566279" y="34951"/>
                    <a:pt x="1611216" y="34639"/>
                    <a:pt x="1655217" y="25277"/>
                  </a:cubicBezTo>
                  <a:cubicBezTo>
                    <a:pt x="1676437" y="20908"/>
                    <a:pt x="1698282" y="17164"/>
                    <a:pt x="1714197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6D4158C4-F838-4E87-A25C-8C487CD52716}"/>
                </a:ext>
              </a:extLst>
            </p:cNvPr>
            <p:cNvSpPr/>
            <p:nvPr userDrawn="1"/>
          </p:nvSpPr>
          <p:spPr>
            <a:xfrm>
              <a:off x="1736653" y="5495777"/>
              <a:ext cx="1435485" cy="1104698"/>
            </a:xfrm>
            <a:custGeom>
              <a:avLst/>
              <a:gdLst>
                <a:gd name="connsiteX0" fmla="*/ 2942011 w 2978923"/>
                <a:gd name="connsiteY0" fmla="*/ 593862 h 2292475"/>
                <a:gd name="connsiteX1" fmla="*/ 2629224 w 2978923"/>
                <a:gd name="connsiteY1" fmla="*/ 467582 h 2292475"/>
                <a:gd name="connsiteX2" fmla="*/ 2599435 w 2978923"/>
                <a:gd name="connsiteY2" fmla="*/ 463696 h 2292475"/>
                <a:gd name="connsiteX3" fmla="*/ 2597492 w 2978923"/>
                <a:gd name="connsiteY3" fmla="*/ 395051 h 2292475"/>
                <a:gd name="connsiteX4" fmla="*/ 2602025 w 2978923"/>
                <a:gd name="connsiteY4" fmla="*/ 386633 h 2292475"/>
                <a:gd name="connsiteX5" fmla="*/ 2580007 w 2978923"/>
                <a:gd name="connsiteY5" fmla="*/ 341949 h 2292475"/>
                <a:gd name="connsiteX6" fmla="*/ 2523667 w 2978923"/>
                <a:gd name="connsiteY6" fmla="*/ 318636 h 2292475"/>
                <a:gd name="connsiteX7" fmla="*/ 2216708 w 2978923"/>
                <a:gd name="connsiteY7" fmla="*/ 287551 h 2292475"/>
                <a:gd name="connsiteX8" fmla="*/ 2164900 w 2978923"/>
                <a:gd name="connsiteY8" fmla="*/ 278485 h 2292475"/>
                <a:gd name="connsiteX9" fmla="*/ 1924644 w 2978923"/>
                <a:gd name="connsiteY9" fmla="*/ 181346 h 2292475"/>
                <a:gd name="connsiteX10" fmla="*/ 1898093 w 2978923"/>
                <a:gd name="connsiteY10" fmla="*/ 175518 h 2292475"/>
                <a:gd name="connsiteX11" fmla="*/ 1897445 w 2978923"/>
                <a:gd name="connsiteY11" fmla="*/ 95216 h 2292475"/>
                <a:gd name="connsiteX12" fmla="*/ 1870246 w 2978923"/>
                <a:gd name="connsiteY12" fmla="*/ 49237 h 2292475"/>
                <a:gd name="connsiteX13" fmla="*/ 1786707 w 2978923"/>
                <a:gd name="connsiteY13" fmla="*/ 21391 h 2292475"/>
                <a:gd name="connsiteX14" fmla="*/ 1390380 w 2978923"/>
                <a:gd name="connsiteY14" fmla="*/ 11677 h 2292475"/>
                <a:gd name="connsiteX15" fmla="*/ 1251796 w 2978923"/>
                <a:gd name="connsiteY15" fmla="*/ 49237 h 2292475"/>
                <a:gd name="connsiteX16" fmla="*/ 1227835 w 2978923"/>
                <a:gd name="connsiteY16" fmla="*/ 99750 h 2292475"/>
                <a:gd name="connsiteX17" fmla="*/ 1227835 w 2978923"/>
                <a:gd name="connsiteY17" fmla="*/ 99750 h 2292475"/>
                <a:gd name="connsiteX18" fmla="*/ 1223302 w 2978923"/>
                <a:gd name="connsiteY18" fmla="*/ 124358 h 2292475"/>
                <a:gd name="connsiteX19" fmla="*/ 1222006 w 2978923"/>
                <a:gd name="connsiteY19" fmla="*/ 207250 h 2292475"/>
                <a:gd name="connsiteX20" fmla="*/ 1191570 w 2978923"/>
                <a:gd name="connsiteY20" fmla="*/ 210488 h 2292475"/>
                <a:gd name="connsiteX21" fmla="*/ 1034852 w 2978923"/>
                <a:gd name="connsiteY21" fmla="*/ 256467 h 2292475"/>
                <a:gd name="connsiteX22" fmla="*/ 979807 w 2978923"/>
                <a:gd name="connsiteY22" fmla="*/ 257762 h 2292475"/>
                <a:gd name="connsiteX23" fmla="*/ 810785 w 2978923"/>
                <a:gd name="connsiteY23" fmla="*/ 233801 h 2292475"/>
                <a:gd name="connsiteX24" fmla="*/ 491523 w 2978923"/>
                <a:gd name="connsiteY24" fmla="*/ 255172 h 2292475"/>
                <a:gd name="connsiteX25" fmla="*/ 452019 w 2978923"/>
                <a:gd name="connsiteY25" fmla="*/ 273304 h 2292475"/>
                <a:gd name="connsiteX26" fmla="*/ 422230 w 2978923"/>
                <a:gd name="connsiteY26" fmla="*/ 288847 h 2292475"/>
                <a:gd name="connsiteX27" fmla="*/ 398917 w 2978923"/>
                <a:gd name="connsiteY27" fmla="*/ 337416 h 2292475"/>
                <a:gd name="connsiteX28" fmla="*/ 394384 w 2978923"/>
                <a:gd name="connsiteY28" fmla="*/ 362024 h 2292475"/>
                <a:gd name="connsiteX29" fmla="*/ 392441 w 2978923"/>
                <a:gd name="connsiteY29" fmla="*/ 454630 h 2292475"/>
                <a:gd name="connsiteX30" fmla="*/ 338691 w 2978923"/>
                <a:gd name="connsiteY30" fmla="*/ 469525 h 2292475"/>
                <a:gd name="connsiteX31" fmla="*/ 5828 w 2978923"/>
                <a:gd name="connsiteY31" fmla="*/ 562131 h 2292475"/>
                <a:gd name="connsiteX32" fmla="*/ 1295 w 2978923"/>
                <a:gd name="connsiteY32" fmla="*/ 572492 h 2292475"/>
                <a:gd name="connsiteX33" fmla="*/ 648 w 2978923"/>
                <a:gd name="connsiteY33" fmla="*/ 577672 h 2292475"/>
                <a:gd name="connsiteX34" fmla="*/ 0 w 2978923"/>
                <a:gd name="connsiteY34" fmla="*/ 1732329 h 2292475"/>
                <a:gd name="connsiteX35" fmla="*/ 19428 w 2978923"/>
                <a:gd name="connsiteY35" fmla="*/ 1758233 h 2292475"/>
                <a:gd name="connsiteX36" fmla="*/ 1329507 w 2978923"/>
                <a:gd name="connsiteY36" fmla="*/ 2287316 h 2292475"/>
                <a:gd name="connsiteX37" fmla="*/ 1329507 w 2978923"/>
                <a:gd name="connsiteY37" fmla="*/ 2287316 h 2292475"/>
                <a:gd name="connsiteX38" fmla="*/ 1330154 w 2978923"/>
                <a:gd name="connsiteY38" fmla="*/ 2297677 h 2292475"/>
                <a:gd name="connsiteX39" fmla="*/ 1341164 w 2978923"/>
                <a:gd name="connsiteY39" fmla="*/ 2297677 h 2292475"/>
                <a:gd name="connsiteX40" fmla="*/ 1390380 w 2978923"/>
                <a:gd name="connsiteY40" fmla="*/ 2286668 h 2292475"/>
                <a:gd name="connsiteX41" fmla="*/ 2421995 w 2978923"/>
                <a:gd name="connsiteY41" fmla="*/ 1955101 h 2292475"/>
                <a:gd name="connsiteX42" fmla="*/ 2942011 w 2978923"/>
                <a:gd name="connsiteY42" fmla="*/ 1788022 h 2292475"/>
                <a:gd name="connsiteX43" fmla="*/ 2982810 w 2978923"/>
                <a:gd name="connsiteY43" fmla="*/ 1732977 h 2292475"/>
                <a:gd name="connsiteX44" fmla="*/ 2982810 w 2978923"/>
                <a:gd name="connsiteY44" fmla="*/ 651498 h 2292475"/>
                <a:gd name="connsiteX45" fmla="*/ 2942011 w 2978923"/>
                <a:gd name="connsiteY45" fmla="*/ 593862 h 2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978923" h="2292475">
                  <a:moveTo>
                    <a:pt x="2942011" y="593862"/>
                  </a:moveTo>
                  <a:cubicBezTo>
                    <a:pt x="2838396" y="550474"/>
                    <a:pt x="2733487" y="510323"/>
                    <a:pt x="2629224" y="467582"/>
                  </a:cubicBezTo>
                  <a:cubicBezTo>
                    <a:pt x="2619510" y="463696"/>
                    <a:pt x="2609796" y="458516"/>
                    <a:pt x="2599435" y="463696"/>
                  </a:cubicBezTo>
                  <a:cubicBezTo>
                    <a:pt x="2598787" y="441031"/>
                    <a:pt x="2598140" y="417717"/>
                    <a:pt x="2597492" y="395051"/>
                  </a:cubicBezTo>
                  <a:cubicBezTo>
                    <a:pt x="2599435" y="392461"/>
                    <a:pt x="2600730" y="389871"/>
                    <a:pt x="2602025" y="386633"/>
                  </a:cubicBezTo>
                  <a:cubicBezTo>
                    <a:pt x="2606558" y="365910"/>
                    <a:pt x="2595549" y="352311"/>
                    <a:pt x="2580007" y="341949"/>
                  </a:cubicBezTo>
                  <a:cubicBezTo>
                    <a:pt x="2562522" y="330940"/>
                    <a:pt x="2543094" y="323816"/>
                    <a:pt x="2523667" y="318636"/>
                  </a:cubicBezTo>
                  <a:cubicBezTo>
                    <a:pt x="2423290" y="291437"/>
                    <a:pt x="2320323" y="285609"/>
                    <a:pt x="2216708" y="287551"/>
                  </a:cubicBezTo>
                  <a:cubicBezTo>
                    <a:pt x="2198575" y="288199"/>
                    <a:pt x="2181738" y="284961"/>
                    <a:pt x="2164900" y="278485"/>
                  </a:cubicBezTo>
                  <a:cubicBezTo>
                    <a:pt x="2084599" y="246753"/>
                    <a:pt x="2004945" y="212431"/>
                    <a:pt x="1924644" y="181346"/>
                  </a:cubicBezTo>
                  <a:cubicBezTo>
                    <a:pt x="1916225" y="178108"/>
                    <a:pt x="1907807" y="170985"/>
                    <a:pt x="1898093" y="175518"/>
                  </a:cubicBezTo>
                  <a:cubicBezTo>
                    <a:pt x="1898093" y="148966"/>
                    <a:pt x="1897445" y="121768"/>
                    <a:pt x="1897445" y="95216"/>
                  </a:cubicBezTo>
                  <a:cubicBezTo>
                    <a:pt x="1903273" y="71255"/>
                    <a:pt x="1888379" y="58304"/>
                    <a:pt x="1870246" y="49237"/>
                  </a:cubicBezTo>
                  <a:cubicBezTo>
                    <a:pt x="1843695" y="35638"/>
                    <a:pt x="1815849" y="27219"/>
                    <a:pt x="1786707" y="21391"/>
                  </a:cubicBezTo>
                  <a:cubicBezTo>
                    <a:pt x="1655246" y="-4513"/>
                    <a:pt x="1523137" y="-5808"/>
                    <a:pt x="1390380" y="11677"/>
                  </a:cubicBezTo>
                  <a:cubicBezTo>
                    <a:pt x="1342458" y="18153"/>
                    <a:pt x="1295184" y="27219"/>
                    <a:pt x="1251796" y="49237"/>
                  </a:cubicBezTo>
                  <a:cubicBezTo>
                    <a:pt x="1231073" y="59599"/>
                    <a:pt x="1216178" y="73846"/>
                    <a:pt x="1227835" y="99750"/>
                  </a:cubicBezTo>
                  <a:cubicBezTo>
                    <a:pt x="1227835" y="99750"/>
                    <a:pt x="1227835" y="99750"/>
                    <a:pt x="1227835" y="99750"/>
                  </a:cubicBezTo>
                  <a:cubicBezTo>
                    <a:pt x="1218769" y="106226"/>
                    <a:pt x="1223302" y="115939"/>
                    <a:pt x="1223302" y="124358"/>
                  </a:cubicBezTo>
                  <a:cubicBezTo>
                    <a:pt x="1222654" y="152204"/>
                    <a:pt x="1222654" y="179403"/>
                    <a:pt x="1222006" y="207250"/>
                  </a:cubicBezTo>
                  <a:cubicBezTo>
                    <a:pt x="1211645" y="202717"/>
                    <a:pt x="1201283" y="207250"/>
                    <a:pt x="1191570" y="210488"/>
                  </a:cubicBezTo>
                  <a:cubicBezTo>
                    <a:pt x="1139115" y="225383"/>
                    <a:pt x="1086660" y="240277"/>
                    <a:pt x="1034852" y="256467"/>
                  </a:cubicBezTo>
                  <a:cubicBezTo>
                    <a:pt x="1016720" y="262295"/>
                    <a:pt x="998587" y="262943"/>
                    <a:pt x="979807" y="257762"/>
                  </a:cubicBezTo>
                  <a:cubicBezTo>
                    <a:pt x="924114" y="243515"/>
                    <a:pt x="867773" y="235096"/>
                    <a:pt x="810785" y="233801"/>
                  </a:cubicBezTo>
                  <a:cubicBezTo>
                    <a:pt x="703933" y="231211"/>
                    <a:pt x="597080" y="230563"/>
                    <a:pt x="491523" y="255172"/>
                  </a:cubicBezTo>
                  <a:cubicBezTo>
                    <a:pt x="477275" y="258410"/>
                    <a:pt x="461733" y="259705"/>
                    <a:pt x="452019" y="273304"/>
                  </a:cubicBezTo>
                  <a:cubicBezTo>
                    <a:pt x="442305" y="278485"/>
                    <a:pt x="431944" y="284313"/>
                    <a:pt x="422230" y="288847"/>
                  </a:cubicBezTo>
                  <a:cubicBezTo>
                    <a:pt x="400860" y="298560"/>
                    <a:pt x="391146" y="314102"/>
                    <a:pt x="398917" y="337416"/>
                  </a:cubicBezTo>
                  <a:cubicBezTo>
                    <a:pt x="391146" y="344539"/>
                    <a:pt x="395031" y="354253"/>
                    <a:pt x="394384" y="362024"/>
                  </a:cubicBezTo>
                  <a:cubicBezTo>
                    <a:pt x="393089" y="393109"/>
                    <a:pt x="393089" y="423546"/>
                    <a:pt x="392441" y="454630"/>
                  </a:cubicBezTo>
                  <a:cubicBezTo>
                    <a:pt x="374308" y="459811"/>
                    <a:pt x="356824" y="464344"/>
                    <a:pt x="338691" y="469525"/>
                  </a:cubicBezTo>
                  <a:cubicBezTo>
                    <a:pt x="227305" y="498666"/>
                    <a:pt x="119157" y="540760"/>
                    <a:pt x="5828" y="562131"/>
                  </a:cubicBezTo>
                  <a:cubicBezTo>
                    <a:pt x="0" y="563425"/>
                    <a:pt x="0" y="567959"/>
                    <a:pt x="1295" y="572492"/>
                  </a:cubicBezTo>
                  <a:cubicBezTo>
                    <a:pt x="1295" y="574435"/>
                    <a:pt x="648" y="575730"/>
                    <a:pt x="648" y="577672"/>
                  </a:cubicBezTo>
                  <a:cubicBezTo>
                    <a:pt x="648" y="962342"/>
                    <a:pt x="648" y="1347012"/>
                    <a:pt x="0" y="1732329"/>
                  </a:cubicBezTo>
                  <a:cubicBezTo>
                    <a:pt x="0" y="1747871"/>
                    <a:pt x="6476" y="1753052"/>
                    <a:pt x="19428" y="1758233"/>
                  </a:cubicBezTo>
                  <a:cubicBezTo>
                    <a:pt x="455905" y="1934378"/>
                    <a:pt x="893030" y="2111171"/>
                    <a:pt x="1329507" y="2287316"/>
                  </a:cubicBezTo>
                  <a:lnTo>
                    <a:pt x="1329507" y="2287316"/>
                  </a:lnTo>
                  <a:cubicBezTo>
                    <a:pt x="1329507" y="2290554"/>
                    <a:pt x="1329507" y="2294439"/>
                    <a:pt x="1330154" y="2297677"/>
                  </a:cubicBezTo>
                  <a:cubicBezTo>
                    <a:pt x="1334040" y="2297677"/>
                    <a:pt x="1337278" y="2297677"/>
                    <a:pt x="1341164" y="2297677"/>
                  </a:cubicBezTo>
                  <a:cubicBezTo>
                    <a:pt x="1357353" y="2291849"/>
                    <a:pt x="1374191" y="2291849"/>
                    <a:pt x="1390380" y="2286668"/>
                  </a:cubicBezTo>
                  <a:cubicBezTo>
                    <a:pt x="1734252" y="2175930"/>
                    <a:pt x="2078123" y="2065839"/>
                    <a:pt x="2421995" y="1955101"/>
                  </a:cubicBezTo>
                  <a:cubicBezTo>
                    <a:pt x="2595549" y="1899408"/>
                    <a:pt x="2768456" y="1844363"/>
                    <a:pt x="2942011" y="1788022"/>
                  </a:cubicBezTo>
                  <a:cubicBezTo>
                    <a:pt x="2977629" y="1776366"/>
                    <a:pt x="2982810" y="1771185"/>
                    <a:pt x="2982810" y="1732977"/>
                  </a:cubicBezTo>
                  <a:cubicBezTo>
                    <a:pt x="2982810" y="1372268"/>
                    <a:pt x="2982810" y="1012207"/>
                    <a:pt x="2982810" y="651498"/>
                  </a:cubicBezTo>
                  <a:cubicBezTo>
                    <a:pt x="2980867" y="612643"/>
                    <a:pt x="2977629" y="608757"/>
                    <a:pt x="2942011" y="593862"/>
                  </a:cubicBezTo>
                  <a:close/>
                </a:path>
              </a:pathLst>
            </a:custGeom>
            <a:solidFill>
              <a:schemeClr val="accent2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EE14370E-7748-4B1E-B5E7-1A26F890BFB9}"/>
                </a:ext>
              </a:extLst>
            </p:cNvPr>
            <p:cNvSpPr/>
            <p:nvPr userDrawn="1"/>
          </p:nvSpPr>
          <p:spPr>
            <a:xfrm>
              <a:off x="1739775" y="5544087"/>
              <a:ext cx="1252929" cy="1057023"/>
            </a:xfrm>
            <a:custGeom>
              <a:avLst/>
              <a:gdLst>
                <a:gd name="connsiteX0" fmla="*/ 844440 w 1252929"/>
                <a:gd name="connsiteY0" fmla="*/ 260328 h 1057022"/>
                <a:gd name="connsiteX1" fmla="*/ 846312 w 1252929"/>
                <a:gd name="connsiteY1" fmla="*/ 269690 h 1057022"/>
                <a:gd name="connsiteX2" fmla="*/ 846624 w 1252929"/>
                <a:gd name="connsiteY2" fmla="*/ 358628 h 1057022"/>
                <a:gd name="connsiteX3" fmla="*/ 833517 w 1252929"/>
                <a:gd name="connsiteY3" fmla="*/ 382969 h 1057022"/>
                <a:gd name="connsiteX4" fmla="*/ 748012 w 1252929"/>
                <a:gd name="connsiteY4" fmla="*/ 412927 h 1057022"/>
                <a:gd name="connsiteX5" fmla="*/ 577002 w 1252929"/>
                <a:gd name="connsiteY5" fmla="*/ 406061 h 1057022"/>
                <a:gd name="connsiteX6" fmla="*/ 567016 w 1252929"/>
                <a:gd name="connsiteY6" fmla="*/ 403565 h 1057022"/>
                <a:gd name="connsiteX7" fmla="*/ 520519 w 1252929"/>
                <a:gd name="connsiteY7" fmla="*/ 340216 h 1057022"/>
                <a:gd name="connsiteX8" fmla="*/ 520519 w 1252929"/>
                <a:gd name="connsiteY8" fmla="*/ 266881 h 1057022"/>
                <a:gd name="connsiteX9" fmla="*/ 522392 w 1252929"/>
                <a:gd name="connsiteY9" fmla="*/ 262825 h 1057022"/>
                <a:gd name="connsiteX10" fmla="*/ 611954 w 1252929"/>
                <a:gd name="connsiteY10" fmla="*/ 289662 h 1057022"/>
                <a:gd name="connsiteX11" fmla="*/ 754254 w 1252929"/>
                <a:gd name="connsiteY11" fmla="*/ 289662 h 1057022"/>
                <a:gd name="connsiteX12" fmla="*/ 816978 w 1252929"/>
                <a:gd name="connsiteY12" fmla="*/ 276556 h 1057022"/>
                <a:gd name="connsiteX13" fmla="*/ 844440 w 1252929"/>
                <a:gd name="connsiteY13" fmla="*/ 260328 h 1057022"/>
                <a:gd name="connsiteX14" fmla="*/ 312 w 1252929"/>
                <a:gd name="connsiteY14" fmla="*/ 230370 h 1057022"/>
                <a:gd name="connsiteX15" fmla="*/ 93619 w 1252929"/>
                <a:gd name="connsiteY15" fmla="*/ 267505 h 1057022"/>
                <a:gd name="connsiteX16" fmla="*/ 629742 w 1252929"/>
                <a:gd name="connsiteY16" fmla="*/ 486885 h 1057022"/>
                <a:gd name="connsiteX17" fmla="*/ 641288 w 1252929"/>
                <a:gd name="connsiteY17" fmla="*/ 501240 h 1057022"/>
                <a:gd name="connsiteX18" fmla="*/ 640664 w 1252929"/>
                <a:gd name="connsiteY18" fmla="*/ 1057022 h 1057022"/>
                <a:gd name="connsiteX19" fmla="*/ 9362 w 1252929"/>
                <a:gd name="connsiteY19" fmla="*/ 802067 h 1057022"/>
                <a:gd name="connsiteX20" fmla="*/ 0 w 1252929"/>
                <a:gd name="connsiteY20" fmla="*/ 789585 h 1057022"/>
                <a:gd name="connsiteX21" fmla="*/ 312 w 1252929"/>
                <a:gd name="connsiteY21" fmla="*/ 233179 h 1057022"/>
                <a:gd name="connsiteX22" fmla="*/ 312 w 1252929"/>
                <a:gd name="connsiteY22" fmla="*/ 230370 h 1057022"/>
                <a:gd name="connsiteX23" fmla="*/ 1251992 w 1252929"/>
                <a:gd name="connsiteY23" fmla="*/ 140808 h 1057022"/>
                <a:gd name="connsiteX24" fmla="*/ 1252929 w 1252929"/>
                <a:gd name="connsiteY24" fmla="*/ 178255 h 1057022"/>
                <a:gd name="connsiteX25" fmla="*/ 1252616 w 1252929"/>
                <a:gd name="connsiteY25" fmla="*/ 245349 h 1057022"/>
                <a:gd name="connsiteX26" fmla="*/ 1244815 w 1252929"/>
                <a:gd name="connsiteY26" fmla="*/ 261577 h 1057022"/>
                <a:gd name="connsiteX27" fmla="*/ 1155253 w 1252929"/>
                <a:gd name="connsiteY27" fmla="*/ 294656 h 1057022"/>
                <a:gd name="connsiteX28" fmla="*/ 1001719 w 1252929"/>
                <a:gd name="connsiteY28" fmla="*/ 292159 h 1057022"/>
                <a:gd name="connsiteX29" fmla="*/ 938994 w 1252929"/>
                <a:gd name="connsiteY29" fmla="*/ 269690 h 1057022"/>
                <a:gd name="connsiteX30" fmla="*/ 927136 w 1252929"/>
                <a:gd name="connsiteY30" fmla="*/ 249095 h 1057022"/>
                <a:gd name="connsiteX31" fmla="*/ 927448 w 1252929"/>
                <a:gd name="connsiteY31" fmla="*/ 156099 h 1057022"/>
                <a:gd name="connsiteX32" fmla="*/ 937746 w 1252929"/>
                <a:gd name="connsiteY32" fmla="*/ 149233 h 1057022"/>
                <a:gd name="connsiteX33" fmla="*/ 1013889 w 1252929"/>
                <a:gd name="connsiteY33" fmla="*/ 170454 h 1057022"/>
                <a:gd name="connsiteX34" fmla="*/ 1143707 w 1252929"/>
                <a:gd name="connsiteY34" fmla="*/ 172950 h 1057022"/>
                <a:gd name="connsiteX35" fmla="*/ 1231396 w 1252929"/>
                <a:gd name="connsiteY35" fmla="*/ 154851 h 1057022"/>
                <a:gd name="connsiteX36" fmla="*/ 1251992 w 1252929"/>
                <a:gd name="connsiteY36" fmla="*/ 140808 h 1057022"/>
                <a:gd name="connsiteX37" fmla="*/ 516150 w 1252929"/>
                <a:gd name="connsiteY37" fmla="*/ 112098 h 1057022"/>
                <a:gd name="connsiteX38" fmla="*/ 516150 w 1252929"/>
                <a:gd name="connsiteY38" fmla="*/ 221008 h 1057022"/>
                <a:gd name="connsiteX39" fmla="*/ 510221 w 1252929"/>
                <a:gd name="connsiteY39" fmla="*/ 231619 h 1057022"/>
                <a:gd name="connsiteX40" fmla="*/ 426900 w 1252929"/>
                <a:gd name="connsiteY40" fmla="*/ 265633 h 1057022"/>
                <a:gd name="connsiteX41" fmla="*/ 242160 w 1252929"/>
                <a:gd name="connsiteY41" fmla="*/ 259080 h 1057022"/>
                <a:gd name="connsiteX42" fmla="*/ 235919 w 1252929"/>
                <a:gd name="connsiteY42" fmla="*/ 257520 h 1057022"/>
                <a:gd name="connsiteX43" fmla="*/ 189109 w 1252929"/>
                <a:gd name="connsiteY43" fmla="*/ 192610 h 1057022"/>
                <a:gd name="connsiteX44" fmla="*/ 188797 w 1252929"/>
                <a:gd name="connsiteY44" fmla="*/ 173262 h 1057022"/>
                <a:gd name="connsiteX45" fmla="*/ 189733 w 1252929"/>
                <a:gd name="connsiteY45" fmla="*/ 128637 h 1057022"/>
                <a:gd name="connsiteX46" fmla="*/ 191918 w 1252929"/>
                <a:gd name="connsiteY46" fmla="*/ 117091 h 1057022"/>
                <a:gd name="connsiteX47" fmla="*/ 267749 w 1252929"/>
                <a:gd name="connsiteY47" fmla="*/ 142680 h 1057022"/>
                <a:gd name="connsiteX48" fmla="*/ 378219 w 1252929"/>
                <a:gd name="connsiteY48" fmla="*/ 147985 h 1057022"/>
                <a:gd name="connsiteX49" fmla="*/ 482136 w 1252929"/>
                <a:gd name="connsiteY49" fmla="*/ 132694 h 1057022"/>
                <a:gd name="connsiteX50" fmla="*/ 516150 w 1252929"/>
                <a:gd name="connsiteY50" fmla="*/ 112098 h 1057022"/>
                <a:gd name="connsiteX51" fmla="*/ 914342 w 1252929"/>
                <a:gd name="connsiteY51" fmla="*/ 380 h 1057022"/>
                <a:gd name="connsiteX52" fmla="*/ 914654 w 1252929"/>
                <a:gd name="connsiteY52" fmla="*/ 39700 h 1057022"/>
                <a:gd name="connsiteX53" fmla="*/ 914654 w 1252929"/>
                <a:gd name="connsiteY53" fmla="*/ 100240 h 1057022"/>
                <a:gd name="connsiteX54" fmla="*/ 901859 w 1252929"/>
                <a:gd name="connsiteY54" fmla="*/ 123332 h 1057022"/>
                <a:gd name="connsiteX55" fmla="*/ 817290 w 1252929"/>
                <a:gd name="connsiteY55" fmla="*/ 152354 h 1057022"/>
                <a:gd name="connsiteX56" fmla="*/ 643784 w 1252929"/>
                <a:gd name="connsiteY56" fmla="*/ 145177 h 1057022"/>
                <a:gd name="connsiteX57" fmla="*/ 596039 w 1252929"/>
                <a:gd name="connsiteY57" fmla="*/ 123957 h 1057022"/>
                <a:gd name="connsiteX58" fmla="*/ 588861 w 1252929"/>
                <a:gd name="connsiteY58" fmla="*/ 108978 h 1057022"/>
                <a:gd name="connsiteX59" fmla="*/ 588861 w 1252929"/>
                <a:gd name="connsiteY59" fmla="*/ 54991 h 1057022"/>
                <a:gd name="connsiteX60" fmla="*/ 589485 w 1252929"/>
                <a:gd name="connsiteY60" fmla="*/ 14423 h 1057022"/>
                <a:gd name="connsiteX61" fmla="*/ 591670 w 1252929"/>
                <a:gd name="connsiteY61" fmla="*/ 2564 h 1057022"/>
                <a:gd name="connsiteX62" fmla="*/ 601344 w 1252929"/>
                <a:gd name="connsiteY62" fmla="*/ 3813 h 1057022"/>
                <a:gd name="connsiteX63" fmla="*/ 715246 w 1252929"/>
                <a:gd name="connsiteY63" fmla="*/ 27841 h 1057022"/>
                <a:gd name="connsiteX64" fmla="*/ 837262 w 1252929"/>
                <a:gd name="connsiteY64" fmla="*/ 23473 h 1057022"/>
                <a:gd name="connsiteX65" fmla="*/ 906852 w 1252929"/>
                <a:gd name="connsiteY65" fmla="*/ 1628 h 1057022"/>
                <a:gd name="connsiteX66" fmla="*/ 914342 w 1252929"/>
                <a:gd name="connsiteY66" fmla="*/ 380 h 105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252929" h="1057022">
                  <a:moveTo>
                    <a:pt x="844440" y="260328"/>
                  </a:moveTo>
                  <a:cubicBezTo>
                    <a:pt x="848497" y="263137"/>
                    <a:pt x="846312" y="266881"/>
                    <a:pt x="846312" y="269690"/>
                  </a:cubicBezTo>
                  <a:cubicBezTo>
                    <a:pt x="846624" y="299336"/>
                    <a:pt x="845688" y="328982"/>
                    <a:pt x="846624" y="358628"/>
                  </a:cubicBezTo>
                  <a:cubicBezTo>
                    <a:pt x="846936" y="370174"/>
                    <a:pt x="842255" y="377040"/>
                    <a:pt x="833517" y="382969"/>
                  </a:cubicBezTo>
                  <a:cubicBezTo>
                    <a:pt x="807928" y="400756"/>
                    <a:pt x="778282" y="408246"/>
                    <a:pt x="748012" y="412927"/>
                  </a:cubicBezTo>
                  <a:cubicBezTo>
                    <a:pt x="690593" y="421977"/>
                    <a:pt x="633485" y="421040"/>
                    <a:pt x="577002" y="406061"/>
                  </a:cubicBezTo>
                  <a:cubicBezTo>
                    <a:pt x="573570" y="405125"/>
                    <a:pt x="570449" y="404501"/>
                    <a:pt x="567016" y="403565"/>
                  </a:cubicBezTo>
                  <a:cubicBezTo>
                    <a:pt x="521768" y="388898"/>
                    <a:pt x="520519" y="387338"/>
                    <a:pt x="520519" y="340216"/>
                  </a:cubicBezTo>
                  <a:cubicBezTo>
                    <a:pt x="520519" y="315875"/>
                    <a:pt x="520519" y="291223"/>
                    <a:pt x="520519" y="266881"/>
                  </a:cubicBezTo>
                  <a:cubicBezTo>
                    <a:pt x="521455" y="265946"/>
                    <a:pt x="521768" y="265321"/>
                    <a:pt x="522392" y="262825"/>
                  </a:cubicBezTo>
                  <a:cubicBezTo>
                    <a:pt x="550165" y="281237"/>
                    <a:pt x="581059" y="285918"/>
                    <a:pt x="611954" y="289662"/>
                  </a:cubicBezTo>
                  <a:cubicBezTo>
                    <a:pt x="659387" y="295279"/>
                    <a:pt x="706820" y="294655"/>
                    <a:pt x="754254" y="289662"/>
                  </a:cubicBezTo>
                  <a:cubicBezTo>
                    <a:pt x="775474" y="287478"/>
                    <a:pt x="796694" y="283421"/>
                    <a:pt x="816978" y="276556"/>
                  </a:cubicBezTo>
                  <a:cubicBezTo>
                    <a:pt x="827276" y="273123"/>
                    <a:pt x="836950" y="268754"/>
                    <a:pt x="844440" y="260328"/>
                  </a:cubicBezTo>
                  <a:close/>
                  <a:moveTo>
                    <a:pt x="312" y="230370"/>
                  </a:moveTo>
                  <a:cubicBezTo>
                    <a:pt x="32142" y="240668"/>
                    <a:pt x="62725" y="254711"/>
                    <a:pt x="93619" y="267505"/>
                  </a:cubicBezTo>
                  <a:cubicBezTo>
                    <a:pt x="272430" y="340528"/>
                    <a:pt x="450930" y="413862"/>
                    <a:pt x="629742" y="486885"/>
                  </a:cubicBezTo>
                  <a:cubicBezTo>
                    <a:pt x="636295" y="489694"/>
                    <a:pt x="641288" y="491878"/>
                    <a:pt x="641288" y="501240"/>
                  </a:cubicBezTo>
                  <a:cubicBezTo>
                    <a:pt x="640976" y="686604"/>
                    <a:pt x="640976" y="871657"/>
                    <a:pt x="640664" y="1057022"/>
                  </a:cubicBezTo>
                  <a:cubicBezTo>
                    <a:pt x="430334" y="971829"/>
                    <a:pt x="220004" y="886948"/>
                    <a:pt x="9362" y="802067"/>
                  </a:cubicBezTo>
                  <a:cubicBezTo>
                    <a:pt x="3121" y="799571"/>
                    <a:pt x="0" y="797074"/>
                    <a:pt x="0" y="789585"/>
                  </a:cubicBezTo>
                  <a:cubicBezTo>
                    <a:pt x="312" y="604220"/>
                    <a:pt x="312" y="418855"/>
                    <a:pt x="312" y="233179"/>
                  </a:cubicBezTo>
                  <a:cubicBezTo>
                    <a:pt x="0" y="231931"/>
                    <a:pt x="312" y="230994"/>
                    <a:pt x="312" y="230370"/>
                  </a:cubicBezTo>
                  <a:close/>
                  <a:moveTo>
                    <a:pt x="1251992" y="140808"/>
                  </a:moveTo>
                  <a:cubicBezTo>
                    <a:pt x="1252304" y="153290"/>
                    <a:pt x="1252616" y="165773"/>
                    <a:pt x="1252929" y="178255"/>
                  </a:cubicBezTo>
                  <a:cubicBezTo>
                    <a:pt x="1252616" y="200724"/>
                    <a:pt x="1252304" y="222881"/>
                    <a:pt x="1252616" y="245349"/>
                  </a:cubicBezTo>
                  <a:cubicBezTo>
                    <a:pt x="1252616" y="252527"/>
                    <a:pt x="1250432" y="257208"/>
                    <a:pt x="1244815" y="261577"/>
                  </a:cubicBezTo>
                  <a:cubicBezTo>
                    <a:pt x="1218290" y="281861"/>
                    <a:pt x="1187083" y="289351"/>
                    <a:pt x="1155253" y="294656"/>
                  </a:cubicBezTo>
                  <a:cubicBezTo>
                    <a:pt x="1104075" y="303081"/>
                    <a:pt x="1052584" y="302457"/>
                    <a:pt x="1001719" y="292159"/>
                  </a:cubicBezTo>
                  <a:cubicBezTo>
                    <a:pt x="979874" y="287790"/>
                    <a:pt x="958654" y="280925"/>
                    <a:pt x="938994" y="269690"/>
                  </a:cubicBezTo>
                  <a:cubicBezTo>
                    <a:pt x="930881" y="265010"/>
                    <a:pt x="926824" y="259392"/>
                    <a:pt x="927136" y="249095"/>
                  </a:cubicBezTo>
                  <a:cubicBezTo>
                    <a:pt x="927760" y="218200"/>
                    <a:pt x="927448" y="187305"/>
                    <a:pt x="927448" y="156099"/>
                  </a:cubicBezTo>
                  <a:cubicBezTo>
                    <a:pt x="927448" y="148297"/>
                    <a:pt x="926200" y="142368"/>
                    <a:pt x="937746" y="149233"/>
                  </a:cubicBezTo>
                  <a:cubicBezTo>
                    <a:pt x="960839" y="163277"/>
                    <a:pt x="987676" y="167021"/>
                    <a:pt x="1013889" y="170454"/>
                  </a:cubicBezTo>
                  <a:cubicBezTo>
                    <a:pt x="1056954" y="176071"/>
                    <a:pt x="1100330" y="177007"/>
                    <a:pt x="1143707" y="172950"/>
                  </a:cubicBezTo>
                  <a:cubicBezTo>
                    <a:pt x="1173665" y="170141"/>
                    <a:pt x="1203311" y="166085"/>
                    <a:pt x="1231396" y="154851"/>
                  </a:cubicBezTo>
                  <a:cubicBezTo>
                    <a:pt x="1239198" y="152354"/>
                    <a:pt x="1246687" y="147985"/>
                    <a:pt x="1251992" y="140808"/>
                  </a:cubicBezTo>
                  <a:close/>
                  <a:moveTo>
                    <a:pt x="516150" y="112098"/>
                  </a:moveTo>
                  <a:cubicBezTo>
                    <a:pt x="516150" y="150169"/>
                    <a:pt x="516150" y="185745"/>
                    <a:pt x="516150" y="221008"/>
                  </a:cubicBezTo>
                  <a:cubicBezTo>
                    <a:pt x="516150" y="226001"/>
                    <a:pt x="513654" y="228498"/>
                    <a:pt x="510221" y="231619"/>
                  </a:cubicBezTo>
                  <a:cubicBezTo>
                    <a:pt x="486504" y="252839"/>
                    <a:pt x="456859" y="260953"/>
                    <a:pt x="426900" y="265633"/>
                  </a:cubicBezTo>
                  <a:cubicBezTo>
                    <a:pt x="365112" y="275932"/>
                    <a:pt x="303324" y="276556"/>
                    <a:pt x="242160" y="259080"/>
                  </a:cubicBezTo>
                  <a:cubicBezTo>
                    <a:pt x="239975" y="258456"/>
                    <a:pt x="238103" y="258144"/>
                    <a:pt x="235919" y="257520"/>
                  </a:cubicBezTo>
                  <a:cubicBezTo>
                    <a:pt x="190046" y="241917"/>
                    <a:pt x="189109" y="240669"/>
                    <a:pt x="189109" y="192610"/>
                  </a:cubicBezTo>
                  <a:cubicBezTo>
                    <a:pt x="189109" y="186057"/>
                    <a:pt x="188797" y="179816"/>
                    <a:pt x="188797" y="173262"/>
                  </a:cubicBezTo>
                  <a:cubicBezTo>
                    <a:pt x="189109" y="158283"/>
                    <a:pt x="189109" y="143616"/>
                    <a:pt x="189733" y="128637"/>
                  </a:cubicBezTo>
                  <a:cubicBezTo>
                    <a:pt x="190046" y="124892"/>
                    <a:pt x="188173" y="120523"/>
                    <a:pt x="191918" y="117091"/>
                  </a:cubicBezTo>
                  <a:cubicBezTo>
                    <a:pt x="214386" y="133630"/>
                    <a:pt x="241223" y="138623"/>
                    <a:pt x="267749" y="142680"/>
                  </a:cubicBezTo>
                  <a:cubicBezTo>
                    <a:pt x="304260" y="148297"/>
                    <a:pt x="341396" y="149545"/>
                    <a:pt x="378219" y="147985"/>
                  </a:cubicBezTo>
                  <a:cubicBezTo>
                    <a:pt x="413170" y="146425"/>
                    <a:pt x="448433" y="143616"/>
                    <a:pt x="482136" y="132694"/>
                  </a:cubicBezTo>
                  <a:cubicBezTo>
                    <a:pt x="494306" y="128637"/>
                    <a:pt x="506476" y="124892"/>
                    <a:pt x="516150" y="112098"/>
                  </a:cubicBezTo>
                  <a:close/>
                  <a:moveTo>
                    <a:pt x="914342" y="380"/>
                  </a:moveTo>
                  <a:cubicBezTo>
                    <a:pt x="914342" y="13487"/>
                    <a:pt x="914654" y="26593"/>
                    <a:pt x="914654" y="39700"/>
                  </a:cubicBezTo>
                  <a:cubicBezTo>
                    <a:pt x="914654" y="59984"/>
                    <a:pt x="913717" y="79956"/>
                    <a:pt x="914654" y="100240"/>
                  </a:cubicBezTo>
                  <a:cubicBezTo>
                    <a:pt x="915277" y="111474"/>
                    <a:pt x="910285" y="117715"/>
                    <a:pt x="901859" y="123332"/>
                  </a:cubicBezTo>
                  <a:cubicBezTo>
                    <a:pt x="876270" y="140184"/>
                    <a:pt x="847248" y="147674"/>
                    <a:pt x="817290" y="152354"/>
                  </a:cubicBezTo>
                  <a:cubicBezTo>
                    <a:pt x="759247" y="161716"/>
                    <a:pt x="701203" y="160468"/>
                    <a:pt x="643784" y="145177"/>
                  </a:cubicBezTo>
                  <a:cubicBezTo>
                    <a:pt x="626933" y="140496"/>
                    <a:pt x="610393" y="134567"/>
                    <a:pt x="596039" y="123957"/>
                  </a:cubicBezTo>
                  <a:cubicBezTo>
                    <a:pt x="590421" y="119900"/>
                    <a:pt x="588549" y="115531"/>
                    <a:pt x="588861" y="108978"/>
                  </a:cubicBezTo>
                  <a:cubicBezTo>
                    <a:pt x="589173" y="90878"/>
                    <a:pt x="588861" y="73090"/>
                    <a:pt x="588861" y="54991"/>
                  </a:cubicBezTo>
                  <a:cubicBezTo>
                    <a:pt x="588861" y="41572"/>
                    <a:pt x="588861" y="27841"/>
                    <a:pt x="589485" y="14423"/>
                  </a:cubicBezTo>
                  <a:cubicBezTo>
                    <a:pt x="589485" y="10366"/>
                    <a:pt x="587301" y="5997"/>
                    <a:pt x="591670" y="2564"/>
                  </a:cubicBezTo>
                  <a:cubicBezTo>
                    <a:pt x="595102" y="692"/>
                    <a:pt x="598535" y="2253"/>
                    <a:pt x="601344" y="3813"/>
                  </a:cubicBezTo>
                  <a:cubicBezTo>
                    <a:pt x="636919" y="22536"/>
                    <a:pt x="675927" y="26281"/>
                    <a:pt x="715246" y="27841"/>
                  </a:cubicBezTo>
                  <a:cubicBezTo>
                    <a:pt x="756126" y="29714"/>
                    <a:pt x="796694" y="29714"/>
                    <a:pt x="837262" y="23473"/>
                  </a:cubicBezTo>
                  <a:cubicBezTo>
                    <a:pt x="861603" y="19728"/>
                    <a:pt x="885632" y="15047"/>
                    <a:pt x="906852" y="1628"/>
                  </a:cubicBezTo>
                  <a:cubicBezTo>
                    <a:pt x="909037" y="380"/>
                    <a:pt x="911533" y="-556"/>
                    <a:pt x="914342" y="38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" name="그룹 77">
            <a:extLst>
              <a:ext uri="{FF2B5EF4-FFF2-40B4-BE49-F238E27FC236}">
                <a16:creationId xmlns="" xmlns:a16="http://schemas.microsoft.com/office/drawing/2014/main" id="{C7D0F3E7-B662-4EF6-8E16-F60F81727C22}"/>
              </a:ext>
            </a:extLst>
          </p:cNvPr>
          <p:cNvGrpSpPr/>
          <p:nvPr userDrawn="1"/>
        </p:nvGrpSpPr>
        <p:grpSpPr>
          <a:xfrm>
            <a:off x="5071385" y="1063756"/>
            <a:ext cx="2049231" cy="144016"/>
            <a:chOff x="4791443" y="4794870"/>
            <a:chExt cx="1679267" cy="144016"/>
          </a:xfrm>
        </p:grpSpPr>
        <p:sp>
          <p:nvSpPr>
            <p:cNvPr id="25" name="Rectangle 49">
              <a:extLst>
                <a:ext uri="{FF2B5EF4-FFF2-40B4-BE49-F238E27FC236}">
                  <a16:creationId xmlns="" xmlns:a16="http://schemas.microsoft.com/office/drawing/2014/main" id="{617F14CF-5E88-410D-BAA1-9F910565C148}"/>
                </a:ext>
              </a:extLst>
            </p:cNvPr>
            <p:cNvSpPr/>
            <p:nvPr/>
          </p:nvSpPr>
          <p:spPr>
            <a:xfrm>
              <a:off x="4791443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6" name="Rectangle 50">
              <a:extLst>
                <a:ext uri="{FF2B5EF4-FFF2-40B4-BE49-F238E27FC236}">
                  <a16:creationId xmlns="" xmlns:a16="http://schemas.microsoft.com/office/drawing/2014/main" id="{614A67FA-FC16-4379-B0F3-0EF7432FEA2F}"/>
                </a:ext>
              </a:extLst>
            </p:cNvPr>
            <p:cNvSpPr/>
            <p:nvPr/>
          </p:nvSpPr>
          <p:spPr>
            <a:xfrm>
              <a:off x="5069079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7" name="Rectangle 51">
              <a:extLst>
                <a:ext uri="{FF2B5EF4-FFF2-40B4-BE49-F238E27FC236}">
                  <a16:creationId xmlns="" xmlns:a16="http://schemas.microsoft.com/office/drawing/2014/main" id="{873532B6-979E-413B-83E0-333CA7A4819B}"/>
                </a:ext>
              </a:extLst>
            </p:cNvPr>
            <p:cNvSpPr/>
            <p:nvPr/>
          </p:nvSpPr>
          <p:spPr>
            <a:xfrm>
              <a:off x="5348864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8" name="Rectangle 52">
              <a:extLst>
                <a:ext uri="{FF2B5EF4-FFF2-40B4-BE49-F238E27FC236}">
                  <a16:creationId xmlns="" xmlns:a16="http://schemas.microsoft.com/office/drawing/2014/main" id="{54E3AC9E-AB8F-4E04-84A9-FA282DE577C4}"/>
                </a:ext>
              </a:extLst>
            </p:cNvPr>
            <p:cNvSpPr/>
            <p:nvPr/>
          </p:nvSpPr>
          <p:spPr>
            <a:xfrm>
              <a:off x="5630498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9" name="Rectangle 53">
              <a:extLst>
                <a:ext uri="{FF2B5EF4-FFF2-40B4-BE49-F238E27FC236}">
                  <a16:creationId xmlns="" xmlns:a16="http://schemas.microsoft.com/office/drawing/2014/main" id="{204C0E0A-7944-423A-81A5-57AE0279B317}"/>
                </a:ext>
              </a:extLst>
            </p:cNvPr>
            <p:cNvSpPr/>
            <p:nvPr/>
          </p:nvSpPr>
          <p:spPr>
            <a:xfrm>
              <a:off x="5910282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0" name="Rectangle 54">
              <a:extLst>
                <a:ext uri="{FF2B5EF4-FFF2-40B4-BE49-F238E27FC236}">
                  <a16:creationId xmlns="" xmlns:a16="http://schemas.microsoft.com/office/drawing/2014/main" id="{4A8E128F-689E-410E-AFD2-5A4AD5292218}"/>
                </a:ext>
              </a:extLst>
            </p:cNvPr>
            <p:cNvSpPr/>
            <p:nvPr/>
          </p:nvSpPr>
          <p:spPr>
            <a:xfrm>
              <a:off x="6189274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</p:spTree>
    <p:extLst>
      <p:ext uri="{BB962C8B-B14F-4D97-AF65-F5344CB8AC3E}">
        <p14:creationId xmlns="" xmlns:p14="http://schemas.microsoft.com/office/powerpoint/2010/main" val="40640229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="" xmlns:a16="http://schemas.microsoft.com/office/drawing/2014/main" id="{C330DA8D-CD3B-4A78-8375-54BC56DAA5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463334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="" xmlns:p14="http://schemas.microsoft.com/office/powerpoint/2010/main" val="251448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="" xmlns:a16="http://schemas.microsoft.com/office/drawing/2014/main" id="{C330DA8D-CD3B-4A78-8375-54BC56DAA5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463334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="" xmlns:p14="http://schemas.microsoft.com/office/powerpoint/2010/main" val="251448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/>
          <a:lstStyle>
            <a:extLst/>
          </a:lstStyle>
          <a:p>
            <a:fld id="{E6D12CC9-C2C1-4ADB-AD2E-27D0F3BEF47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4">
            <a:extLst>
              <a:ext uri="{FF2B5EF4-FFF2-40B4-BE49-F238E27FC236}">
                <a16:creationId xmlns="" xmlns:a16="http://schemas.microsoft.com/office/drawing/2014/main" id="{DF8E6165-7BA9-45C3-B89E-1B1F1F28264D}"/>
              </a:ext>
            </a:extLst>
          </p:cNvPr>
          <p:cNvSpPr/>
          <p:nvPr userDrawn="1"/>
        </p:nvSpPr>
        <p:spPr>
          <a:xfrm>
            <a:off x="2" y="0"/>
            <a:ext cx="7045234" cy="68580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4" name="Right Triangle 8">
            <a:extLst>
              <a:ext uri="{FF2B5EF4-FFF2-40B4-BE49-F238E27FC236}">
                <a16:creationId xmlns="" xmlns:a16="http://schemas.microsoft.com/office/drawing/2014/main" id="{9E643AB3-B11E-4FBA-B1BD-616F09F54473}"/>
              </a:ext>
            </a:extLst>
          </p:cNvPr>
          <p:cNvSpPr/>
          <p:nvPr userDrawn="1"/>
        </p:nvSpPr>
        <p:spPr>
          <a:xfrm rot="16200000">
            <a:off x="3471365" y="4831268"/>
            <a:ext cx="1440000" cy="1440000"/>
          </a:xfrm>
          <a:prstGeom prst="rtTriangl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5" name="Right Triangle 9">
            <a:extLst>
              <a:ext uri="{FF2B5EF4-FFF2-40B4-BE49-F238E27FC236}">
                <a16:creationId xmlns="" xmlns:a16="http://schemas.microsoft.com/office/drawing/2014/main" id="{3C8D0CD5-A090-4C9A-AA86-0830DE46C77E}"/>
              </a:ext>
            </a:extLst>
          </p:cNvPr>
          <p:cNvSpPr/>
          <p:nvPr userDrawn="1"/>
        </p:nvSpPr>
        <p:spPr>
          <a:xfrm rot="5400000">
            <a:off x="725220" y="1530872"/>
            <a:ext cx="864000" cy="864000"/>
          </a:xfrm>
          <a:prstGeom prst="rtTriangl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="" xmlns:a16="http://schemas.microsoft.com/office/drawing/2014/main" id="{E2DBCC96-1483-46CC-92FF-4FE52012D01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3136" y="1687090"/>
            <a:ext cx="3850315" cy="441843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83393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="" xmlns:a16="http://schemas.microsoft.com/office/drawing/2014/main" id="{C8B0BB98-FC2A-4DB1-901A-638896D64A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215684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28E8101D-6ADB-4F0A-84F5-66141FAE637D}"/>
              </a:ext>
            </a:extLst>
          </p:cNvPr>
          <p:cNvGrpSpPr/>
          <p:nvPr userDrawn="1"/>
        </p:nvGrpSpPr>
        <p:grpSpPr>
          <a:xfrm>
            <a:off x="10520822" y="5638800"/>
            <a:ext cx="1471154" cy="1132150"/>
            <a:chOff x="-707925" y="3668339"/>
            <a:chExt cx="3880686" cy="2986443"/>
          </a:xfrm>
        </p:grpSpPr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1ED80D3C-B01A-4944-AB73-25EB125B29B7}"/>
                </a:ext>
              </a:extLst>
            </p:cNvPr>
            <p:cNvSpPr/>
            <p:nvPr userDrawn="1"/>
          </p:nvSpPr>
          <p:spPr>
            <a:xfrm>
              <a:off x="445029" y="4915650"/>
              <a:ext cx="2237483" cy="1332504"/>
            </a:xfrm>
            <a:custGeom>
              <a:avLst/>
              <a:gdLst>
                <a:gd name="connsiteX0" fmla="*/ 4647204 w 4643235"/>
                <a:gd name="connsiteY0" fmla="*/ 1328211 h 2765218"/>
                <a:gd name="connsiteX1" fmla="*/ 4645909 w 4643235"/>
                <a:gd name="connsiteY1" fmla="*/ 1299070 h 2765218"/>
                <a:gd name="connsiteX2" fmla="*/ 4646556 w 4643235"/>
                <a:gd name="connsiteY2" fmla="*/ 638526 h 2765218"/>
                <a:gd name="connsiteX3" fmla="*/ 4624538 w 4643235"/>
                <a:gd name="connsiteY3" fmla="*/ 605499 h 2765218"/>
                <a:gd name="connsiteX4" fmla="*/ 4217203 w 4643235"/>
                <a:gd name="connsiteY4" fmla="*/ 433887 h 2765218"/>
                <a:gd name="connsiteX5" fmla="*/ 4215908 w 4643235"/>
                <a:gd name="connsiteY5" fmla="*/ 380784 h 2765218"/>
                <a:gd name="connsiteX6" fmla="*/ 4215908 w 4643235"/>
                <a:gd name="connsiteY6" fmla="*/ 380784 h 2765218"/>
                <a:gd name="connsiteX7" fmla="*/ 4215908 w 4643235"/>
                <a:gd name="connsiteY7" fmla="*/ 380784 h 2765218"/>
                <a:gd name="connsiteX8" fmla="*/ 4192594 w 4643235"/>
                <a:gd name="connsiteY8" fmla="*/ 340633 h 2765218"/>
                <a:gd name="connsiteX9" fmla="*/ 4148558 w 4643235"/>
                <a:gd name="connsiteY9" fmla="*/ 321853 h 2765218"/>
                <a:gd name="connsiteX10" fmla="*/ 3925139 w 4643235"/>
                <a:gd name="connsiteY10" fmla="*/ 290121 h 2765218"/>
                <a:gd name="connsiteX11" fmla="*/ 3832533 w 4643235"/>
                <a:gd name="connsiteY11" fmla="*/ 271341 h 2765218"/>
                <a:gd name="connsiteX12" fmla="*/ 3558602 w 4643235"/>
                <a:gd name="connsiteY12" fmla="*/ 154774 h 2765218"/>
                <a:gd name="connsiteX13" fmla="*/ 3557306 w 4643235"/>
                <a:gd name="connsiteY13" fmla="*/ 91958 h 2765218"/>
                <a:gd name="connsiteX14" fmla="*/ 3531403 w 4643235"/>
                <a:gd name="connsiteY14" fmla="*/ 50512 h 2765218"/>
                <a:gd name="connsiteX15" fmla="*/ 3445920 w 4643235"/>
                <a:gd name="connsiteY15" fmla="*/ 21370 h 2765218"/>
                <a:gd name="connsiteX16" fmla="*/ 3301507 w 4643235"/>
                <a:gd name="connsiteY16" fmla="*/ 0 h 2765218"/>
                <a:gd name="connsiteX17" fmla="*/ 3140905 w 4643235"/>
                <a:gd name="connsiteY17" fmla="*/ 0 h 2765218"/>
                <a:gd name="connsiteX18" fmla="*/ 3109820 w 4643235"/>
                <a:gd name="connsiteY18" fmla="*/ 4533 h 2765218"/>
                <a:gd name="connsiteX19" fmla="*/ 2916190 w 4643235"/>
                <a:gd name="connsiteY19" fmla="*/ 47274 h 2765218"/>
                <a:gd name="connsiteX20" fmla="*/ 2887696 w 4643235"/>
                <a:gd name="connsiteY20" fmla="*/ 100377 h 2765218"/>
                <a:gd name="connsiteX21" fmla="*/ 2887696 w 4643235"/>
                <a:gd name="connsiteY21" fmla="*/ 100377 h 2765218"/>
                <a:gd name="connsiteX22" fmla="*/ 2887696 w 4643235"/>
                <a:gd name="connsiteY22" fmla="*/ 100377 h 2765218"/>
                <a:gd name="connsiteX23" fmla="*/ 2882515 w 4643235"/>
                <a:gd name="connsiteY23" fmla="*/ 169022 h 2765218"/>
                <a:gd name="connsiteX24" fmla="*/ 2620240 w 4643235"/>
                <a:gd name="connsiteY24" fmla="*/ 248028 h 2765218"/>
                <a:gd name="connsiteX25" fmla="*/ 2578795 w 4643235"/>
                <a:gd name="connsiteY25" fmla="*/ 251913 h 2765218"/>
                <a:gd name="connsiteX26" fmla="*/ 2209019 w 4643235"/>
                <a:gd name="connsiteY26" fmla="*/ 251913 h 2765218"/>
                <a:gd name="connsiteX27" fmla="*/ 2084034 w 4643235"/>
                <a:gd name="connsiteY27" fmla="*/ 287531 h 2765218"/>
                <a:gd name="connsiteX28" fmla="*/ 2059426 w 4643235"/>
                <a:gd name="connsiteY28" fmla="*/ 337396 h 2765218"/>
                <a:gd name="connsiteX29" fmla="*/ 2052950 w 4643235"/>
                <a:gd name="connsiteY29" fmla="*/ 422230 h 2765218"/>
                <a:gd name="connsiteX30" fmla="*/ 1830826 w 4643235"/>
                <a:gd name="connsiteY30" fmla="*/ 488932 h 2765218"/>
                <a:gd name="connsiteX31" fmla="*/ 1763476 w 4643235"/>
                <a:gd name="connsiteY31" fmla="*/ 493465 h 2765218"/>
                <a:gd name="connsiteX32" fmla="*/ 1431261 w 4643235"/>
                <a:gd name="connsiteY32" fmla="*/ 483104 h 2765218"/>
                <a:gd name="connsiteX33" fmla="*/ 1260945 w 4643235"/>
                <a:gd name="connsiteY33" fmla="*/ 522607 h 2765218"/>
                <a:gd name="connsiteX34" fmla="*/ 1229213 w 4643235"/>
                <a:gd name="connsiteY34" fmla="*/ 578300 h 2765218"/>
                <a:gd name="connsiteX35" fmla="*/ 1223384 w 4643235"/>
                <a:gd name="connsiteY35" fmla="*/ 675438 h 2765218"/>
                <a:gd name="connsiteX36" fmla="*/ 1014212 w 4643235"/>
                <a:gd name="connsiteY36" fmla="*/ 738255 h 2765218"/>
                <a:gd name="connsiteX37" fmla="*/ 983128 w 4643235"/>
                <a:gd name="connsiteY37" fmla="*/ 742788 h 2765218"/>
                <a:gd name="connsiteX38" fmla="*/ 548593 w 4643235"/>
                <a:gd name="connsiteY38" fmla="*/ 729189 h 2765218"/>
                <a:gd name="connsiteX39" fmla="*/ 421665 w 4643235"/>
                <a:gd name="connsiteY39" fmla="*/ 766749 h 2765218"/>
                <a:gd name="connsiteX40" fmla="*/ 402885 w 4643235"/>
                <a:gd name="connsiteY40" fmla="*/ 814023 h 2765218"/>
                <a:gd name="connsiteX41" fmla="*/ 397704 w 4643235"/>
                <a:gd name="connsiteY41" fmla="*/ 837984 h 2765218"/>
                <a:gd name="connsiteX42" fmla="*/ 397057 w 4643235"/>
                <a:gd name="connsiteY42" fmla="*/ 925409 h 2765218"/>
                <a:gd name="connsiteX43" fmla="*/ 397057 w 4643235"/>
                <a:gd name="connsiteY43" fmla="*/ 925409 h 2765218"/>
                <a:gd name="connsiteX44" fmla="*/ 397057 w 4643235"/>
                <a:gd name="connsiteY44" fmla="*/ 925409 h 2765218"/>
                <a:gd name="connsiteX45" fmla="*/ 82975 w 4643235"/>
                <a:gd name="connsiteY45" fmla="*/ 1021253 h 2765218"/>
                <a:gd name="connsiteX46" fmla="*/ 14330 w 4643235"/>
                <a:gd name="connsiteY46" fmla="*/ 1038090 h 2765218"/>
                <a:gd name="connsiteX47" fmla="*/ 2673 w 4643235"/>
                <a:gd name="connsiteY47" fmla="*/ 1058165 h 2765218"/>
                <a:gd name="connsiteX48" fmla="*/ 1378 w 4643235"/>
                <a:gd name="connsiteY48" fmla="*/ 2195985 h 2765218"/>
                <a:gd name="connsiteX49" fmla="*/ 31167 w 4643235"/>
                <a:gd name="connsiteY49" fmla="*/ 2240021 h 2765218"/>
                <a:gd name="connsiteX50" fmla="*/ 973414 w 4643235"/>
                <a:gd name="connsiteY50" fmla="*/ 2620158 h 2765218"/>
                <a:gd name="connsiteX51" fmla="*/ 1325056 w 4643235"/>
                <a:gd name="connsiteY51" fmla="*/ 2760685 h 2765218"/>
                <a:gd name="connsiteX52" fmla="*/ 1325056 w 4643235"/>
                <a:gd name="connsiteY52" fmla="*/ 2760685 h 2765218"/>
                <a:gd name="connsiteX53" fmla="*/ 1325056 w 4643235"/>
                <a:gd name="connsiteY53" fmla="*/ 2760685 h 2765218"/>
                <a:gd name="connsiteX54" fmla="*/ 1358731 w 4643235"/>
                <a:gd name="connsiteY54" fmla="*/ 2767161 h 2765218"/>
                <a:gd name="connsiteX55" fmla="*/ 1839244 w 4643235"/>
                <a:gd name="connsiteY55" fmla="*/ 2615624 h 2765218"/>
                <a:gd name="connsiteX56" fmla="*/ 1872919 w 4643235"/>
                <a:gd name="connsiteY56" fmla="*/ 2611739 h 2765218"/>
                <a:gd name="connsiteX57" fmla="*/ 2403945 w 4643235"/>
                <a:gd name="connsiteY57" fmla="*/ 2442070 h 2765218"/>
                <a:gd name="connsiteX58" fmla="*/ 2434382 w 4643235"/>
                <a:gd name="connsiteY58" fmla="*/ 2427175 h 2765218"/>
                <a:gd name="connsiteX59" fmla="*/ 2921371 w 4643235"/>
                <a:gd name="connsiteY59" fmla="*/ 2272401 h 2765218"/>
                <a:gd name="connsiteX60" fmla="*/ 2942741 w 4643235"/>
                <a:gd name="connsiteY60" fmla="*/ 2265925 h 2765218"/>
                <a:gd name="connsiteX61" fmla="*/ 2956988 w 4643235"/>
                <a:gd name="connsiteY61" fmla="*/ 2259449 h 2765218"/>
                <a:gd name="connsiteX62" fmla="*/ 3522336 w 4643235"/>
                <a:gd name="connsiteY62" fmla="*/ 2080066 h 2765218"/>
                <a:gd name="connsiteX63" fmla="*/ 4617415 w 4643235"/>
                <a:gd name="connsiteY63" fmla="*/ 1733604 h 2765218"/>
                <a:gd name="connsiteX64" fmla="*/ 4648499 w 4643235"/>
                <a:gd name="connsiteY64" fmla="*/ 1692158 h 2765218"/>
                <a:gd name="connsiteX65" fmla="*/ 4647204 w 4643235"/>
                <a:gd name="connsiteY65" fmla="*/ 1328211 h 27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643235" h="2765218">
                  <a:moveTo>
                    <a:pt x="4647204" y="1328211"/>
                  </a:moveTo>
                  <a:cubicBezTo>
                    <a:pt x="4646556" y="1318498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0"/>
                    <a:pt x="4352549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7" y="299187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2" y="154774"/>
                  </a:cubicBezTo>
                  <a:cubicBezTo>
                    <a:pt x="3557954" y="134051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3" y="50512"/>
                  </a:cubicBezTo>
                  <a:cubicBezTo>
                    <a:pt x="3504852" y="36265"/>
                    <a:pt x="3475062" y="28494"/>
                    <a:pt x="3445920" y="21370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5" y="0"/>
                  </a:cubicBezTo>
                  <a:cubicBezTo>
                    <a:pt x="3131191" y="7124"/>
                    <a:pt x="3120182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0" y="195573"/>
                    <a:pt x="2707665" y="221476"/>
                    <a:pt x="2620240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19" y="251913"/>
                  </a:cubicBezTo>
                  <a:cubicBezTo>
                    <a:pt x="2165631" y="258389"/>
                    <a:pt x="2123537" y="267455"/>
                    <a:pt x="2084034" y="287531"/>
                  </a:cubicBezTo>
                  <a:cubicBezTo>
                    <a:pt x="2063959" y="297892"/>
                    <a:pt x="2047769" y="311492"/>
                    <a:pt x="2059426" y="337396"/>
                  </a:cubicBezTo>
                  <a:cubicBezTo>
                    <a:pt x="2047121" y="364594"/>
                    <a:pt x="2058131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8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0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7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5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5"/>
                  </a:cubicBezTo>
                  <a:cubicBezTo>
                    <a:pt x="2025" y="1437654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2"/>
                    <a:pt x="659332" y="2493229"/>
                    <a:pt x="973414" y="2620158"/>
                  </a:cubicBezTo>
                  <a:cubicBezTo>
                    <a:pt x="1090628" y="2667432"/>
                    <a:pt x="1207842" y="2714059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7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7" y="2321617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4" y="2263982"/>
                    <a:pt x="2952455" y="2261392"/>
                    <a:pt x="2956988" y="2259449"/>
                  </a:cubicBezTo>
                  <a:cubicBezTo>
                    <a:pt x="3145438" y="2199870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1"/>
                    <a:pt x="4648499" y="1716767"/>
                    <a:pt x="4648499" y="1692158"/>
                  </a:cubicBezTo>
                  <a:cubicBezTo>
                    <a:pt x="4645909" y="1571058"/>
                    <a:pt x="4647204" y="1449959"/>
                    <a:pt x="4647204" y="1328211"/>
                  </a:cubicBezTo>
                  <a:close/>
                </a:path>
              </a:pathLst>
            </a:custGeom>
            <a:solidFill>
              <a:schemeClr val="accent4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13F3DBB5-B2C7-41CE-A9B3-0FA946F10ECD}"/>
                </a:ext>
              </a:extLst>
            </p:cNvPr>
            <p:cNvSpPr/>
            <p:nvPr userDrawn="1"/>
          </p:nvSpPr>
          <p:spPr>
            <a:xfrm>
              <a:off x="444406" y="4965580"/>
              <a:ext cx="2032824" cy="1286008"/>
            </a:xfrm>
            <a:custGeom>
              <a:avLst/>
              <a:gdLst>
                <a:gd name="connsiteX0" fmla="*/ 847598 w 2032824"/>
                <a:gd name="connsiteY0" fmla="*/ 490873 h 1286008"/>
                <a:gd name="connsiteX1" fmla="*/ 847598 w 2032824"/>
                <a:gd name="connsiteY1" fmla="*/ 549229 h 1286008"/>
                <a:gd name="connsiteX2" fmla="*/ 847911 w 2032824"/>
                <a:gd name="connsiteY2" fmla="*/ 578875 h 1286008"/>
                <a:gd name="connsiteX3" fmla="*/ 817640 w 2032824"/>
                <a:gd name="connsiteY3" fmla="*/ 624436 h 1286008"/>
                <a:gd name="connsiteX4" fmla="*/ 711852 w 2032824"/>
                <a:gd name="connsiteY4" fmla="*/ 648152 h 1286008"/>
                <a:gd name="connsiteX5" fmla="*/ 588275 w 2032824"/>
                <a:gd name="connsiteY5" fmla="*/ 639727 h 1286008"/>
                <a:gd name="connsiteX6" fmla="*/ 529919 w 2032824"/>
                <a:gd name="connsiteY6" fmla="*/ 616634 h 1286008"/>
                <a:gd name="connsiteX7" fmla="*/ 522430 w 2032824"/>
                <a:gd name="connsiteY7" fmla="*/ 602903 h 1286008"/>
                <a:gd name="connsiteX8" fmla="*/ 522430 w 2032824"/>
                <a:gd name="connsiteY8" fmla="*/ 493994 h 1286008"/>
                <a:gd name="connsiteX9" fmla="*/ 847598 w 2032824"/>
                <a:gd name="connsiteY9" fmla="*/ 490873 h 1286008"/>
                <a:gd name="connsiteX10" fmla="*/ 6905 w 2032824"/>
                <a:gd name="connsiteY10" fmla="*/ 455923 h 1286008"/>
                <a:gd name="connsiteX11" fmla="*/ 10961 w 2032824"/>
                <a:gd name="connsiteY11" fmla="*/ 463724 h 1286008"/>
                <a:gd name="connsiteX12" fmla="*/ 157318 w 2032824"/>
                <a:gd name="connsiteY12" fmla="*/ 523640 h 1286008"/>
                <a:gd name="connsiteX13" fmla="*/ 497778 w 2032824"/>
                <a:gd name="connsiteY13" fmla="*/ 663444 h 1286008"/>
                <a:gd name="connsiteX14" fmla="*/ 628844 w 2032824"/>
                <a:gd name="connsiteY14" fmla="*/ 716807 h 1286008"/>
                <a:gd name="connsiteX15" fmla="*/ 641638 w 2032824"/>
                <a:gd name="connsiteY15" fmla="*/ 734282 h 1286008"/>
                <a:gd name="connsiteX16" fmla="*/ 641327 w 2032824"/>
                <a:gd name="connsiteY16" fmla="*/ 1272589 h 1286008"/>
                <a:gd name="connsiteX17" fmla="*/ 638518 w 2032824"/>
                <a:gd name="connsiteY17" fmla="*/ 1286008 h 1286008"/>
                <a:gd name="connsiteX18" fmla="*/ 469069 w 2032824"/>
                <a:gd name="connsiteY18" fmla="*/ 1218290 h 1286008"/>
                <a:gd name="connsiteX19" fmla="*/ 15018 w 2032824"/>
                <a:gd name="connsiteY19" fmla="*/ 1035110 h 1286008"/>
                <a:gd name="connsiteX20" fmla="*/ 663 w 2032824"/>
                <a:gd name="connsiteY20" fmla="*/ 1013889 h 1286008"/>
                <a:gd name="connsiteX21" fmla="*/ 1287 w 2032824"/>
                <a:gd name="connsiteY21" fmla="*/ 465596 h 1286008"/>
                <a:gd name="connsiteX22" fmla="*/ 6905 w 2032824"/>
                <a:gd name="connsiteY22" fmla="*/ 455923 h 1286008"/>
                <a:gd name="connsiteX23" fmla="*/ 1253279 w 2032824"/>
                <a:gd name="connsiteY23" fmla="*/ 374786 h 1286008"/>
                <a:gd name="connsiteX24" fmla="*/ 1253279 w 2032824"/>
                <a:gd name="connsiteY24" fmla="*/ 481512 h 1286008"/>
                <a:gd name="connsiteX25" fmla="*/ 1242980 w 2032824"/>
                <a:gd name="connsiteY25" fmla="*/ 495242 h 1286008"/>
                <a:gd name="connsiteX26" fmla="*/ 1157788 w 2032824"/>
                <a:gd name="connsiteY26" fmla="*/ 525512 h 1286008"/>
                <a:gd name="connsiteX27" fmla="*/ 990835 w 2032824"/>
                <a:gd name="connsiteY27" fmla="*/ 520519 h 1286008"/>
                <a:gd name="connsiteX28" fmla="*/ 934352 w 2032824"/>
                <a:gd name="connsiteY28" fmla="*/ 496490 h 1286008"/>
                <a:gd name="connsiteX29" fmla="*/ 927798 w 2032824"/>
                <a:gd name="connsiteY29" fmla="*/ 483696 h 1286008"/>
                <a:gd name="connsiteX30" fmla="*/ 927798 w 2032824"/>
                <a:gd name="connsiteY30" fmla="*/ 385709 h 1286008"/>
                <a:gd name="connsiteX31" fmla="*/ 935600 w 2032824"/>
                <a:gd name="connsiteY31" fmla="*/ 378531 h 1286008"/>
                <a:gd name="connsiteX32" fmla="*/ 1014864 w 2032824"/>
                <a:gd name="connsiteY32" fmla="*/ 401624 h 1286008"/>
                <a:gd name="connsiteX33" fmla="*/ 1094127 w 2032824"/>
                <a:gd name="connsiteY33" fmla="*/ 406616 h 1286008"/>
                <a:gd name="connsiteX34" fmla="*/ 1230498 w 2032824"/>
                <a:gd name="connsiteY34" fmla="*/ 386957 h 1286008"/>
                <a:gd name="connsiteX35" fmla="*/ 1253279 w 2032824"/>
                <a:gd name="connsiteY35" fmla="*/ 374786 h 1286008"/>
                <a:gd name="connsiteX36" fmla="*/ 517438 w 2032824"/>
                <a:gd name="connsiteY36" fmla="*/ 344828 h 1286008"/>
                <a:gd name="connsiteX37" fmla="*/ 517438 w 2032824"/>
                <a:gd name="connsiteY37" fmla="*/ 420035 h 1286008"/>
                <a:gd name="connsiteX38" fmla="*/ 517438 w 2032824"/>
                <a:gd name="connsiteY38" fmla="*/ 434078 h 1286008"/>
                <a:gd name="connsiteX39" fmla="*/ 489040 w 2032824"/>
                <a:gd name="connsiteY39" fmla="*/ 477767 h 1286008"/>
                <a:gd name="connsiteX40" fmla="*/ 377010 w 2032824"/>
                <a:gd name="connsiteY40" fmla="*/ 502420 h 1286008"/>
                <a:gd name="connsiteX41" fmla="*/ 242199 w 2032824"/>
                <a:gd name="connsiteY41" fmla="*/ 489937 h 1286008"/>
                <a:gd name="connsiteX42" fmla="*/ 234710 w 2032824"/>
                <a:gd name="connsiteY42" fmla="*/ 487753 h 1286008"/>
                <a:gd name="connsiteX43" fmla="*/ 191645 w 2032824"/>
                <a:gd name="connsiteY43" fmla="*/ 425964 h 1286008"/>
                <a:gd name="connsiteX44" fmla="*/ 191333 w 2032824"/>
                <a:gd name="connsiteY44" fmla="*/ 401624 h 1286008"/>
                <a:gd name="connsiteX45" fmla="*/ 191645 w 2032824"/>
                <a:gd name="connsiteY45" fmla="*/ 359495 h 1286008"/>
                <a:gd name="connsiteX46" fmla="*/ 194454 w 2032824"/>
                <a:gd name="connsiteY46" fmla="*/ 347637 h 1286008"/>
                <a:gd name="connsiteX47" fmla="*/ 271221 w 2032824"/>
                <a:gd name="connsiteY47" fmla="*/ 373226 h 1286008"/>
                <a:gd name="connsiteX48" fmla="*/ 378882 w 2032824"/>
                <a:gd name="connsiteY48" fmla="*/ 378531 h 1286008"/>
                <a:gd name="connsiteX49" fmla="*/ 482487 w 2032824"/>
                <a:gd name="connsiteY49" fmla="*/ 363240 h 1286008"/>
                <a:gd name="connsiteX50" fmla="*/ 517438 w 2032824"/>
                <a:gd name="connsiteY50" fmla="*/ 344828 h 1286008"/>
                <a:gd name="connsiteX51" fmla="*/ 1650535 w 2032824"/>
                <a:gd name="connsiteY51" fmla="*/ 252458 h 1286008"/>
                <a:gd name="connsiteX52" fmla="*/ 1650535 w 2032824"/>
                <a:gd name="connsiteY52" fmla="*/ 356999 h 1286008"/>
                <a:gd name="connsiteX53" fmla="*/ 1634931 w 2032824"/>
                <a:gd name="connsiteY53" fmla="*/ 378844 h 1286008"/>
                <a:gd name="connsiteX54" fmla="*/ 1554419 w 2032824"/>
                <a:gd name="connsiteY54" fmla="*/ 406930 h 1286008"/>
                <a:gd name="connsiteX55" fmla="*/ 1458304 w 2032824"/>
                <a:gd name="connsiteY55" fmla="*/ 412235 h 1286008"/>
                <a:gd name="connsiteX56" fmla="*/ 1342841 w 2032824"/>
                <a:gd name="connsiteY56" fmla="*/ 386334 h 1286008"/>
                <a:gd name="connsiteX57" fmla="*/ 1324742 w 2032824"/>
                <a:gd name="connsiteY57" fmla="*/ 357624 h 1286008"/>
                <a:gd name="connsiteX58" fmla="*/ 1325054 w 2032824"/>
                <a:gd name="connsiteY58" fmla="*/ 267437 h 1286008"/>
                <a:gd name="connsiteX59" fmla="*/ 1334728 w 2032824"/>
                <a:gd name="connsiteY59" fmla="*/ 261820 h 1286008"/>
                <a:gd name="connsiteX60" fmla="*/ 1408374 w 2032824"/>
                <a:gd name="connsiteY60" fmla="*/ 282729 h 1286008"/>
                <a:gd name="connsiteX61" fmla="*/ 1505738 w 2032824"/>
                <a:gd name="connsiteY61" fmla="*/ 288033 h 1286008"/>
                <a:gd name="connsiteX62" fmla="*/ 1628066 w 2032824"/>
                <a:gd name="connsiteY62" fmla="*/ 268062 h 1286008"/>
                <a:gd name="connsiteX63" fmla="*/ 1650535 w 2032824"/>
                <a:gd name="connsiteY63" fmla="*/ 252458 h 1286008"/>
                <a:gd name="connsiteX64" fmla="*/ 917189 w 2032824"/>
                <a:gd name="connsiteY64" fmla="*/ 228429 h 1286008"/>
                <a:gd name="connsiteX65" fmla="*/ 916565 w 2032824"/>
                <a:gd name="connsiteY65" fmla="*/ 337651 h 1286008"/>
                <a:gd name="connsiteX66" fmla="*/ 889416 w 2032824"/>
                <a:gd name="connsiteY66" fmla="*/ 362617 h 1286008"/>
                <a:gd name="connsiteX67" fmla="*/ 787996 w 2032824"/>
                <a:gd name="connsiteY67" fmla="*/ 387270 h 1286008"/>
                <a:gd name="connsiteX68" fmla="*/ 702178 w 2032824"/>
                <a:gd name="connsiteY68" fmla="*/ 386645 h 1286008"/>
                <a:gd name="connsiteX69" fmla="*/ 601694 w 2032824"/>
                <a:gd name="connsiteY69" fmla="*/ 357936 h 1286008"/>
                <a:gd name="connsiteX70" fmla="*/ 589524 w 2032824"/>
                <a:gd name="connsiteY70" fmla="*/ 336403 h 1286008"/>
                <a:gd name="connsiteX71" fmla="*/ 589836 w 2032824"/>
                <a:gd name="connsiteY71" fmla="*/ 280856 h 1286008"/>
                <a:gd name="connsiteX72" fmla="*/ 592645 w 2032824"/>
                <a:gd name="connsiteY72" fmla="*/ 234046 h 1286008"/>
                <a:gd name="connsiteX73" fmla="*/ 717781 w 2032824"/>
                <a:gd name="connsiteY73" fmla="*/ 262444 h 1286008"/>
                <a:gd name="connsiteX74" fmla="*/ 797669 w 2032824"/>
                <a:gd name="connsiteY74" fmla="*/ 262444 h 1286008"/>
                <a:gd name="connsiteX75" fmla="*/ 890664 w 2032824"/>
                <a:gd name="connsiteY75" fmla="*/ 245904 h 1286008"/>
                <a:gd name="connsiteX76" fmla="*/ 917189 w 2032824"/>
                <a:gd name="connsiteY76" fmla="*/ 228429 h 1286008"/>
                <a:gd name="connsiteX77" fmla="*/ 2032186 w 2032824"/>
                <a:gd name="connsiteY77" fmla="*/ 138243 h 1286008"/>
                <a:gd name="connsiteX78" fmla="*/ 2032810 w 2032824"/>
                <a:gd name="connsiteY78" fmla="*/ 164456 h 1286008"/>
                <a:gd name="connsiteX79" fmla="*/ 2032810 w 2032824"/>
                <a:gd name="connsiteY79" fmla="*/ 237791 h 1286008"/>
                <a:gd name="connsiteX80" fmla="*/ 2019079 w 2032824"/>
                <a:gd name="connsiteY80" fmla="*/ 263069 h 1286008"/>
                <a:gd name="connsiteX81" fmla="*/ 1927333 w 2032824"/>
                <a:gd name="connsiteY81" fmla="*/ 293339 h 1286008"/>
                <a:gd name="connsiteX82" fmla="*/ 1858367 w 2032824"/>
                <a:gd name="connsiteY82" fmla="*/ 298332 h 1286008"/>
                <a:gd name="connsiteX83" fmla="*/ 1741344 w 2032824"/>
                <a:gd name="connsiteY83" fmla="*/ 278360 h 1286008"/>
                <a:gd name="connsiteX84" fmla="*/ 1734167 w 2032824"/>
                <a:gd name="connsiteY84" fmla="*/ 275551 h 1286008"/>
                <a:gd name="connsiteX85" fmla="*/ 1706706 w 2032824"/>
                <a:gd name="connsiteY85" fmla="*/ 234358 h 1286008"/>
                <a:gd name="connsiteX86" fmla="*/ 1707330 w 2032824"/>
                <a:gd name="connsiteY86" fmla="*/ 140427 h 1286008"/>
                <a:gd name="connsiteX87" fmla="*/ 1778480 w 2032824"/>
                <a:gd name="connsiteY87" fmla="*/ 165704 h 1286008"/>
                <a:gd name="connsiteX88" fmla="*/ 1923276 w 2032824"/>
                <a:gd name="connsiteY88" fmla="*/ 169761 h 1286008"/>
                <a:gd name="connsiteX89" fmla="*/ 1992866 w 2032824"/>
                <a:gd name="connsiteY89" fmla="*/ 158527 h 1286008"/>
                <a:gd name="connsiteX90" fmla="*/ 2032186 w 2032824"/>
                <a:gd name="connsiteY90" fmla="*/ 138243 h 1286008"/>
                <a:gd name="connsiteX91" fmla="*/ 1312883 w 2032824"/>
                <a:gd name="connsiteY91" fmla="*/ 117335 h 1286008"/>
                <a:gd name="connsiteX92" fmla="*/ 1315067 w 2032824"/>
                <a:gd name="connsiteY92" fmla="*/ 126697 h 1286008"/>
                <a:gd name="connsiteX93" fmla="*/ 1315379 w 2032824"/>
                <a:gd name="connsiteY93" fmla="*/ 214386 h 1286008"/>
                <a:gd name="connsiteX94" fmla="*/ 1301648 w 2032824"/>
                <a:gd name="connsiteY94" fmla="*/ 239975 h 1286008"/>
                <a:gd name="connsiteX95" fmla="*/ 1222385 w 2032824"/>
                <a:gd name="connsiteY95" fmla="*/ 268061 h 1286008"/>
                <a:gd name="connsiteX96" fmla="*/ 1114724 w 2032824"/>
                <a:gd name="connsiteY96" fmla="*/ 272742 h 1286008"/>
                <a:gd name="connsiteX97" fmla="*/ 1001445 w 2032824"/>
                <a:gd name="connsiteY97" fmla="*/ 243096 h 1286008"/>
                <a:gd name="connsiteX98" fmla="*/ 989586 w 2032824"/>
                <a:gd name="connsiteY98" fmla="*/ 220939 h 1286008"/>
                <a:gd name="connsiteX99" fmla="*/ 989586 w 2032824"/>
                <a:gd name="connsiteY99" fmla="*/ 159151 h 1286008"/>
                <a:gd name="connsiteX100" fmla="*/ 992707 w 2032824"/>
                <a:gd name="connsiteY100" fmla="*/ 118271 h 1286008"/>
                <a:gd name="connsiteX101" fmla="*/ 1068538 w 2032824"/>
                <a:gd name="connsiteY101" fmla="*/ 143548 h 1286008"/>
                <a:gd name="connsiteX102" fmla="*/ 1181504 w 2032824"/>
                <a:gd name="connsiteY102" fmla="*/ 148853 h 1286008"/>
                <a:gd name="connsiteX103" fmla="*/ 1295719 w 2032824"/>
                <a:gd name="connsiteY103" fmla="*/ 128569 h 1286008"/>
                <a:gd name="connsiteX104" fmla="*/ 1312883 w 2032824"/>
                <a:gd name="connsiteY104" fmla="*/ 117335 h 1286008"/>
                <a:gd name="connsiteX105" fmla="*/ 1714195 w 2032824"/>
                <a:gd name="connsiteY105" fmla="*/ 0 h 1286008"/>
                <a:gd name="connsiteX106" fmla="*/ 1715443 w 2032824"/>
                <a:gd name="connsiteY106" fmla="*/ 29958 h 1286008"/>
                <a:gd name="connsiteX107" fmla="*/ 1715443 w 2032824"/>
                <a:gd name="connsiteY107" fmla="*/ 97051 h 1286008"/>
                <a:gd name="connsiteX108" fmla="*/ 1700152 w 2032824"/>
                <a:gd name="connsiteY108" fmla="*/ 125762 h 1286008"/>
                <a:gd name="connsiteX109" fmla="*/ 1615583 w 2032824"/>
                <a:gd name="connsiteY109" fmla="*/ 154159 h 1286008"/>
                <a:gd name="connsiteX110" fmla="*/ 1437708 w 2032824"/>
                <a:gd name="connsiteY110" fmla="*/ 144485 h 1286008"/>
                <a:gd name="connsiteX111" fmla="*/ 1430218 w 2032824"/>
                <a:gd name="connsiteY111" fmla="*/ 142301 h 1286008"/>
                <a:gd name="connsiteX112" fmla="*/ 1389650 w 2032824"/>
                <a:gd name="connsiteY112" fmla="*/ 83633 h 1286008"/>
                <a:gd name="connsiteX113" fmla="*/ 1389026 w 2032824"/>
                <a:gd name="connsiteY113" fmla="*/ 37135 h 1286008"/>
                <a:gd name="connsiteX114" fmla="*/ 1391523 w 2032824"/>
                <a:gd name="connsiteY114" fmla="*/ 4057 h 1286008"/>
                <a:gd name="connsiteX115" fmla="*/ 1521340 w 2032824"/>
                <a:gd name="connsiteY115" fmla="*/ 33079 h 1286008"/>
                <a:gd name="connsiteX116" fmla="*/ 1655215 w 2032824"/>
                <a:gd name="connsiteY116" fmla="*/ 25277 h 1286008"/>
                <a:gd name="connsiteX117" fmla="*/ 1714195 w 2032824"/>
                <a:gd name="connsiteY117" fmla="*/ 0 h 12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32824" h="1286008">
                  <a:moveTo>
                    <a:pt x="847598" y="490873"/>
                  </a:moveTo>
                  <a:cubicBezTo>
                    <a:pt x="847598" y="511157"/>
                    <a:pt x="847598" y="530193"/>
                    <a:pt x="847598" y="549229"/>
                  </a:cubicBezTo>
                  <a:cubicBezTo>
                    <a:pt x="847598" y="559215"/>
                    <a:pt x="846350" y="569201"/>
                    <a:pt x="847911" y="578875"/>
                  </a:cubicBezTo>
                  <a:cubicBezTo>
                    <a:pt x="852279" y="604152"/>
                    <a:pt x="837300" y="615386"/>
                    <a:pt x="817640" y="624436"/>
                  </a:cubicBezTo>
                  <a:cubicBezTo>
                    <a:pt x="783938" y="639415"/>
                    <a:pt x="748363" y="644408"/>
                    <a:pt x="711852" y="648152"/>
                  </a:cubicBezTo>
                  <a:cubicBezTo>
                    <a:pt x="670035" y="652209"/>
                    <a:pt x="628843" y="647841"/>
                    <a:pt x="588275" y="639727"/>
                  </a:cubicBezTo>
                  <a:cubicBezTo>
                    <a:pt x="567679" y="635358"/>
                    <a:pt x="547707" y="628804"/>
                    <a:pt x="529919" y="616634"/>
                  </a:cubicBezTo>
                  <a:cubicBezTo>
                    <a:pt x="524927" y="613202"/>
                    <a:pt x="522430" y="609145"/>
                    <a:pt x="522430" y="602903"/>
                  </a:cubicBezTo>
                  <a:cubicBezTo>
                    <a:pt x="522742" y="566704"/>
                    <a:pt x="522430" y="531129"/>
                    <a:pt x="522430" y="493994"/>
                  </a:cubicBezTo>
                  <a:cubicBezTo>
                    <a:pt x="610431" y="535810"/>
                    <a:pt x="788931" y="534250"/>
                    <a:pt x="847598" y="490873"/>
                  </a:cubicBezTo>
                  <a:close/>
                  <a:moveTo>
                    <a:pt x="6905" y="455923"/>
                  </a:moveTo>
                  <a:cubicBezTo>
                    <a:pt x="2535" y="461228"/>
                    <a:pt x="7529" y="462476"/>
                    <a:pt x="10961" y="463724"/>
                  </a:cubicBezTo>
                  <a:cubicBezTo>
                    <a:pt x="59643" y="483696"/>
                    <a:pt x="108637" y="503668"/>
                    <a:pt x="157318" y="523640"/>
                  </a:cubicBezTo>
                  <a:cubicBezTo>
                    <a:pt x="270909" y="570137"/>
                    <a:pt x="384188" y="616946"/>
                    <a:pt x="497778" y="663444"/>
                  </a:cubicBezTo>
                  <a:cubicBezTo>
                    <a:pt x="541467" y="681231"/>
                    <a:pt x="584843" y="699331"/>
                    <a:pt x="628844" y="716807"/>
                  </a:cubicBezTo>
                  <a:cubicBezTo>
                    <a:pt x="637582" y="720239"/>
                    <a:pt x="641638" y="724296"/>
                    <a:pt x="641638" y="734282"/>
                  </a:cubicBezTo>
                  <a:cubicBezTo>
                    <a:pt x="641327" y="913718"/>
                    <a:pt x="641327" y="1093154"/>
                    <a:pt x="641327" y="1272589"/>
                  </a:cubicBezTo>
                  <a:cubicBezTo>
                    <a:pt x="641327" y="1277270"/>
                    <a:pt x="642887" y="1282263"/>
                    <a:pt x="638518" y="1286008"/>
                  </a:cubicBezTo>
                  <a:cubicBezTo>
                    <a:pt x="582035" y="1263539"/>
                    <a:pt x="525552" y="1241071"/>
                    <a:pt x="469069" y="1218290"/>
                  </a:cubicBezTo>
                  <a:cubicBezTo>
                    <a:pt x="317719" y="1157126"/>
                    <a:pt x="166368" y="1095962"/>
                    <a:pt x="15018" y="1035110"/>
                  </a:cubicBezTo>
                  <a:cubicBezTo>
                    <a:pt x="4408" y="1030741"/>
                    <a:pt x="663" y="1026060"/>
                    <a:pt x="663" y="1013889"/>
                  </a:cubicBezTo>
                  <a:cubicBezTo>
                    <a:pt x="1287" y="831021"/>
                    <a:pt x="976" y="648465"/>
                    <a:pt x="1287" y="465596"/>
                  </a:cubicBezTo>
                  <a:cubicBezTo>
                    <a:pt x="1287" y="462476"/>
                    <a:pt x="-4018" y="453426"/>
                    <a:pt x="6905" y="455923"/>
                  </a:cubicBezTo>
                  <a:close/>
                  <a:moveTo>
                    <a:pt x="1253279" y="374786"/>
                  </a:moveTo>
                  <a:cubicBezTo>
                    <a:pt x="1253279" y="411297"/>
                    <a:pt x="1253279" y="446248"/>
                    <a:pt x="1253279" y="481512"/>
                  </a:cubicBezTo>
                  <a:cubicBezTo>
                    <a:pt x="1253279" y="488689"/>
                    <a:pt x="1247974" y="491809"/>
                    <a:pt x="1242980" y="495242"/>
                  </a:cubicBezTo>
                  <a:cubicBezTo>
                    <a:pt x="1217392" y="513342"/>
                    <a:pt x="1187746" y="520519"/>
                    <a:pt x="1157788" y="525512"/>
                  </a:cubicBezTo>
                  <a:cubicBezTo>
                    <a:pt x="1101929" y="535186"/>
                    <a:pt x="1046070" y="533314"/>
                    <a:pt x="990835" y="520519"/>
                  </a:cubicBezTo>
                  <a:cubicBezTo>
                    <a:pt x="971175" y="515838"/>
                    <a:pt x="950891" y="510221"/>
                    <a:pt x="934352" y="496490"/>
                  </a:cubicBezTo>
                  <a:cubicBezTo>
                    <a:pt x="929983" y="492746"/>
                    <a:pt x="927486" y="489625"/>
                    <a:pt x="927798" y="483696"/>
                  </a:cubicBezTo>
                  <a:cubicBezTo>
                    <a:pt x="928110" y="450929"/>
                    <a:pt x="927798" y="418475"/>
                    <a:pt x="927798" y="385709"/>
                  </a:cubicBezTo>
                  <a:cubicBezTo>
                    <a:pt x="927798" y="380715"/>
                    <a:pt x="927174" y="372914"/>
                    <a:pt x="935600" y="378531"/>
                  </a:cubicBezTo>
                  <a:cubicBezTo>
                    <a:pt x="959629" y="394446"/>
                    <a:pt x="987714" y="397879"/>
                    <a:pt x="1014864" y="401624"/>
                  </a:cubicBezTo>
                  <a:cubicBezTo>
                    <a:pt x="1041076" y="405057"/>
                    <a:pt x="1067914" y="407865"/>
                    <a:pt x="1094127" y="406616"/>
                  </a:cubicBezTo>
                  <a:cubicBezTo>
                    <a:pt x="1140000" y="404744"/>
                    <a:pt x="1186497" y="403808"/>
                    <a:pt x="1230498" y="386957"/>
                  </a:cubicBezTo>
                  <a:cubicBezTo>
                    <a:pt x="1238299" y="384148"/>
                    <a:pt x="1244853" y="379467"/>
                    <a:pt x="1253279" y="374786"/>
                  </a:cubicBezTo>
                  <a:close/>
                  <a:moveTo>
                    <a:pt x="517438" y="344828"/>
                  </a:moveTo>
                  <a:cubicBezTo>
                    <a:pt x="517438" y="371353"/>
                    <a:pt x="517438" y="395695"/>
                    <a:pt x="517438" y="420035"/>
                  </a:cubicBezTo>
                  <a:cubicBezTo>
                    <a:pt x="517438" y="424716"/>
                    <a:pt x="516501" y="429709"/>
                    <a:pt x="517438" y="434078"/>
                  </a:cubicBezTo>
                  <a:cubicBezTo>
                    <a:pt x="522743" y="458419"/>
                    <a:pt x="507764" y="469341"/>
                    <a:pt x="489040" y="477767"/>
                  </a:cubicBezTo>
                  <a:cubicBezTo>
                    <a:pt x="453465" y="493994"/>
                    <a:pt x="415706" y="501172"/>
                    <a:pt x="377010" y="502420"/>
                  </a:cubicBezTo>
                  <a:cubicBezTo>
                    <a:pt x="331449" y="503980"/>
                    <a:pt x="286200" y="503356"/>
                    <a:pt x="242199" y="489937"/>
                  </a:cubicBezTo>
                  <a:cubicBezTo>
                    <a:pt x="239703" y="489313"/>
                    <a:pt x="237206" y="488689"/>
                    <a:pt x="234710" y="487753"/>
                  </a:cubicBezTo>
                  <a:cubicBezTo>
                    <a:pt x="191645" y="471526"/>
                    <a:pt x="191957" y="471526"/>
                    <a:pt x="191645" y="425964"/>
                  </a:cubicBezTo>
                  <a:cubicBezTo>
                    <a:pt x="191645" y="417851"/>
                    <a:pt x="191333" y="409737"/>
                    <a:pt x="191333" y="401624"/>
                  </a:cubicBezTo>
                  <a:cubicBezTo>
                    <a:pt x="191333" y="387581"/>
                    <a:pt x="191333" y="373538"/>
                    <a:pt x="191645" y="359495"/>
                  </a:cubicBezTo>
                  <a:cubicBezTo>
                    <a:pt x="191957" y="355438"/>
                    <a:pt x="189461" y="350757"/>
                    <a:pt x="194454" y="347637"/>
                  </a:cubicBezTo>
                  <a:cubicBezTo>
                    <a:pt x="216922" y="365424"/>
                    <a:pt x="244384" y="369481"/>
                    <a:pt x="271221" y="373226"/>
                  </a:cubicBezTo>
                  <a:cubicBezTo>
                    <a:pt x="306796" y="378219"/>
                    <a:pt x="342995" y="380715"/>
                    <a:pt x="378882" y="378531"/>
                  </a:cubicBezTo>
                  <a:cubicBezTo>
                    <a:pt x="413833" y="376347"/>
                    <a:pt x="448784" y="374474"/>
                    <a:pt x="482487" y="363240"/>
                  </a:cubicBezTo>
                  <a:cubicBezTo>
                    <a:pt x="494345" y="359495"/>
                    <a:pt x="505892" y="355127"/>
                    <a:pt x="517438" y="344828"/>
                  </a:cubicBezTo>
                  <a:close/>
                  <a:moveTo>
                    <a:pt x="1650535" y="252458"/>
                  </a:moveTo>
                  <a:cubicBezTo>
                    <a:pt x="1650535" y="288970"/>
                    <a:pt x="1650222" y="322985"/>
                    <a:pt x="1650535" y="356999"/>
                  </a:cubicBezTo>
                  <a:cubicBezTo>
                    <a:pt x="1650535" y="368546"/>
                    <a:pt x="1642421" y="373539"/>
                    <a:pt x="1634931" y="378844"/>
                  </a:cubicBezTo>
                  <a:cubicBezTo>
                    <a:pt x="1610903" y="395696"/>
                    <a:pt x="1582817" y="401937"/>
                    <a:pt x="1554419" y="406930"/>
                  </a:cubicBezTo>
                  <a:cubicBezTo>
                    <a:pt x="1522589" y="412547"/>
                    <a:pt x="1490447" y="413795"/>
                    <a:pt x="1458304" y="412235"/>
                  </a:cubicBezTo>
                  <a:cubicBezTo>
                    <a:pt x="1418360" y="410050"/>
                    <a:pt x="1379353" y="404121"/>
                    <a:pt x="1342841" y="386334"/>
                  </a:cubicBezTo>
                  <a:cubicBezTo>
                    <a:pt x="1330671" y="380404"/>
                    <a:pt x="1324117" y="372915"/>
                    <a:pt x="1324742" y="357624"/>
                  </a:cubicBezTo>
                  <a:cubicBezTo>
                    <a:pt x="1326302" y="327666"/>
                    <a:pt x="1325366" y="297395"/>
                    <a:pt x="1325054" y="267437"/>
                  </a:cubicBezTo>
                  <a:cubicBezTo>
                    <a:pt x="1325054" y="259324"/>
                    <a:pt x="1325678" y="256203"/>
                    <a:pt x="1334728" y="261820"/>
                  </a:cubicBezTo>
                  <a:cubicBezTo>
                    <a:pt x="1357196" y="275551"/>
                    <a:pt x="1382785" y="279296"/>
                    <a:pt x="1408374" y="282729"/>
                  </a:cubicBezTo>
                  <a:cubicBezTo>
                    <a:pt x="1440517" y="287097"/>
                    <a:pt x="1473283" y="290218"/>
                    <a:pt x="1505738" y="288033"/>
                  </a:cubicBezTo>
                  <a:cubicBezTo>
                    <a:pt x="1546930" y="285225"/>
                    <a:pt x="1588434" y="283353"/>
                    <a:pt x="1628066" y="268062"/>
                  </a:cubicBezTo>
                  <a:cubicBezTo>
                    <a:pt x="1636180" y="265253"/>
                    <a:pt x="1642109" y="259324"/>
                    <a:pt x="1650535" y="252458"/>
                  </a:cubicBezTo>
                  <a:close/>
                  <a:moveTo>
                    <a:pt x="917189" y="228429"/>
                  </a:moveTo>
                  <a:cubicBezTo>
                    <a:pt x="917189" y="266813"/>
                    <a:pt x="918437" y="302388"/>
                    <a:pt x="916565" y="337651"/>
                  </a:cubicBezTo>
                  <a:cubicBezTo>
                    <a:pt x="915941" y="351694"/>
                    <a:pt x="900650" y="357311"/>
                    <a:pt x="889416" y="362617"/>
                  </a:cubicBezTo>
                  <a:cubicBezTo>
                    <a:pt x="857273" y="377596"/>
                    <a:pt x="822946" y="383837"/>
                    <a:pt x="787996" y="387270"/>
                  </a:cubicBezTo>
                  <a:cubicBezTo>
                    <a:pt x="759286" y="390078"/>
                    <a:pt x="730576" y="389454"/>
                    <a:pt x="702178" y="386645"/>
                  </a:cubicBezTo>
                  <a:cubicBezTo>
                    <a:pt x="666915" y="383213"/>
                    <a:pt x="632900" y="375724"/>
                    <a:pt x="601694" y="357936"/>
                  </a:cubicBezTo>
                  <a:cubicBezTo>
                    <a:pt x="593269" y="352943"/>
                    <a:pt x="588900" y="347013"/>
                    <a:pt x="589524" y="336403"/>
                  </a:cubicBezTo>
                  <a:cubicBezTo>
                    <a:pt x="590460" y="317992"/>
                    <a:pt x="589836" y="299580"/>
                    <a:pt x="589836" y="280856"/>
                  </a:cubicBezTo>
                  <a:cubicBezTo>
                    <a:pt x="593269" y="265565"/>
                    <a:pt x="587651" y="249337"/>
                    <a:pt x="592645" y="234046"/>
                  </a:cubicBezTo>
                  <a:cubicBezTo>
                    <a:pt x="631340" y="255891"/>
                    <a:pt x="674405" y="260572"/>
                    <a:pt x="717781" y="262444"/>
                  </a:cubicBezTo>
                  <a:cubicBezTo>
                    <a:pt x="744307" y="263380"/>
                    <a:pt x="771144" y="263692"/>
                    <a:pt x="797669" y="262444"/>
                  </a:cubicBezTo>
                  <a:cubicBezTo>
                    <a:pt x="829188" y="260884"/>
                    <a:pt x="860706" y="256203"/>
                    <a:pt x="890664" y="245904"/>
                  </a:cubicBezTo>
                  <a:cubicBezTo>
                    <a:pt x="899713" y="242784"/>
                    <a:pt x="908451" y="238103"/>
                    <a:pt x="917189" y="228429"/>
                  </a:cubicBezTo>
                  <a:close/>
                  <a:moveTo>
                    <a:pt x="2032186" y="138243"/>
                  </a:moveTo>
                  <a:cubicBezTo>
                    <a:pt x="2032498" y="147293"/>
                    <a:pt x="2032810" y="156031"/>
                    <a:pt x="2032810" y="164456"/>
                  </a:cubicBezTo>
                  <a:cubicBezTo>
                    <a:pt x="2032810" y="188797"/>
                    <a:pt x="2031874" y="213450"/>
                    <a:pt x="2032810" y="237791"/>
                  </a:cubicBezTo>
                  <a:cubicBezTo>
                    <a:pt x="2033122" y="249649"/>
                    <a:pt x="2028441" y="256827"/>
                    <a:pt x="2019079" y="263069"/>
                  </a:cubicBezTo>
                  <a:cubicBezTo>
                    <a:pt x="1991306" y="281481"/>
                    <a:pt x="1959476" y="288658"/>
                    <a:pt x="1927333" y="293339"/>
                  </a:cubicBezTo>
                  <a:cubicBezTo>
                    <a:pt x="1904553" y="296459"/>
                    <a:pt x="1881460" y="299580"/>
                    <a:pt x="1858367" y="298332"/>
                  </a:cubicBezTo>
                  <a:cubicBezTo>
                    <a:pt x="1818736" y="296148"/>
                    <a:pt x="1778792" y="293339"/>
                    <a:pt x="1741344" y="278360"/>
                  </a:cubicBezTo>
                  <a:cubicBezTo>
                    <a:pt x="1738848" y="277424"/>
                    <a:pt x="1736351" y="276800"/>
                    <a:pt x="1734167" y="275551"/>
                  </a:cubicBezTo>
                  <a:cubicBezTo>
                    <a:pt x="1716067" y="268062"/>
                    <a:pt x="1704521" y="257764"/>
                    <a:pt x="1706706" y="234358"/>
                  </a:cubicBezTo>
                  <a:cubicBezTo>
                    <a:pt x="1709514" y="204400"/>
                    <a:pt x="1707330" y="173818"/>
                    <a:pt x="1707330" y="140427"/>
                  </a:cubicBezTo>
                  <a:cubicBezTo>
                    <a:pt x="1729798" y="157279"/>
                    <a:pt x="1754139" y="162272"/>
                    <a:pt x="1778480" y="165704"/>
                  </a:cubicBezTo>
                  <a:cubicBezTo>
                    <a:pt x="1826537" y="172882"/>
                    <a:pt x="1874595" y="173818"/>
                    <a:pt x="1923276" y="169761"/>
                  </a:cubicBezTo>
                  <a:cubicBezTo>
                    <a:pt x="1946681" y="167889"/>
                    <a:pt x="1970086" y="164456"/>
                    <a:pt x="1992866" y="158527"/>
                  </a:cubicBezTo>
                  <a:cubicBezTo>
                    <a:pt x="2007533" y="154782"/>
                    <a:pt x="2021576" y="149789"/>
                    <a:pt x="2032186" y="138243"/>
                  </a:cubicBezTo>
                  <a:close/>
                  <a:moveTo>
                    <a:pt x="1312883" y="117335"/>
                  </a:moveTo>
                  <a:cubicBezTo>
                    <a:pt x="1316939" y="119831"/>
                    <a:pt x="1315067" y="123576"/>
                    <a:pt x="1315067" y="126697"/>
                  </a:cubicBezTo>
                  <a:cubicBezTo>
                    <a:pt x="1315379" y="156030"/>
                    <a:pt x="1314755" y="185364"/>
                    <a:pt x="1315379" y="214386"/>
                  </a:cubicBezTo>
                  <a:cubicBezTo>
                    <a:pt x="1315691" y="226245"/>
                    <a:pt x="1311010" y="233422"/>
                    <a:pt x="1301648" y="239975"/>
                  </a:cubicBezTo>
                  <a:cubicBezTo>
                    <a:pt x="1277620" y="256203"/>
                    <a:pt x="1250158" y="262444"/>
                    <a:pt x="1222385" y="268061"/>
                  </a:cubicBezTo>
                  <a:cubicBezTo>
                    <a:pt x="1186809" y="274927"/>
                    <a:pt x="1150611" y="274927"/>
                    <a:pt x="1114724" y="272742"/>
                  </a:cubicBezTo>
                  <a:cubicBezTo>
                    <a:pt x="1075404" y="270246"/>
                    <a:pt x="1036396" y="264317"/>
                    <a:pt x="1001445" y="243096"/>
                  </a:cubicBezTo>
                  <a:cubicBezTo>
                    <a:pt x="992707" y="237790"/>
                    <a:pt x="988962" y="231550"/>
                    <a:pt x="989586" y="220939"/>
                  </a:cubicBezTo>
                  <a:cubicBezTo>
                    <a:pt x="990210" y="200343"/>
                    <a:pt x="989586" y="179747"/>
                    <a:pt x="989586" y="159151"/>
                  </a:cubicBezTo>
                  <a:cubicBezTo>
                    <a:pt x="992083" y="145732"/>
                    <a:pt x="986778" y="131378"/>
                    <a:pt x="992707" y="118271"/>
                  </a:cubicBezTo>
                  <a:cubicBezTo>
                    <a:pt x="1015176" y="134810"/>
                    <a:pt x="1042013" y="139803"/>
                    <a:pt x="1068538" y="143548"/>
                  </a:cubicBezTo>
                  <a:cubicBezTo>
                    <a:pt x="1105986" y="149165"/>
                    <a:pt x="1143745" y="151037"/>
                    <a:pt x="1181504" y="148853"/>
                  </a:cubicBezTo>
                  <a:cubicBezTo>
                    <a:pt x="1220200" y="146669"/>
                    <a:pt x="1259208" y="143860"/>
                    <a:pt x="1295719" y="128569"/>
                  </a:cubicBezTo>
                  <a:cubicBezTo>
                    <a:pt x="1302273" y="125760"/>
                    <a:pt x="1307266" y="121703"/>
                    <a:pt x="1312883" y="117335"/>
                  </a:cubicBezTo>
                  <a:close/>
                  <a:moveTo>
                    <a:pt x="1714195" y="0"/>
                  </a:moveTo>
                  <a:cubicBezTo>
                    <a:pt x="1715131" y="9986"/>
                    <a:pt x="1715131" y="19972"/>
                    <a:pt x="1715443" y="29958"/>
                  </a:cubicBezTo>
                  <a:cubicBezTo>
                    <a:pt x="1715443" y="52426"/>
                    <a:pt x="1714195" y="74583"/>
                    <a:pt x="1715443" y="97051"/>
                  </a:cubicBezTo>
                  <a:cubicBezTo>
                    <a:pt x="1716067" y="110782"/>
                    <a:pt x="1710450" y="118896"/>
                    <a:pt x="1700152" y="125762"/>
                  </a:cubicBezTo>
                  <a:cubicBezTo>
                    <a:pt x="1674563" y="142613"/>
                    <a:pt x="1645229" y="149478"/>
                    <a:pt x="1615583" y="154159"/>
                  </a:cubicBezTo>
                  <a:cubicBezTo>
                    <a:pt x="1555667" y="163521"/>
                    <a:pt x="1496376" y="161649"/>
                    <a:pt x="1437708" y="144485"/>
                  </a:cubicBezTo>
                  <a:cubicBezTo>
                    <a:pt x="1435211" y="143861"/>
                    <a:pt x="1432715" y="143237"/>
                    <a:pt x="1430218" y="142301"/>
                  </a:cubicBezTo>
                  <a:cubicBezTo>
                    <a:pt x="1389650" y="127010"/>
                    <a:pt x="1389650" y="127010"/>
                    <a:pt x="1389650" y="83633"/>
                  </a:cubicBezTo>
                  <a:cubicBezTo>
                    <a:pt x="1389650" y="68030"/>
                    <a:pt x="1389338" y="52738"/>
                    <a:pt x="1389026" y="37135"/>
                  </a:cubicBezTo>
                  <a:cubicBezTo>
                    <a:pt x="1391210" y="26213"/>
                    <a:pt x="1387154" y="14667"/>
                    <a:pt x="1391523" y="4057"/>
                  </a:cubicBezTo>
                  <a:cubicBezTo>
                    <a:pt x="1431778" y="27774"/>
                    <a:pt x="1476404" y="31206"/>
                    <a:pt x="1521340" y="33079"/>
                  </a:cubicBezTo>
                  <a:cubicBezTo>
                    <a:pt x="1566278" y="34951"/>
                    <a:pt x="1611214" y="34639"/>
                    <a:pt x="1655215" y="25277"/>
                  </a:cubicBezTo>
                  <a:cubicBezTo>
                    <a:pt x="1676435" y="20908"/>
                    <a:pt x="1698280" y="17163"/>
                    <a:pt x="1714195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6D60CAC4-2C0D-4631-9E7C-53DC6AF7352D}"/>
                </a:ext>
              </a:extLst>
            </p:cNvPr>
            <p:cNvSpPr/>
            <p:nvPr userDrawn="1"/>
          </p:nvSpPr>
          <p:spPr>
            <a:xfrm>
              <a:off x="935278" y="4216944"/>
              <a:ext cx="2237483" cy="1332504"/>
            </a:xfrm>
            <a:custGeom>
              <a:avLst/>
              <a:gdLst>
                <a:gd name="connsiteX0" fmla="*/ 4647204 w 4643235"/>
                <a:gd name="connsiteY0" fmla="*/ 1328211 h 2765218"/>
                <a:gd name="connsiteX1" fmla="*/ 4645909 w 4643235"/>
                <a:gd name="connsiteY1" fmla="*/ 1299070 h 2765218"/>
                <a:gd name="connsiteX2" fmla="*/ 4646556 w 4643235"/>
                <a:gd name="connsiteY2" fmla="*/ 638526 h 2765218"/>
                <a:gd name="connsiteX3" fmla="*/ 4624538 w 4643235"/>
                <a:gd name="connsiteY3" fmla="*/ 605499 h 2765218"/>
                <a:gd name="connsiteX4" fmla="*/ 4217203 w 4643235"/>
                <a:gd name="connsiteY4" fmla="*/ 433887 h 2765218"/>
                <a:gd name="connsiteX5" fmla="*/ 4215908 w 4643235"/>
                <a:gd name="connsiteY5" fmla="*/ 380784 h 2765218"/>
                <a:gd name="connsiteX6" fmla="*/ 4215908 w 4643235"/>
                <a:gd name="connsiteY6" fmla="*/ 380784 h 2765218"/>
                <a:gd name="connsiteX7" fmla="*/ 4215908 w 4643235"/>
                <a:gd name="connsiteY7" fmla="*/ 380784 h 2765218"/>
                <a:gd name="connsiteX8" fmla="*/ 4192594 w 4643235"/>
                <a:gd name="connsiteY8" fmla="*/ 340633 h 2765218"/>
                <a:gd name="connsiteX9" fmla="*/ 4148558 w 4643235"/>
                <a:gd name="connsiteY9" fmla="*/ 321853 h 2765218"/>
                <a:gd name="connsiteX10" fmla="*/ 3925139 w 4643235"/>
                <a:gd name="connsiteY10" fmla="*/ 290121 h 2765218"/>
                <a:gd name="connsiteX11" fmla="*/ 3832533 w 4643235"/>
                <a:gd name="connsiteY11" fmla="*/ 271341 h 2765218"/>
                <a:gd name="connsiteX12" fmla="*/ 3558601 w 4643235"/>
                <a:gd name="connsiteY12" fmla="*/ 154775 h 2765218"/>
                <a:gd name="connsiteX13" fmla="*/ 3557306 w 4643235"/>
                <a:gd name="connsiteY13" fmla="*/ 91958 h 2765218"/>
                <a:gd name="connsiteX14" fmla="*/ 3531402 w 4643235"/>
                <a:gd name="connsiteY14" fmla="*/ 50512 h 2765218"/>
                <a:gd name="connsiteX15" fmla="*/ 3445921 w 4643235"/>
                <a:gd name="connsiteY15" fmla="*/ 21371 h 2765218"/>
                <a:gd name="connsiteX16" fmla="*/ 3301507 w 4643235"/>
                <a:gd name="connsiteY16" fmla="*/ 0 h 2765218"/>
                <a:gd name="connsiteX17" fmla="*/ 3140904 w 4643235"/>
                <a:gd name="connsiteY17" fmla="*/ 0 h 2765218"/>
                <a:gd name="connsiteX18" fmla="*/ 3109820 w 4643235"/>
                <a:gd name="connsiteY18" fmla="*/ 4533 h 2765218"/>
                <a:gd name="connsiteX19" fmla="*/ 2916190 w 4643235"/>
                <a:gd name="connsiteY19" fmla="*/ 47274 h 2765218"/>
                <a:gd name="connsiteX20" fmla="*/ 2887696 w 4643235"/>
                <a:gd name="connsiteY20" fmla="*/ 100377 h 2765218"/>
                <a:gd name="connsiteX21" fmla="*/ 2887696 w 4643235"/>
                <a:gd name="connsiteY21" fmla="*/ 100377 h 2765218"/>
                <a:gd name="connsiteX22" fmla="*/ 2887696 w 4643235"/>
                <a:gd name="connsiteY22" fmla="*/ 100377 h 2765218"/>
                <a:gd name="connsiteX23" fmla="*/ 2882515 w 4643235"/>
                <a:gd name="connsiteY23" fmla="*/ 169022 h 2765218"/>
                <a:gd name="connsiteX24" fmla="*/ 2620241 w 4643235"/>
                <a:gd name="connsiteY24" fmla="*/ 248028 h 2765218"/>
                <a:gd name="connsiteX25" fmla="*/ 2578795 w 4643235"/>
                <a:gd name="connsiteY25" fmla="*/ 251913 h 2765218"/>
                <a:gd name="connsiteX26" fmla="*/ 2209020 w 4643235"/>
                <a:gd name="connsiteY26" fmla="*/ 251913 h 2765218"/>
                <a:gd name="connsiteX27" fmla="*/ 2084034 w 4643235"/>
                <a:gd name="connsiteY27" fmla="*/ 287531 h 2765218"/>
                <a:gd name="connsiteX28" fmla="*/ 2059426 w 4643235"/>
                <a:gd name="connsiteY28" fmla="*/ 337396 h 2765218"/>
                <a:gd name="connsiteX29" fmla="*/ 2052950 w 4643235"/>
                <a:gd name="connsiteY29" fmla="*/ 422230 h 2765218"/>
                <a:gd name="connsiteX30" fmla="*/ 1830826 w 4643235"/>
                <a:gd name="connsiteY30" fmla="*/ 488932 h 2765218"/>
                <a:gd name="connsiteX31" fmla="*/ 1763476 w 4643235"/>
                <a:gd name="connsiteY31" fmla="*/ 493465 h 2765218"/>
                <a:gd name="connsiteX32" fmla="*/ 1431261 w 4643235"/>
                <a:gd name="connsiteY32" fmla="*/ 483104 h 2765218"/>
                <a:gd name="connsiteX33" fmla="*/ 1260945 w 4643235"/>
                <a:gd name="connsiteY33" fmla="*/ 522607 h 2765218"/>
                <a:gd name="connsiteX34" fmla="*/ 1229213 w 4643235"/>
                <a:gd name="connsiteY34" fmla="*/ 578300 h 2765218"/>
                <a:gd name="connsiteX35" fmla="*/ 1223384 w 4643235"/>
                <a:gd name="connsiteY35" fmla="*/ 675439 h 2765218"/>
                <a:gd name="connsiteX36" fmla="*/ 1014212 w 4643235"/>
                <a:gd name="connsiteY36" fmla="*/ 738255 h 2765218"/>
                <a:gd name="connsiteX37" fmla="*/ 983128 w 4643235"/>
                <a:gd name="connsiteY37" fmla="*/ 742788 h 2765218"/>
                <a:gd name="connsiteX38" fmla="*/ 548593 w 4643235"/>
                <a:gd name="connsiteY38" fmla="*/ 729189 h 2765218"/>
                <a:gd name="connsiteX39" fmla="*/ 421665 w 4643235"/>
                <a:gd name="connsiteY39" fmla="*/ 766749 h 2765218"/>
                <a:gd name="connsiteX40" fmla="*/ 402885 w 4643235"/>
                <a:gd name="connsiteY40" fmla="*/ 814023 h 2765218"/>
                <a:gd name="connsiteX41" fmla="*/ 397704 w 4643235"/>
                <a:gd name="connsiteY41" fmla="*/ 837984 h 2765218"/>
                <a:gd name="connsiteX42" fmla="*/ 397057 w 4643235"/>
                <a:gd name="connsiteY42" fmla="*/ 925409 h 2765218"/>
                <a:gd name="connsiteX43" fmla="*/ 397057 w 4643235"/>
                <a:gd name="connsiteY43" fmla="*/ 925409 h 2765218"/>
                <a:gd name="connsiteX44" fmla="*/ 397057 w 4643235"/>
                <a:gd name="connsiteY44" fmla="*/ 925409 h 2765218"/>
                <a:gd name="connsiteX45" fmla="*/ 82974 w 4643235"/>
                <a:gd name="connsiteY45" fmla="*/ 1021253 h 2765218"/>
                <a:gd name="connsiteX46" fmla="*/ 14330 w 4643235"/>
                <a:gd name="connsiteY46" fmla="*/ 1038090 h 2765218"/>
                <a:gd name="connsiteX47" fmla="*/ 2673 w 4643235"/>
                <a:gd name="connsiteY47" fmla="*/ 1058166 h 2765218"/>
                <a:gd name="connsiteX48" fmla="*/ 1378 w 4643235"/>
                <a:gd name="connsiteY48" fmla="*/ 2195985 h 2765218"/>
                <a:gd name="connsiteX49" fmla="*/ 31167 w 4643235"/>
                <a:gd name="connsiteY49" fmla="*/ 2240021 h 2765218"/>
                <a:gd name="connsiteX50" fmla="*/ 973414 w 4643235"/>
                <a:gd name="connsiteY50" fmla="*/ 2620158 h 2765218"/>
                <a:gd name="connsiteX51" fmla="*/ 1325056 w 4643235"/>
                <a:gd name="connsiteY51" fmla="*/ 2760685 h 2765218"/>
                <a:gd name="connsiteX52" fmla="*/ 1325056 w 4643235"/>
                <a:gd name="connsiteY52" fmla="*/ 2760685 h 2765218"/>
                <a:gd name="connsiteX53" fmla="*/ 1325056 w 4643235"/>
                <a:gd name="connsiteY53" fmla="*/ 2760685 h 2765218"/>
                <a:gd name="connsiteX54" fmla="*/ 1358731 w 4643235"/>
                <a:gd name="connsiteY54" fmla="*/ 2767161 h 2765218"/>
                <a:gd name="connsiteX55" fmla="*/ 1839244 w 4643235"/>
                <a:gd name="connsiteY55" fmla="*/ 2615624 h 2765218"/>
                <a:gd name="connsiteX56" fmla="*/ 1872919 w 4643235"/>
                <a:gd name="connsiteY56" fmla="*/ 2611739 h 2765218"/>
                <a:gd name="connsiteX57" fmla="*/ 2403945 w 4643235"/>
                <a:gd name="connsiteY57" fmla="*/ 2442070 h 2765218"/>
                <a:gd name="connsiteX58" fmla="*/ 2434382 w 4643235"/>
                <a:gd name="connsiteY58" fmla="*/ 2427175 h 2765218"/>
                <a:gd name="connsiteX59" fmla="*/ 2921371 w 4643235"/>
                <a:gd name="connsiteY59" fmla="*/ 2272401 h 2765218"/>
                <a:gd name="connsiteX60" fmla="*/ 2942741 w 4643235"/>
                <a:gd name="connsiteY60" fmla="*/ 2265925 h 2765218"/>
                <a:gd name="connsiteX61" fmla="*/ 2956989 w 4643235"/>
                <a:gd name="connsiteY61" fmla="*/ 2259449 h 2765218"/>
                <a:gd name="connsiteX62" fmla="*/ 3522336 w 4643235"/>
                <a:gd name="connsiteY62" fmla="*/ 2080066 h 2765218"/>
                <a:gd name="connsiteX63" fmla="*/ 4617415 w 4643235"/>
                <a:gd name="connsiteY63" fmla="*/ 1733604 h 2765218"/>
                <a:gd name="connsiteX64" fmla="*/ 4648499 w 4643235"/>
                <a:gd name="connsiteY64" fmla="*/ 1692158 h 2765218"/>
                <a:gd name="connsiteX65" fmla="*/ 4647204 w 4643235"/>
                <a:gd name="connsiteY65" fmla="*/ 1328211 h 27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643235" h="2765218">
                  <a:moveTo>
                    <a:pt x="4647204" y="1328211"/>
                  </a:moveTo>
                  <a:cubicBezTo>
                    <a:pt x="4646556" y="1318497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0"/>
                    <a:pt x="4352550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8" y="299188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1" y="154775"/>
                  </a:cubicBezTo>
                  <a:cubicBezTo>
                    <a:pt x="3557954" y="134052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2" y="50512"/>
                  </a:cubicBezTo>
                  <a:cubicBezTo>
                    <a:pt x="3504851" y="36265"/>
                    <a:pt x="3475062" y="28494"/>
                    <a:pt x="3445921" y="21371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4" y="0"/>
                  </a:cubicBezTo>
                  <a:cubicBezTo>
                    <a:pt x="3131191" y="7124"/>
                    <a:pt x="3120181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1" y="195573"/>
                    <a:pt x="2707666" y="221476"/>
                    <a:pt x="2620241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20" y="251913"/>
                  </a:cubicBezTo>
                  <a:cubicBezTo>
                    <a:pt x="2165631" y="258389"/>
                    <a:pt x="2123537" y="267456"/>
                    <a:pt x="2084034" y="287531"/>
                  </a:cubicBezTo>
                  <a:cubicBezTo>
                    <a:pt x="2063959" y="297892"/>
                    <a:pt x="2047769" y="311492"/>
                    <a:pt x="2059426" y="337396"/>
                  </a:cubicBezTo>
                  <a:cubicBezTo>
                    <a:pt x="2047122" y="364594"/>
                    <a:pt x="2058130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9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1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8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4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6"/>
                  </a:cubicBezTo>
                  <a:cubicBezTo>
                    <a:pt x="2025" y="1437655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1"/>
                    <a:pt x="659332" y="2493230"/>
                    <a:pt x="973414" y="2620158"/>
                  </a:cubicBezTo>
                  <a:cubicBezTo>
                    <a:pt x="1090628" y="2667432"/>
                    <a:pt x="1207842" y="2714058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6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8" y="2321618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5" y="2263982"/>
                    <a:pt x="2952455" y="2261392"/>
                    <a:pt x="2956989" y="2259449"/>
                  </a:cubicBezTo>
                  <a:cubicBezTo>
                    <a:pt x="3145438" y="2199871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0"/>
                    <a:pt x="4648499" y="1716767"/>
                    <a:pt x="4648499" y="1692158"/>
                  </a:cubicBezTo>
                  <a:cubicBezTo>
                    <a:pt x="4645909" y="1571058"/>
                    <a:pt x="4647204" y="1449311"/>
                    <a:pt x="4647204" y="1328211"/>
                  </a:cubicBezTo>
                  <a:close/>
                </a:path>
              </a:pathLst>
            </a:custGeom>
            <a:solidFill>
              <a:schemeClr val="accent3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AD09EE20-A7C2-482B-966E-7E6FD1EE0BC0}"/>
                </a:ext>
              </a:extLst>
            </p:cNvPr>
            <p:cNvSpPr/>
            <p:nvPr userDrawn="1"/>
          </p:nvSpPr>
          <p:spPr>
            <a:xfrm>
              <a:off x="934654" y="4266873"/>
              <a:ext cx="2032825" cy="1285696"/>
            </a:xfrm>
            <a:custGeom>
              <a:avLst/>
              <a:gdLst>
                <a:gd name="connsiteX0" fmla="*/ 847600 w 2032825"/>
                <a:gd name="connsiteY0" fmla="*/ 490873 h 1285696"/>
                <a:gd name="connsiteX1" fmla="*/ 847600 w 2032825"/>
                <a:gd name="connsiteY1" fmla="*/ 549229 h 1285696"/>
                <a:gd name="connsiteX2" fmla="*/ 847912 w 2032825"/>
                <a:gd name="connsiteY2" fmla="*/ 578875 h 1285696"/>
                <a:gd name="connsiteX3" fmla="*/ 817642 w 2032825"/>
                <a:gd name="connsiteY3" fmla="*/ 624436 h 1285696"/>
                <a:gd name="connsiteX4" fmla="*/ 711853 w 2032825"/>
                <a:gd name="connsiteY4" fmla="*/ 648152 h 1285696"/>
                <a:gd name="connsiteX5" fmla="*/ 588276 w 2032825"/>
                <a:gd name="connsiteY5" fmla="*/ 639727 h 1285696"/>
                <a:gd name="connsiteX6" fmla="*/ 529920 w 2032825"/>
                <a:gd name="connsiteY6" fmla="*/ 616634 h 1285696"/>
                <a:gd name="connsiteX7" fmla="*/ 522431 w 2032825"/>
                <a:gd name="connsiteY7" fmla="*/ 602904 h 1285696"/>
                <a:gd name="connsiteX8" fmla="*/ 522431 w 2032825"/>
                <a:gd name="connsiteY8" fmla="*/ 493994 h 1285696"/>
                <a:gd name="connsiteX9" fmla="*/ 847600 w 2032825"/>
                <a:gd name="connsiteY9" fmla="*/ 490873 h 1285696"/>
                <a:gd name="connsiteX10" fmla="*/ 6905 w 2032825"/>
                <a:gd name="connsiteY10" fmla="*/ 455610 h 1285696"/>
                <a:gd name="connsiteX11" fmla="*/ 10962 w 2032825"/>
                <a:gd name="connsiteY11" fmla="*/ 463412 h 1285696"/>
                <a:gd name="connsiteX12" fmla="*/ 157319 w 2032825"/>
                <a:gd name="connsiteY12" fmla="*/ 523327 h 1285696"/>
                <a:gd name="connsiteX13" fmla="*/ 497779 w 2032825"/>
                <a:gd name="connsiteY13" fmla="*/ 663132 h 1285696"/>
                <a:gd name="connsiteX14" fmla="*/ 628845 w 2032825"/>
                <a:gd name="connsiteY14" fmla="*/ 716494 h 1285696"/>
                <a:gd name="connsiteX15" fmla="*/ 641640 w 2032825"/>
                <a:gd name="connsiteY15" fmla="*/ 733969 h 1285696"/>
                <a:gd name="connsiteX16" fmla="*/ 641328 w 2032825"/>
                <a:gd name="connsiteY16" fmla="*/ 1272277 h 1285696"/>
                <a:gd name="connsiteX17" fmla="*/ 638519 w 2032825"/>
                <a:gd name="connsiteY17" fmla="*/ 1285696 h 1285696"/>
                <a:gd name="connsiteX18" fmla="*/ 469070 w 2032825"/>
                <a:gd name="connsiteY18" fmla="*/ 1217978 h 1285696"/>
                <a:gd name="connsiteX19" fmla="*/ 15019 w 2032825"/>
                <a:gd name="connsiteY19" fmla="*/ 1034798 h 1285696"/>
                <a:gd name="connsiteX20" fmla="*/ 664 w 2032825"/>
                <a:gd name="connsiteY20" fmla="*/ 1013577 h 1285696"/>
                <a:gd name="connsiteX21" fmla="*/ 1288 w 2032825"/>
                <a:gd name="connsiteY21" fmla="*/ 465284 h 1285696"/>
                <a:gd name="connsiteX22" fmla="*/ 6905 w 2032825"/>
                <a:gd name="connsiteY22" fmla="*/ 455610 h 1285696"/>
                <a:gd name="connsiteX23" fmla="*/ 1253280 w 2032825"/>
                <a:gd name="connsiteY23" fmla="*/ 374474 h 1285696"/>
                <a:gd name="connsiteX24" fmla="*/ 1253280 w 2032825"/>
                <a:gd name="connsiteY24" fmla="*/ 481199 h 1285696"/>
                <a:gd name="connsiteX25" fmla="*/ 1242982 w 2032825"/>
                <a:gd name="connsiteY25" fmla="*/ 494930 h 1285696"/>
                <a:gd name="connsiteX26" fmla="*/ 1157789 w 2032825"/>
                <a:gd name="connsiteY26" fmla="*/ 525200 h 1285696"/>
                <a:gd name="connsiteX27" fmla="*/ 990836 w 2032825"/>
                <a:gd name="connsiteY27" fmla="*/ 520207 h 1285696"/>
                <a:gd name="connsiteX28" fmla="*/ 934353 w 2032825"/>
                <a:gd name="connsiteY28" fmla="*/ 496178 h 1285696"/>
                <a:gd name="connsiteX29" fmla="*/ 927799 w 2032825"/>
                <a:gd name="connsiteY29" fmla="*/ 483384 h 1285696"/>
                <a:gd name="connsiteX30" fmla="*/ 927799 w 2032825"/>
                <a:gd name="connsiteY30" fmla="*/ 385396 h 1285696"/>
                <a:gd name="connsiteX31" fmla="*/ 935601 w 2032825"/>
                <a:gd name="connsiteY31" fmla="*/ 378218 h 1285696"/>
                <a:gd name="connsiteX32" fmla="*/ 1014864 w 2032825"/>
                <a:gd name="connsiteY32" fmla="*/ 401311 h 1285696"/>
                <a:gd name="connsiteX33" fmla="*/ 1094128 w 2032825"/>
                <a:gd name="connsiteY33" fmla="*/ 406304 h 1285696"/>
                <a:gd name="connsiteX34" fmla="*/ 1230500 w 2032825"/>
                <a:gd name="connsiteY34" fmla="*/ 386644 h 1285696"/>
                <a:gd name="connsiteX35" fmla="*/ 1253280 w 2032825"/>
                <a:gd name="connsiteY35" fmla="*/ 374474 h 1285696"/>
                <a:gd name="connsiteX36" fmla="*/ 517439 w 2032825"/>
                <a:gd name="connsiteY36" fmla="*/ 344828 h 1285696"/>
                <a:gd name="connsiteX37" fmla="*/ 517439 w 2032825"/>
                <a:gd name="connsiteY37" fmla="*/ 420035 h 1285696"/>
                <a:gd name="connsiteX38" fmla="*/ 517439 w 2032825"/>
                <a:gd name="connsiteY38" fmla="*/ 434077 h 1285696"/>
                <a:gd name="connsiteX39" fmla="*/ 489041 w 2032825"/>
                <a:gd name="connsiteY39" fmla="*/ 477767 h 1285696"/>
                <a:gd name="connsiteX40" fmla="*/ 377011 w 2032825"/>
                <a:gd name="connsiteY40" fmla="*/ 502420 h 1285696"/>
                <a:gd name="connsiteX41" fmla="*/ 242200 w 2032825"/>
                <a:gd name="connsiteY41" fmla="*/ 489937 h 1285696"/>
                <a:gd name="connsiteX42" fmla="*/ 234711 w 2032825"/>
                <a:gd name="connsiteY42" fmla="*/ 487753 h 1285696"/>
                <a:gd name="connsiteX43" fmla="*/ 191646 w 2032825"/>
                <a:gd name="connsiteY43" fmla="*/ 425964 h 1285696"/>
                <a:gd name="connsiteX44" fmla="*/ 191334 w 2032825"/>
                <a:gd name="connsiteY44" fmla="*/ 401623 h 1285696"/>
                <a:gd name="connsiteX45" fmla="*/ 191646 w 2032825"/>
                <a:gd name="connsiteY45" fmla="*/ 359495 h 1285696"/>
                <a:gd name="connsiteX46" fmla="*/ 194455 w 2032825"/>
                <a:gd name="connsiteY46" fmla="*/ 347636 h 1285696"/>
                <a:gd name="connsiteX47" fmla="*/ 271222 w 2032825"/>
                <a:gd name="connsiteY47" fmla="*/ 373225 h 1285696"/>
                <a:gd name="connsiteX48" fmla="*/ 378883 w 2032825"/>
                <a:gd name="connsiteY48" fmla="*/ 378530 h 1285696"/>
                <a:gd name="connsiteX49" fmla="*/ 482488 w 2032825"/>
                <a:gd name="connsiteY49" fmla="*/ 363239 h 1285696"/>
                <a:gd name="connsiteX50" fmla="*/ 517439 w 2032825"/>
                <a:gd name="connsiteY50" fmla="*/ 344828 h 1285696"/>
                <a:gd name="connsiteX51" fmla="*/ 1650536 w 2032825"/>
                <a:gd name="connsiteY51" fmla="*/ 252458 h 1285696"/>
                <a:gd name="connsiteX52" fmla="*/ 1650536 w 2032825"/>
                <a:gd name="connsiteY52" fmla="*/ 356999 h 1285696"/>
                <a:gd name="connsiteX53" fmla="*/ 1634932 w 2032825"/>
                <a:gd name="connsiteY53" fmla="*/ 378844 h 1285696"/>
                <a:gd name="connsiteX54" fmla="*/ 1554421 w 2032825"/>
                <a:gd name="connsiteY54" fmla="*/ 406929 h 1285696"/>
                <a:gd name="connsiteX55" fmla="*/ 1458305 w 2032825"/>
                <a:gd name="connsiteY55" fmla="*/ 412234 h 1285696"/>
                <a:gd name="connsiteX56" fmla="*/ 1342843 w 2032825"/>
                <a:gd name="connsiteY56" fmla="*/ 386333 h 1285696"/>
                <a:gd name="connsiteX57" fmla="*/ 1324743 w 2032825"/>
                <a:gd name="connsiteY57" fmla="*/ 357623 h 1285696"/>
                <a:gd name="connsiteX58" fmla="*/ 1325055 w 2032825"/>
                <a:gd name="connsiteY58" fmla="*/ 267437 h 1285696"/>
                <a:gd name="connsiteX59" fmla="*/ 1334729 w 2032825"/>
                <a:gd name="connsiteY59" fmla="*/ 261820 h 1285696"/>
                <a:gd name="connsiteX60" fmla="*/ 1408376 w 2032825"/>
                <a:gd name="connsiteY60" fmla="*/ 282728 h 1285696"/>
                <a:gd name="connsiteX61" fmla="*/ 1505739 w 2032825"/>
                <a:gd name="connsiteY61" fmla="*/ 288033 h 1285696"/>
                <a:gd name="connsiteX62" fmla="*/ 1628067 w 2032825"/>
                <a:gd name="connsiteY62" fmla="*/ 268061 h 1285696"/>
                <a:gd name="connsiteX63" fmla="*/ 1650536 w 2032825"/>
                <a:gd name="connsiteY63" fmla="*/ 252458 h 1285696"/>
                <a:gd name="connsiteX64" fmla="*/ 917190 w 2032825"/>
                <a:gd name="connsiteY64" fmla="*/ 228429 h 1285696"/>
                <a:gd name="connsiteX65" fmla="*/ 916566 w 2032825"/>
                <a:gd name="connsiteY65" fmla="*/ 337651 h 1285696"/>
                <a:gd name="connsiteX66" fmla="*/ 889417 w 2032825"/>
                <a:gd name="connsiteY66" fmla="*/ 362616 h 1285696"/>
                <a:gd name="connsiteX67" fmla="*/ 787996 w 2032825"/>
                <a:gd name="connsiteY67" fmla="*/ 387269 h 1285696"/>
                <a:gd name="connsiteX68" fmla="*/ 702179 w 2032825"/>
                <a:gd name="connsiteY68" fmla="*/ 386645 h 1285696"/>
                <a:gd name="connsiteX69" fmla="*/ 601695 w 2032825"/>
                <a:gd name="connsiteY69" fmla="*/ 357935 h 1285696"/>
                <a:gd name="connsiteX70" fmla="*/ 589525 w 2032825"/>
                <a:gd name="connsiteY70" fmla="*/ 336403 h 1285696"/>
                <a:gd name="connsiteX71" fmla="*/ 589837 w 2032825"/>
                <a:gd name="connsiteY71" fmla="*/ 280856 h 1285696"/>
                <a:gd name="connsiteX72" fmla="*/ 592646 w 2032825"/>
                <a:gd name="connsiteY72" fmla="*/ 234046 h 1285696"/>
                <a:gd name="connsiteX73" fmla="*/ 717782 w 2032825"/>
                <a:gd name="connsiteY73" fmla="*/ 262443 h 1285696"/>
                <a:gd name="connsiteX74" fmla="*/ 797670 w 2032825"/>
                <a:gd name="connsiteY74" fmla="*/ 262443 h 1285696"/>
                <a:gd name="connsiteX75" fmla="*/ 890665 w 2032825"/>
                <a:gd name="connsiteY75" fmla="*/ 245904 h 1285696"/>
                <a:gd name="connsiteX76" fmla="*/ 917190 w 2032825"/>
                <a:gd name="connsiteY76" fmla="*/ 228429 h 1285696"/>
                <a:gd name="connsiteX77" fmla="*/ 2032187 w 2032825"/>
                <a:gd name="connsiteY77" fmla="*/ 138243 h 1285696"/>
                <a:gd name="connsiteX78" fmla="*/ 2032811 w 2032825"/>
                <a:gd name="connsiteY78" fmla="*/ 164456 h 1285696"/>
                <a:gd name="connsiteX79" fmla="*/ 2032811 w 2032825"/>
                <a:gd name="connsiteY79" fmla="*/ 237791 h 1285696"/>
                <a:gd name="connsiteX80" fmla="*/ 2019080 w 2032825"/>
                <a:gd name="connsiteY80" fmla="*/ 263068 h 1285696"/>
                <a:gd name="connsiteX81" fmla="*/ 1927334 w 2032825"/>
                <a:gd name="connsiteY81" fmla="*/ 293338 h 1285696"/>
                <a:gd name="connsiteX82" fmla="*/ 1858368 w 2032825"/>
                <a:gd name="connsiteY82" fmla="*/ 298332 h 1285696"/>
                <a:gd name="connsiteX83" fmla="*/ 1741345 w 2032825"/>
                <a:gd name="connsiteY83" fmla="*/ 278359 h 1285696"/>
                <a:gd name="connsiteX84" fmla="*/ 1734168 w 2032825"/>
                <a:gd name="connsiteY84" fmla="*/ 275551 h 1285696"/>
                <a:gd name="connsiteX85" fmla="*/ 1706707 w 2032825"/>
                <a:gd name="connsiteY85" fmla="*/ 234358 h 1285696"/>
                <a:gd name="connsiteX86" fmla="*/ 1707331 w 2032825"/>
                <a:gd name="connsiteY86" fmla="*/ 140427 h 1285696"/>
                <a:gd name="connsiteX87" fmla="*/ 1778481 w 2032825"/>
                <a:gd name="connsiteY87" fmla="*/ 165704 h 1285696"/>
                <a:gd name="connsiteX88" fmla="*/ 1923278 w 2032825"/>
                <a:gd name="connsiteY88" fmla="*/ 169761 h 1285696"/>
                <a:gd name="connsiteX89" fmla="*/ 1992867 w 2032825"/>
                <a:gd name="connsiteY89" fmla="*/ 158527 h 1285696"/>
                <a:gd name="connsiteX90" fmla="*/ 2032187 w 2032825"/>
                <a:gd name="connsiteY90" fmla="*/ 138243 h 1285696"/>
                <a:gd name="connsiteX91" fmla="*/ 1312885 w 2032825"/>
                <a:gd name="connsiteY91" fmla="*/ 117335 h 1285696"/>
                <a:gd name="connsiteX92" fmla="*/ 1315069 w 2032825"/>
                <a:gd name="connsiteY92" fmla="*/ 126697 h 1285696"/>
                <a:gd name="connsiteX93" fmla="*/ 1315381 w 2032825"/>
                <a:gd name="connsiteY93" fmla="*/ 214386 h 1285696"/>
                <a:gd name="connsiteX94" fmla="*/ 1301650 w 2032825"/>
                <a:gd name="connsiteY94" fmla="*/ 239975 h 1285696"/>
                <a:gd name="connsiteX95" fmla="*/ 1222387 w 2032825"/>
                <a:gd name="connsiteY95" fmla="*/ 268061 h 1285696"/>
                <a:gd name="connsiteX96" fmla="*/ 1114726 w 2032825"/>
                <a:gd name="connsiteY96" fmla="*/ 272742 h 1285696"/>
                <a:gd name="connsiteX97" fmla="*/ 1001447 w 2032825"/>
                <a:gd name="connsiteY97" fmla="*/ 243096 h 1285696"/>
                <a:gd name="connsiteX98" fmla="*/ 989589 w 2032825"/>
                <a:gd name="connsiteY98" fmla="*/ 220940 h 1285696"/>
                <a:gd name="connsiteX99" fmla="*/ 989589 w 2032825"/>
                <a:gd name="connsiteY99" fmla="*/ 159151 h 1285696"/>
                <a:gd name="connsiteX100" fmla="*/ 992709 w 2032825"/>
                <a:gd name="connsiteY100" fmla="*/ 118271 h 1285696"/>
                <a:gd name="connsiteX101" fmla="*/ 1068540 w 2032825"/>
                <a:gd name="connsiteY101" fmla="*/ 143548 h 1285696"/>
                <a:gd name="connsiteX102" fmla="*/ 1181507 w 2032825"/>
                <a:gd name="connsiteY102" fmla="*/ 148853 h 1285696"/>
                <a:gd name="connsiteX103" fmla="*/ 1295721 w 2032825"/>
                <a:gd name="connsiteY103" fmla="*/ 128569 h 1285696"/>
                <a:gd name="connsiteX104" fmla="*/ 1312885 w 2032825"/>
                <a:gd name="connsiteY104" fmla="*/ 117335 h 1285696"/>
                <a:gd name="connsiteX105" fmla="*/ 1714196 w 2032825"/>
                <a:gd name="connsiteY105" fmla="*/ 0 h 1285696"/>
                <a:gd name="connsiteX106" fmla="*/ 1715444 w 2032825"/>
                <a:gd name="connsiteY106" fmla="*/ 29958 h 1285696"/>
                <a:gd name="connsiteX107" fmla="*/ 1715444 w 2032825"/>
                <a:gd name="connsiteY107" fmla="*/ 97051 h 1285696"/>
                <a:gd name="connsiteX108" fmla="*/ 1700153 w 2032825"/>
                <a:gd name="connsiteY108" fmla="*/ 125762 h 1285696"/>
                <a:gd name="connsiteX109" fmla="*/ 1615584 w 2032825"/>
                <a:gd name="connsiteY109" fmla="*/ 154159 h 1285696"/>
                <a:gd name="connsiteX110" fmla="*/ 1437709 w 2032825"/>
                <a:gd name="connsiteY110" fmla="*/ 144485 h 1285696"/>
                <a:gd name="connsiteX111" fmla="*/ 1430219 w 2032825"/>
                <a:gd name="connsiteY111" fmla="*/ 142301 h 1285696"/>
                <a:gd name="connsiteX112" fmla="*/ 1389651 w 2032825"/>
                <a:gd name="connsiteY112" fmla="*/ 83633 h 1285696"/>
                <a:gd name="connsiteX113" fmla="*/ 1389027 w 2032825"/>
                <a:gd name="connsiteY113" fmla="*/ 37136 h 1285696"/>
                <a:gd name="connsiteX114" fmla="*/ 1391524 w 2032825"/>
                <a:gd name="connsiteY114" fmla="*/ 4057 h 1285696"/>
                <a:gd name="connsiteX115" fmla="*/ 1521341 w 2032825"/>
                <a:gd name="connsiteY115" fmla="*/ 33079 h 1285696"/>
                <a:gd name="connsiteX116" fmla="*/ 1655216 w 2032825"/>
                <a:gd name="connsiteY116" fmla="*/ 25277 h 1285696"/>
                <a:gd name="connsiteX117" fmla="*/ 1714196 w 2032825"/>
                <a:gd name="connsiteY117" fmla="*/ 0 h 1285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32825" h="1285696">
                  <a:moveTo>
                    <a:pt x="847600" y="490873"/>
                  </a:moveTo>
                  <a:cubicBezTo>
                    <a:pt x="847600" y="511157"/>
                    <a:pt x="847600" y="530193"/>
                    <a:pt x="847600" y="549229"/>
                  </a:cubicBezTo>
                  <a:cubicBezTo>
                    <a:pt x="847600" y="559215"/>
                    <a:pt x="846352" y="569201"/>
                    <a:pt x="847912" y="578875"/>
                  </a:cubicBezTo>
                  <a:cubicBezTo>
                    <a:pt x="852281" y="604152"/>
                    <a:pt x="837302" y="615386"/>
                    <a:pt x="817642" y="624436"/>
                  </a:cubicBezTo>
                  <a:cubicBezTo>
                    <a:pt x="783939" y="639415"/>
                    <a:pt x="748364" y="644408"/>
                    <a:pt x="711853" y="648152"/>
                  </a:cubicBezTo>
                  <a:cubicBezTo>
                    <a:pt x="670036" y="652209"/>
                    <a:pt x="628844" y="647841"/>
                    <a:pt x="588276" y="639727"/>
                  </a:cubicBezTo>
                  <a:cubicBezTo>
                    <a:pt x="567680" y="635358"/>
                    <a:pt x="547708" y="628805"/>
                    <a:pt x="529920" y="616634"/>
                  </a:cubicBezTo>
                  <a:cubicBezTo>
                    <a:pt x="524928" y="613202"/>
                    <a:pt x="522431" y="609145"/>
                    <a:pt x="522431" y="602904"/>
                  </a:cubicBezTo>
                  <a:cubicBezTo>
                    <a:pt x="522743" y="566704"/>
                    <a:pt x="522431" y="531129"/>
                    <a:pt x="522431" y="493994"/>
                  </a:cubicBezTo>
                  <a:cubicBezTo>
                    <a:pt x="610433" y="535810"/>
                    <a:pt x="788932" y="534250"/>
                    <a:pt x="847600" y="490873"/>
                  </a:cubicBezTo>
                  <a:close/>
                  <a:moveTo>
                    <a:pt x="6905" y="455610"/>
                  </a:moveTo>
                  <a:cubicBezTo>
                    <a:pt x="2536" y="460915"/>
                    <a:pt x="7529" y="462163"/>
                    <a:pt x="10962" y="463412"/>
                  </a:cubicBezTo>
                  <a:cubicBezTo>
                    <a:pt x="59644" y="483384"/>
                    <a:pt x="108638" y="503355"/>
                    <a:pt x="157319" y="523327"/>
                  </a:cubicBezTo>
                  <a:cubicBezTo>
                    <a:pt x="270910" y="569825"/>
                    <a:pt x="384189" y="616634"/>
                    <a:pt x="497779" y="663132"/>
                  </a:cubicBezTo>
                  <a:cubicBezTo>
                    <a:pt x="541468" y="680919"/>
                    <a:pt x="584844" y="699019"/>
                    <a:pt x="628845" y="716494"/>
                  </a:cubicBezTo>
                  <a:cubicBezTo>
                    <a:pt x="637583" y="719927"/>
                    <a:pt x="641640" y="723983"/>
                    <a:pt x="641640" y="733969"/>
                  </a:cubicBezTo>
                  <a:cubicBezTo>
                    <a:pt x="641328" y="913405"/>
                    <a:pt x="641328" y="1092841"/>
                    <a:pt x="641328" y="1272277"/>
                  </a:cubicBezTo>
                  <a:cubicBezTo>
                    <a:pt x="641328" y="1276958"/>
                    <a:pt x="642888" y="1281951"/>
                    <a:pt x="638519" y="1285696"/>
                  </a:cubicBezTo>
                  <a:cubicBezTo>
                    <a:pt x="582036" y="1263227"/>
                    <a:pt x="525553" y="1240758"/>
                    <a:pt x="469070" y="1217978"/>
                  </a:cubicBezTo>
                  <a:cubicBezTo>
                    <a:pt x="317719" y="1156814"/>
                    <a:pt x="166369" y="1095649"/>
                    <a:pt x="15019" y="1034798"/>
                  </a:cubicBezTo>
                  <a:cubicBezTo>
                    <a:pt x="4409" y="1030429"/>
                    <a:pt x="664" y="1025748"/>
                    <a:pt x="664" y="1013577"/>
                  </a:cubicBezTo>
                  <a:cubicBezTo>
                    <a:pt x="1288" y="830709"/>
                    <a:pt x="976" y="648152"/>
                    <a:pt x="1288" y="465284"/>
                  </a:cubicBezTo>
                  <a:cubicBezTo>
                    <a:pt x="1288" y="462475"/>
                    <a:pt x="-4017" y="453425"/>
                    <a:pt x="6905" y="455610"/>
                  </a:cubicBezTo>
                  <a:close/>
                  <a:moveTo>
                    <a:pt x="1253280" y="374474"/>
                  </a:moveTo>
                  <a:cubicBezTo>
                    <a:pt x="1253280" y="410985"/>
                    <a:pt x="1253280" y="445936"/>
                    <a:pt x="1253280" y="481199"/>
                  </a:cubicBezTo>
                  <a:cubicBezTo>
                    <a:pt x="1253280" y="488377"/>
                    <a:pt x="1247975" y="491497"/>
                    <a:pt x="1242982" y="494930"/>
                  </a:cubicBezTo>
                  <a:cubicBezTo>
                    <a:pt x="1217393" y="513030"/>
                    <a:pt x="1187747" y="520207"/>
                    <a:pt x="1157789" y="525200"/>
                  </a:cubicBezTo>
                  <a:cubicBezTo>
                    <a:pt x="1101930" y="534874"/>
                    <a:pt x="1046071" y="533002"/>
                    <a:pt x="990836" y="520207"/>
                  </a:cubicBezTo>
                  <a:cubicBezTo>
                    <a:pt x="971176" y="515526"/>
                    <a:pt x="950892" y="509909"/>
                    <a:pt x="934353" y="496178"/>
                  </a:cubicBezTo>
                  <a:cubicBezTo>
                    <a:pt x="929983" y="492434"/>
                    <a:pt x="927487" y="489313"/>
                    <a:pt x="927799" y="483384"/>
                  </a:cubicBezTo>
                  <a:cubicBezTo>
                    <a:pt x="928111" y="450617"/>
                    <a:pt x="927799" y="418162"/>
                    <a:pt x="927799" y="385396"/>
                  </a:cubicBezTo>
                  <a:cubicBezTo>
                    <a:pt x="927799" y="380403"/>
                    <a:pt x="927175" y="372601"/>
                    <a:pt x="935601" y="378218"/>
                  </a:cubicBezTo>
                  <a:cubicBezTo>
                    <a:pt x="959629" y="394134"/>
                    <a:pt x="987715" y="397566"/>
                    <a:pt x="1014864" y="401311"/>
                  </a:cubicBezTo>
                  <a:cubicBezTo>
                    <a:pt x="1041078" y="404744"/>
                    <a:pt x="1067915" y="407552"/>
                    <a:pt x="1094128" y="406304"/>
                  </a:cubicBezTo>
                  <a:cubicBezTo>
                    <a:pt x="1140001" y="404432"/>
                    <a:pt x="1186499" y="403495"/>
                    <a:pt x="1230500" y="386644"/>
                  </a:cubicBezTo>
                  <a:cubicBezTo>
                    <a:pt x="1238301" y="383836"/>
                    <a:pt x="1245166" y="379467"/>
                    <a:pt x="1253280" y="374474"/>
                  </a:cubicBezTo>
                  <a:close/>
                  <a:moveTo>
                    <a:pt x="517439" y="344828"/>
                  </a:moveTo>
                  <a:cubicBezTo>
                    <a:pt x="517439" y="371353"/>
                    <a:pt x="517439" y="395694"/>
                    <a:pt x="517439" y="420035"/>
                  </a:cubicBezTo>
                  <a:cubicBezTo>
                    <a:pt x="517439" y="424715"/>
                    <a:pt x="516503" y="429709"/>
                    <a:pt x="517439" y="434077"/>
                  </a:cubicBezTo>
                  <a:cubicBezTo>
                    <a:pt x="522744" y="458419"/>
                    <a:pt x="507765" y="469341"/>
                    <a:pt x="489041" y="477767"/>
                  </a:cubicBezTo>
                  <a:cubicBezTo>
                    <a:pt x="453466" y="493994"/>
                    <a:pt x="415707" y="501171"/>
                    <a:pt x="377011" y="502420"/>
                  </a:cubicBezTo>
                  <a:cubicBezTo>
                    <a:pt x="331450" y="503980"/>
                    <a:pt x="286201" y="503356"/>
                    <a:pt x="242200" y="489937"/>
                  </a:cubicBezTo>
                  <a:cubicBezTo>
                    <a:pt x="239704" y="489313"/>
                    <a:pt x="237207" y="488689"/>
                    <a:pt x="234711" y="487753"/>
                  </a:cubicBezTo>
                  <a:cubicBezTo>
                    <a:pt x="191646" y="471525"/>
                    <a:pt x="191958" y="471525"/>
                    <a:pt x="191646" y="425964"/>
                  </a:cubicBezTo>
                  <a:cubicBezTo>
                    <a:pt x="191646" y="417850"/>
                    <a:pt x="191334" y="409737"/>
                    <a:pt x="191334" y="401623"/>
                  </a:cubicBezTo>
                  <a:cubicBezTo>
                    <a:pt x="191334" y="387580"/>
                    <a:pt x="191334" y="373537"/>
                    <a:pt x="191646" y="359495"/>
                  </a:cubicBezTo>
                  <a:cubicBezTo>
                    <a:pt x="191958" y="355438"/>
                    <a:pt x="189774" y="350445"/>
                    <a:pt x="194455" y="347636"/>
                  </a:cubicBezTo>
                  <a:cubicBezTo>
                    <a:pt x="216923" y="365424"/>
                    <a:pt x="244385" y="369481"/>
                    <a:pt x="271222" y="373225"/>
                  </a:cubicBezTo>
                  <a:cubicBezTo>
                    <a:pt x="306797" y="378218"/>
                    <a:pt x="342996" y="380715"/>
                    <a:pt x="378883" y="378530"/>
                  </a:cubicBezTo>
                  <a:cubicBezTo>
                    <a:pt x="413834" y="376346"/>
                    <a:pt x="448785" y="374474"/>
                    <a:pt x="482488" y="363239"/>
                  </a:cubicBezTo>
                  <a:cubicBezTo>
                    <a:pt x="494346" y="359495"/>
                    <a:pt x="505893" y="355126"/>
                    <a:pt x="517439" y="344828"/>
                  </a:cubicBezTo>
                  <a:close/>
                  <a:moveTo>
                    <a:pt x="1650536" y="252458"/>
                  </a:moveTo>
                  <a:cubicBezTo>
                    <a:pt x="1650536" y="288969"/>
                    <a:pt x="1650224" y="322984"/>
                    <a:pt x="1650536" y="356999"/>
                  </a:cubicBezTo>
                  <a:cubicBezTo>
                    <a:pt x="1650536" y="368545"/>
                    <a:pt x="1642422" y="373539"/>
                    <a:pt x="1634932" y="378844"/>
                  </a:cubicBezTo>
                  <a:cubicBezTo>
                    <a:pt x="1610904" y="395695"/>
                    <a:pt x="1582818" y="401936"/>
                    <a:pt x="1554421" y="406929"/>
                  </a:cubicBezTo>
                  <a:cubicBezTo>
                    <a:pt x="1522590" y="412547"/>
                    <a:pt x="1490448" y="413795"/>
                    <a:pt x="1458305" y="412234"/>
                  </a:cubicBezTo>
                  <a:cubicBezTo>
                    <a:pt x="1418361" y="410050"/>
                    <a:pt x="1379354" y="404121"/>
                    <a:pt x="1342843" y="386333"/>
                  </a:cubicBezTo>
                  <a:cubicBezTo>
                    <a:pt x="1330672" y="380404"/>
                    <a:pt x="1324119" y="372915"/>
                    <a:pt x="1324743" y="357623"/>
                  </a:cubicBezTo>
                  <a:cubicBezTo>
                    <a:pt x="1326303" y="327665"/>
                    <a:pt x="1325367" y="297395"/>
                    <a:pt x="1325055" y="267437"/>
                  </a:cubicBezTo>
                  <a:cubicBezTo>
                    <a:pt x="1325055" y="259323"/>
                    <a:pt x="1325679" y="256202"/>
                    <a:pt x="1334729" y="261820"/>
                  </a:cubicBezTo>
                  <a:cubicBezTo>
                    <a:pt x="1357197" y="275551"/>
                    <a:pt x="1382787" y="279295"/>
                    <a:pt x="1408376" y="282728"/>
                  </a:cubicBezTo>
                  <a:cubicBezTo>
                    <a:pt x="1440518" y="287097"/>
                    <a:pt x="1473285" y="290218"/>
                    <a:pt x="1505739" y="288033"/>
                  </a:cubicBezTo>
                  <a:cubicBezTo>
                    <a:pt x="1546931" y="285224"/>
                    <a:pt x="1588435" y="283352"/>
                    <a:pt x="1628067" y="268061"/>
                  </a:cubicBezTo>
                  <a:cubicBezTo>
                    <a:pt x="1636181" y="264940"/>
                    <a:pt x="1642110" y="259011"/>
                    <a:pt x="1650536" y="252458"/>
                  </a:cubicBezTo>
                  <a:close/>
                  <a:moveTo>
                    <a:pt x="917190" y="228429"/>
                  </a:moveTo>
                  <a:cubicBezTo>
                    <a:pt x="917190" y="266813"/>
                    <a:pt x="918438" y="302388"/>
                    <a:pt x="916566" y="337651"/>
                  </a:cubicBezTo>
                  <a:cubicBezTo>
                    <a:pt x="915942" y="351694"/>
                    <a:pt x="900651" y="357311"/>
                    <a:pt x="889417" y="362616"/>
                  </a:cubicBezTo>
                  <a:cubicBezTo>
                    <a:pt x="857274" y="377595"/>
                    <a:pt x="822947" y="383837"/>
                    <a:pt x="787996" y="387269"/>
                  </a:cubicBezTo>
                  <a:cubicBezTo>
                    <a:pt x="759287" y="390078"/>
                    <a:pt x="730577" y="389454"/>
                    <a:pt x="702179" y="386645"/>
                  </a:cubicBezTo>
                  <a:cubicBezTo>
                    <a:pt x="666916" y="383212"/>
                    <a:pt x="632901" y="375723"/>
                    <a:pt x="601695" y="357935"/>
                  </a:cubicBezTo>
                  <a:cubicBezTo>
                    <a:pt x="593270" y="352942"/>
                    <a:pt x="588901" y="347013"/>
                    <a:pt x="589525" y="336403"/>
                  </a:cubicBezTo>
                  <a:cubicBezTo>
                    <a:pt x="590461" y="317991"/>
                    <a:pt x="589837" y="299579"/>
                    <a:pt x="589837" y="280856"/>
                  </a:cubicBezTo>
                  <a:cubicBezTo>
                    <a:pt x="593270" y="265252"/>
                    <a:pt x="587652" y="249337"/>
                    <a:pt x="592646" y="234046"/>
                  </a:cubicBezTo>
                  <a:cubicBezTo>
                    <a:pt x="631341" y="255890"/>
                    <a:pt x="674406" y="260571"/>
                    <a:pt x="717782" y="262443"/>
                  </a:cubicBezTo>
                  <a:cubicBezTo>
                    <a:pt x="744307" y="263380"/>
                    <a:pt x="771145" y="263692"/>
                    <a:pt x="797670" y="262443"/>
                  </a:cubicBezTo>
                  <a:cubicBezTo>
                    <a:pt x="829189" y="260884"/>
                    <a:pt x="860707" y="256203"/>
                    <a:pt x="890665" y="245904"/>
                  </a:cubicBezTo>
                  <a:cubicBezTo>
                    <a:pt x="899715" y="242784"/>
                    <a:pt x="908452" y="238103"/>
                    <a:pt x="917190" y="228429"/>
                  </a:cubicBezTo>
                  <a:close/>
                  <a:moveTo>
                    <a:pt x="2032187" y="138243"/>
                  </a:moveTo>
                  <a:cubicBezTo>
                    <a:pt x="2032499" y="147293"/>
                    <a:pt x="2032811" y="155718"/>
                    <a:pt x="2032811" y="164456"/>
                  </a:cubicBezTo>
                  <a:cubicBezTo>
                    <a:pt x="2032811" y="188797"/>
                    <a:pt x="2031875" y="213450"/>
                    <a:pt x="2032811" y="237791"/>
                  </a:cubicBezTo>
                  <a:cubicBezTo>
                    <a:pt x="2033123" y="249649"/>
                    <a:pt x="2028442" y="256827"/>
                    <a:pt x="2019080" y="263068"/>
                  </a:cubicBezTo>
                  <a:cubicBezTo>
                    <a:pt x="1991307" y="281480"/>
                    <a:pt x="1959477" y="288657"/>
                    <a:pt x="1927334" y="293338"/>
                  </a:cubicBezTo>
                  <a:cubicBezTo>
                    <a:pt x="1904554" y="296459"/>
                    <a:pt x="1881461" y="299580"/>
                    <a:pt x="1858368" y="298332"/>
                  </a:cubicBezTo>
                  <a:cubicBezTo>
                    <a:pt x="1818737" y="296147"/>
                    <a:pt x="1778793" y="293338"/>
                    <a:pt x="1741345" y="278359"/>
                  </a:cubicBezTo>
                  <a:cubicBezTo>
                    <a:pt x="1738849" y="277423"/>
                    <a:pt x="1736352" y="276799"/>
                    <a:pt x="1734168" y="275551"/>
                  </a:cubicBezTo>
                  <a:cubicBezTo>
                    <a:pt x="1716068" y="268061"/>
                    <a:pt x="1704522" y="257763"/>
                    <a:pt x="1706707" y="234358"/>
                  </a:cubicBezTo>
                  <a:cubicBezTo>
                    <a:pt x="1709515" y="204400"/>
                    <a:pt x="1707331" y="173818"/>
                    <a:pt x="1707331" y="140427"/>
                  </a:cubicBezTo>
                  <a:cubicBezTo>
                    <a:pt x="1729799" y="157279"/>
                    <a:pt x="1754140" y="162272"/>
                    <a:pt x="1778481" y="165704"/>
                  </a:cubicBezTo>
                  <a:cubicBezTo>
                    <a:pt x="1826538" y="172882"/>
                    <a:pt x="1874596" y="173818"/>
                    <a:pt x="1923278" y="169761"/>
                  </a:cubicBezTo>
                  <a:cubicBezTo>
                    <a:pt x="1946682" y="167889"/>
                    <a:pt x="1970087" y="164456"/>
                    <a:pt x="1992867" y="158527"/>
                  </a:cubicBezTo>
                  <a:cubicBezTo>
                    <a:pt x="2007534" y="154782"/>
                    <a:pt x="2021577" y="149789"/>
                    <a:pt x="2032187" y="138243"/>
                  </a:cubicBezTo>
                  <a:close/>
                  <a:moveTo>
                    <a:pt x="1312885" y="117335"/>
                  </a:moveTo>
                  <a:cubicBezTo>
                    <a:pt x="1316942" y="119831"/>
                    <a:pt x="1315069" y="123576"/>
                    <a:pt x="1315069" y="126697"/>
                  </a:cubicBezTo>
                  <a:cubicBezTo>
                    <a:pt x="1315381" y="156030"/>
                    <a:pt x="1314757" y="185364"/>
                    <a:pt x="1315381" y="214386"/>
                  </a:cubicBezTo>
                  <a:cubicBezTo>
                    <a:pt x="1315693" y="226245"/>
                    <a:pt x="1311012" y="233422"/>
                    <a:pt x="1301650" y="239975"/>
                  </a:cubicBezTo>
                  <a:cubicBezTo>
                    <a:pt x="1277622" y="256202"/>
                    <a:pt x="1250161" y="262443"/>
                    <a:pt x="1222387" y="268061"/>
                  </a:cubicBezTo>
                  <a:cubicBezTo>
                    <a:pt x="1186812" y="274926"/>
                    <a:pt x="1150613" y="274926"/>
                    <a:pt x="1114726" y="272742"/>
                  </a:cubicBezTo>
                  <a:cubicBezTo>
                    <a:pt x="1075406" y="270245"/>
                    <a:pt x="1036398" y="264316"/>
                    <a:pt x="1001447" y="243096"/>
                  </a:cubicBezTo>
                  <a:cubicBezTo>
                    <a:pt x="992709" y="237790"/>
                    <a:pt x="988965" y="231550"/>
                    <a:pt x="989589" y="220940"/>
                  </a:cubicBezTo>
                  <a:cubicBezTo>
                    <a:pt x="990213" y="200343"/>
                    <a:pt x="989589" y="179747"/>
                    <a:pt x="989589" y="159151"/>
                  </a:cubicBezTo>
                  <a:cubicBezTo>
                    <a:pt x="992085" y="145420"/>
                    <a:pt x="986780" y="131378"/>
                    <a:pt x="992709" y="118271"/>
                  </a:cubicBezTo>
                  <a:cubicBezTo>
                    <a:pt x="1015178" y="134810"/>
                    <a:pt x="1042015" y="139803"/>
                    <a:pt x="1068540" y="143548"/>
                  </a:cubicBezTo>
                  <a:cubicBezTo>
                    <a:pt x="1105988" y="149165"/>
                    <a:pt x="1143747" y="151037"/>
                    <a:pt x="1181507" y="148853"/>
                  </a:cubicBezTo>
                  <a:cubicBezTo>
                    <a:pt x="1220203" y="146669"/>
                    <a:pt x="1259210" y="143860"/>
                    <a:pt x="1295721" y="128569"/>
                  </a:cubicBezTo>
                  <a:cubicBezTo>
                    <a:pt x="1302275" y="125760"/>
                    <a:pt x="1307268" y="121703"/>
                    <a:pt x="1312885" y="117335"/>
                  </a:cubicBezTo>
                  <a:close/>
                  <a:moveTo>
                    <a:pt x="1714196" y="0"/>
                  </a:moveTo>
                  <a:cubicBezTo>
                    <a:pt x="1715132" y="9674"/>
                    <a:pt x="1715132" y="19972"/>
                    <a:pt x="1715444" y="29958"/>
                  </a:cubicBezTo>
                  <a:cubicBezTo>
                    <a:pt x="1715444" y="52426"/>
                    <a:pt x="1714196" y="74583"/>
                    <a:pt x="1715444" y="97051"/>
                  </a:cubicBezTo>
                  <a:cubicBezTo>
                    <a:pt x="1716068" y="110782"/>
                    <a:pt x="1710451" y="118896"/>
                    <a:pt x="1700153" y="125762"/>
                  </a:cubicBezTo>
                  <a:cubicBezTo>
                    <a:pt x="1674564" y="142613"/>
                    <a:pt x="1645230" y="149478"/>
                    <a:pt x="1615584" y="154159"/>
                  </a:cubicBezTo>
                  <a:cubicBezTo>
                    <a:pt x="1555668" y="163521"/>
                    <a:pt x="1496376" y="161649"/>
                    <a:pt x="1437709" y="144485"/>
                  </a:cubicBezTo>
                  <a:cubicBezTo>
                    <a:pt x="1435212" y="143861"/>
                    <a:pt x="1432716" y="143237"/>
                    <a:pt x="1430219" y="142301"/>
                  </a:cubicBezTo>
                  <a:cubicBezTo>
                    <a:pt x="1389651" y="127010"/>
                    <a:pt x="1389651" y="127010"/>
                    <a:pt x="1389651" y="83633"/>
                  </a:cubicBezTo>
                  <a:cubicBezTo>
                    <a:pt x="1389651" y="68030"/>
                    <a:pt x="1389339" y="52738"/>
                    <a:pt x="1389027" y="37136"/>
                  </a:cubicBezTo>
                  <a:cubicBezTo>
                    <a:pt x="1391211" y="26213"/>
                    <a:pt x="1387155" y="14667"/>
                    <a:pt x="1391524" y="4057"/>
                  </a:cubicBezTo>
                  <a:cubicBezTo>
                    <a:pt x="1431780" y="27774"/>
                    <a:pt x="1476405" y="31206"/>
                    <a:pt x="1521341" y="33079"/>
                  </a:cubicBezTo>
                  <a:cubicBezTo>
                    <a:pt x="1566278" y="34951"/>
                    <a:pt x="1611215" y="34639"/>
                    <a:pt x="1655216" y="25277"/>
                  </a:cubicBezTo>
                  <a:cubicBezTo>
                    <a:pt x="1676436" y="20908"/>
                    <a:pt x="1698281" y="17163"/>
                    <a:pt x="1714196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6BB5858D-E6BB-43B2-A302-0EC77123D7DC}"/>
                </a:ext>
              </a:extLst>
            </p:cNvPr>
            <p:cNvSpPr/>
            <p:nvPr userDrawn="1"/>
          </p:nvSpPr>
          <p:spPr>
            <a:xfrm>
              <a:off x="-707925" y="5549449"/>
              <a:ext cx="1435485" cy="1104698"/>
            </a:xfrm>
            <a:custGeom>
              <a:avLst/>
              <a:gdLst>
                <a:gd name="connsiteX0" fmla="*/ 2942011 w 2978923"/>
                <a:gd name="connsiteY0" fmla="*/ 593862 h 2292475"/>
                <a:gd name="connsiteX1" fmla="*/ 2629224 w 2978923"/>
                <a:gd name="connsiteY1" fmla="*/ 467582 h 2292475"/>
                <a:gd name="connsiteX2" fmla="*/ 2599435 w 2978923"/>
                <a:gd name="connsiteY2" fmla="*/ 463696 h 2292475"/>
                <a:gd name="connsiteX3" fmla="*/ 2597492 w 2978923"/>
                <a:gd name="connsiteY3" fmla="*/ 395051 h 2292475"/>
                <a:gd name="connsiteX4" fmla="*/ 2602025 w 2978923"/>
                <a:gd name="connsiteY4" fmla="*/ 386633 h 2292475"/>
                <a:gd name="connsiteX5" fmla="*/ 2580007 w 2978923"/>
                <a:gd name="connsiteY5" fmla="*/ 341949 h 2292475"/>
                <a:gd name="connsiteX6" fmla="*/ 2523667 w 2978923"/>
                <a:gd name="connsiteY6" fmla="*/ 318636 h 2292475"/>
                <a:gd name="connsiteX7" fmla="*/ 2216708 w 2978923"/>
                <a:gd name="connsiteY7" fmla="*/ 287551 h 2292475"/>
                <a:gd name="connsiteX8" fmla="*/ 2164900 w 2978923"/>
                <a:gd name="connsiteY8" fmla="*/ 278485 h 2292475"/>
                <a:gd name="connsiteX9" fmla="*/ 1924644 w 2978923"/>
                <a:gd name="connsiteY9" fmla="*/ 181346 h 2292475"/>
                <a:gd name="connsiteX10" fmla="*/ 1898093 w 2978923"/>
                <a:gd name="connsiteY10" fmla="*/ 175518 h 2292475"/>
                <a:gd name="connsiteX11" fmla="*/ 1897445 w 2978923"/>
                <a:gd name="connsiteY11" fmla="*/ 95216 h 2292475"/>
                <a:gd name="connsiteX12" fmla="*/ 1870246 w 2978923"/>
                <a:gd name="connsiteY12" fmla="*/ 49237 h 2292475"/>
                <a:gd name="connsiteX13" fmla="*/ 1786707 w 2978923"/>
                <a:gd name="connsiteY13" fmla="*/ 21391 h 2292475"/>
                <a:gd name="connsiteX14" fmla="*/ 1390380 w 2978923"/>
                <a:gd name="connsiteY14" fmla="*/ 11677 h 2292475"/>
                <a:gd name="connsiteX15" fmla="*/ 1251796 w 2978923"/>
                <a:gd name="connsiteY15" fmla="*/ 49237 h 2292475"/>
                <a:gd name="connsiteX16" fmla="*/ 1227835 w 2978923"/>
                <a:gd name="connsiteY16" fmla="*/ 99750 h 2292475"/>
                <a:gd name="connsiteX17" fmla="*/ 1227835 w 2978923"/>
                <a:gd name="connsiteY17" fmla="*/ 99750 h 2292475"/>
                <a:gd name="connsiteX18" fmla="*/ 1223302 w 2978923"/>
                <a:gd name="connsiteY18" fmla="*/ 124358 h 2292475"/>
                <a:gd name="connsiteX19" fmla="*/ 1222006 w 2978923"/>
                <a:gd name="connsiteY19" fmla="*/ 207250 h 2292475"/>
                <a:gd name="connsiteX20" fmla="*/ 1191570 w 2978923"/>
                <a:gd name="connsiteY20" fmla="*/ 210488 h 2292475"/>
                <a:gd name="connsiteX21" fmla="*/ 1034852 w 2978923"/>
                <a:gd name="connsiteY21" fmla="*/ 256467 h 2292475"/>
                <a:gd name="connsiteX22" fmla="*/ 979807 w 2978923"/>
                <a:gd name="connsiteY22" fmla="*/ 257762 h 2292475"/>
                <a:gd name="connsiteX23" fmla="*/ 810785 w 2978923"/>
                <a:gd name="connsiteY23" fmla="*/ 233801 h 2292475"/>
                <a:gd name="connsiteX24" fmla="*/ 491523 w 2978923"/>
                <a:gd name="connsiteY24" fmla="*/ 255172 h 2292475"/>
                <a:gd name="connsiteX25" fmla="*/ 452019 w 2978923"/>
                <a:gd name="connsiteY25" fmla="*/ 273304 h 2292475"/>
                <a:gd name="connsiteX26" fmla="*/ 422230 w 2978923"/>
                <a:gd name="connsiteY26" fmla="*/ 288847 h 2292475"/>
                <a:gd name="connsiteX27" fmla="*/ 398917 w 2978923"/>
                <a:gd name="connsiteY27" fmla="*/ 337416 h 2292475"/>
                <a:gd name="connsiteX28" fmla="*/ 394384 w 2978923"/>
                <a:gd name="connsiteY28" fmla="*/ 362024 h 2292475"/>
                <a:gd name="connsiteX29" fmla="*/ 392441 w 2978923"/>
                <a:gd name="connsiteY29" fmla="*/ 454630 h 2292475"/>
                <a:gd name="connsiteX30" fmla="*/ 338691 w 2978923"/>
                <a:gd name="connsiteY30" fmla="*/ 469525 h 2292475"/>
                <a:gd name="connsiteX31" fmla="*/ 5828 w 2978923"/>
                <a:gd name="connsiteY31" fmla="*/ 562131 h 2292475"/>
                <a:gd name="connsiteX32" fmla="*/ 1295 w 2978923"/>
                <a:gd name="connsiteY32" fmla="*/ 572492 h 2292475"/>
                <a:gd name="connsiteX33" fmla="*/ 648 w 2978923"/>
                <a:gd name="connsiteY33" fmla="*/ 577672 h 2292475"/>
                <a:gd name="connsiteX34" fmla="*/ 0 w 2978923"/>
                <a:gd name="connsiteY34" fmla="*/ 1732329 h 2292475"/>
                <a:gd name="connsiteX35" fmla="*/ 19428 w 2978923"/>
                <a:gd name="connsiteY35" fmla="*/ 1758233 h 2292475"/>
                <a:gd name="connsiteX36" fmla="*/ 1329507 w 2978923"/>
                <a:gd name="connsiteY36" fmla="*/ 2287316 h 2292475"/>
                <a:gd name="connsiteX37" fmla="*/ 1329507 w 2978923"/>
                <a:gd name="connsiteY37" fmla="*/ 2287316 h 2292475"/>
                <a:gd name="connsiteX38" fmla="*/ 1330154 w 2978923"/>
                <a:gd name="connsiteY38" fmla="*/ 2297677 h 2292475"/>
                <a:gd name="connsiteX39" fmla="*/ 1341164 w 2978923"/>
                <a:gd name="connsiteY39" fmla="*/ 2297677 h 2292475"/>
                <a:gd name="connsiteX40" fmla="*/ 1390380 w 2978923"/>
                <a:gd name="connsiteY40" fmla="*/ 2286668 h 2292475"/>
                <a:gd name="connsiteX41" fmla="*/ 2421995 w 2978923"/>
                <a:gd name="connsiteY41" fmla="*/ 1955101 h 2292475"/>
                <a:gd name="connsiteX42" fmla="*/ 2942011 w 2978923"/>
                <a:gd name="connsiteY42" fmla="*/ 1788022 h 2292475"/>
                <a:gd name="connsiteX43" fmla="*/ 2982810 w 2978923"/>
                <a:gd name="connsiteY43" fmla="*/ 1732977 h 2292475"/>
                <a:gd name="connsiteX44" fmla="*/ 2982810 w 2978923"/>
                <a:gd name="connsiteY44" fmla="*/ 651498 h 2292475"/>
                <a:gd name="connsiteX45" fmla="*/ 2942011 w 2978923"/>
                <a:gd name="connsiteY45" fmla="*/ 593862 h 2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978923" h="2292475">
                  <a:moveTo>
                    <a:pt x="2942011" y="593862"/>
                  </a:moveTo>
                  <a:cubicBezTo>
                    <a:pt x="2838396" y="550474"/>
                    <a:pt x="2733487" y="510323"/>
                    <a:pt x="2629224" y="467582"/>
                  </a:cubicBezTo>
                  <a:cubicBezTo>
                    <a:pt x="2619510" y="463696"/>
                    <a:pt x="2609796" y="458516"/>
                    <a:pt x="2599435" y="463696"/>
                  </a:cubicBezTo>
                  <a:cubicBezTo>
                    <a:pt x="2598787" y="441031"/>
                    <a:pt x="2598140" y="417717"/>
                    <a:pt x="2597492" y="395051"/>
                  </a:cubicBezTo>
                  <a:cubicBezTo>
                    <a:pt x="2599435" y="392461"/>
                    <a:pt x="2600730" y="389871"/>
                    <a:pt x="2602025" y="386633"/>
                  </a:cubicBezTo>
                  <a:cubicBezTo>
                    <a:pt x="2606558" y="365910"/>
                    <a:pt x="2595549" y="352311"/>
                    <a:pt x="2580007" y="341949"/>
                  </a:cubicBezTo>
                  <a:cubicBezTo>
                    <a:pt x="2562522" y="330940"/>
                    <a:pt x="2543094" y="323816"/>
                    <a:pt x="2523667" y="318636"/>
                  </a:cubicBezTo>
                  <a:cubicBezTo>
                    <a:pt x="2423290" y="291437"/>
                    <a:pt x="2320323" y="285609"/>
                    <a:pt x="2216708" y="287551"/>
                  </a:cubicBezTo>
                  <a:cubicBezTo>
                    <a:pt x="2198575" y="288199"/>
                    <a:pt x="2181738" y="284961"/>
                    <a:pt x="2164900" y="278485"/>
                  </a:cubicBezTo>
                  <a:cubicBezTo>
                    <a:pt x="2084599" y="246753"/>
                    <a:pt x="2004945" y="212431"/>
                    <a:pt x="1924644" y="181346"/>
                  </a:cubicBezTo>
                  <a:cubicBezTo>
                    <a:pt x="1916225" y="178108"/>
                    <a:pt x="1907807" y="170985"/>
                    <a:pt x="1898093" y="175518"/>
                  </a:cubicBezTo>
                  <a:cubicBezTo>
                    <a:pt x="1898093" y="148966"/>
                    <a:pt x="1897445" y="121768"/>
                    <a:pt x="1897445" y="95216"/>
                  </a:cubicBezTo>
                  <a:cubicBezTo>
                    <a:pt x="1903273" y="71255"/>
                    <a:pt x="1888379" y="58304"/>
                    <a:pt x="1870246" y="49237"/>
                  </a:cubicBezTo>
                  <a:cubicBezTo>
                    <a:pt x="1843695" y="35638"/>
                    <a:pt x="1815849" y="27219"/>
                    <a:pt x="1786707" y="21391"/>
                  </a:cubicBezTo>
                  <a:cubicBezTo>
                    <a:pt x="1655246" y="-4513"/>
                    <a:pt x="1523137" y="-5808"/>
                    <a:pt x="1390380" y="11677"/>
                  </a:cubicBezTo>
                  <a:cubicBezTo>
                    <a:pt x="1342458" y="18153"/>
                    <a:pt x="1295184" y="27219"/>
                    <a:pt x="1251796" y="49237"/>
                  </a:cubicBezTo>
                  <a:cubicBezTo>
                    <a:pt x="1231073" y="59599"/>
                    <a:pt x="1216178" y="73846"/>
                    <a:pt x="1227835" y="99750"/>
                  </a:cubicBezTo>
                  <a:cubicBezTo>
                    <a:pt x="1227835" y="99750"/>
                    <a:pt x="1227835" y="99750"/>
                    <a:pt x="1227835" y="99750"/>
                  </a:cubicBezTo>
                  <a:cubicBezTo>
                    <a:pt x="1218769" y="106226"/>
                    <a:pt x="1223302" y="115939"/>
                    <a:pt x="1223302" y="124358"/>
                  </a:cubicBezTo>
                  <a:cubicBezTo>
                    <a:pt x="1222654" y="152204"/>
                    <a:pt x="1222654" y="179403"/>
                    <a:pt x="1222006" y="207250"/>
                  </a:cubicBezTo>
                  <a:cubicBezTo>
                    <a:pt x="1211645" y="202717"/>
                    <a:pt x="1201283" y="207250"/>
                    <a:pt x="1191570" y="210488"/>
                  </a:cubicBezTo>
                  <a:cubicBezTo>
                    <a:pt x="1139115" y="225383"/>
                    <a:pt x="1086660" y="240277"/>
                    <a:pt x="1034852" y="256467"/>
                  </a:cubicBezTo>
                  <a:cubicBezTo>
                    <a:pt x="1016720" y="262295"/>
                    <a:pt x="998587" y="262943"/>
                    <a:pt x="979807" y="257762"/>
                  </a:cubicBezTo>
                  <a:cubicBezTo>
                    <a:pt x="924114" y="243515"/>
                    <a:pt x="867773" y="235096"/>
                    <a:pt x="810785" y="233801"/>
                  </a:cubicBezTo>
                  <a:cubicBezTo>
                    <a:pt x="703933" y="231211"/>
                    <a:pt x="597080" y="230563"/>
                    <a:pt x="491523" y="255172"/>
                  </a:cubicBezTo>
                  <a:cubicBezTo>
                    <a:pt x="477275" y="258410"/>
                    <a:pt x="461733" y="259705"/>
                    <a:pt x="452019" y="273304"/>
                  </a:cubicBezTo>
                  <a:cubicBezTo>
                    <a:pt x="442305" y="278485"/>
                    <a:pt x="431944" y="284313"/>
                    <a:pt x="422230" y="288847"/>
                  </a:cubicBezTo>
                  <a:cubicBezTo>
                    <a:pt x="400860" y="298560"/>
                    <a:pt x="391146" y="314102"/>
                    <a:pt x="398917" y="337416"/>
                  </a:cubicBezTo>
                  <a:cubicBezTo>
                    <a:pt x="391146" y="344539"/>
                    <a:pt x="395031" y="354253"/>
                    <a:pt x="394384" y="362024"/>
                  </a:cubicBezTo>
                  <a:cubicBezTo>
                    <a:pt x="393089" y="393109"/>
                    <a:pt x="393089" y="423546"/>
                    <a:pt x="392441" y="454630"/>
                  </a:cubicBezTo>
                  <a:cubicBezTo>
                    <a:pt x="374308" y="459811"/>
                    <a:pt x="356824" y="464344"/>
                    <a:pt x="338691" y="469525"/>
                  </a:cubicBezTo>
                  <a:cubicBezTo>
                    <a:pt x="227305" y="498666"/>
                    <a:pt x="119157" y="540760"/>
                    <a:pt x="5828" y="562131"/>
                  </a:cubicBezTo>
                  <a:cubicBezTo>
                    <a:pt x="0" y="563425"/>
                    <a:pt x="0" y="567959"/>
                    <a:pt x="1295" y="572492"/>
                  </a:cubicBezTo>
                  <a:cubicBezTo>
                    <a:pt x="1295" y="574435"/>
                    <a:pt x="648" y="575730"/>
                    <a:pt x="648" y="577672"/>
                  </a:cubicBezTo>
                  <a:cubicBezTo>
                    <a:pt x="648" y="962342"/>
                    <a:pt x="648" y="1347012"/>
                    <a:pt x="0" y="1732329"/>
                  </a:cubicBezTo>
                  <a:cubicBezTo>
                    <a:pt x="0" y="1747871"/>
                    <a:pt x="6476" y="1753052"/>
                    <a:pt x="19428" y="1758233"/>
                  </a:cubicBezTo>
                  <a:cubicBezTo>
                    <a:pt x="455905" y="1934378"/>
                    <a:pt x="893030" y="2111171"/>
                    <a:pt x="1329507" y="2287316"/>
                  </a:cubicBezTo>
                  <a:lnTo>
                    <a:pt x="1329507" y="2287316"/>
                  </a:lnTo>
                  <a:cubicBezTo>
                    <a:pt x="1329507" y="2290554"/>
                    <a:pt x="1329507" y="2294439"/>
                    <a:pt x="1330154" y="2297677"/>
                  </a:cubicBezTo>
                  <a:cubicBezTo>
                    <a:pt x="1334040" y="2297677"/>
                    <a:pt x="1337278" y="2297677"/>
                    <a:pt x="1341164" y="2297677"/>
                  </a:cubicBezTo>
                  <a:cubicBezTo>
                    <a:pt x="1357353" y="2291849"/>
                    <a:pt x="1374191" y="2291849"/>
                    <a:pt x="1390380" y="2286668"/>
                  </a:cubicBezTo>
                  <a:cubicBezTo>
                    <a:pt x="1734252" y="2175930"/>
                    <a:pt x="2078123" y="2065839"/>
                    <a:pt x="2421995" y="1955101"/>
                  </a:cubicBezTo>
                  <a:cubicBezTo>
                    <a:pt x="2595549" y="1899408"/>
                    <a:pt x="2768456" y="1844363"/>
                    <a:pt x="2942011" y="1788022"/>
                  </a:cubicBezTo>
                  <a:cubicBezTo>
                    <a:pt x="2977629" y="1776366"/>
                    <a:pt x="2982810" y="1771185"/>
                    <a:pt x="2982810" y="1732977"/>
                  </a:cubicBezTo>
                  <a:cubicBezTo>
                    <a:pt x="2982810" y="1372268"/>
                    <a:pt x="2982810" y="1012207"/>
                    <a:pt x="2982810" y="651498"/>
                  </a:cubicBezTo>
                  <a:cubicBezTo>
                    <a:pt x="2980867" y="612643"/>
                    <a:pt x="2977629" y="608757"/>
                    <a:pt x="2942011" y="593862"/>
                  </a:cubicBezTo>
                  <a:close/>
                </a:path>
              </a:pathLst>
            </a:custGeom>
            <a:solidFill>
              <a:schemeClr val="accent1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0E29FA49-E917-4A42-98D4-D241FB2F7D62}"/>
                </a:ext>
              </a:extLst>
            </p:cNvPr>
            <p:cNvSpPr/>
            <p:nvPr userDrawn="1"/>
          </p:nvSpPr>
          <p:spPr>
            <a:xfrm>
              <a:off x="48710" y="3668339"/>
              <a:ext cx="2237483" cy="1332504"/>
            </a:xfrm>
            <a:custGeom>
              <a:avLst/>
              <a:gdLst>
                <a:gd name="connsiteX0" fmla="*/ 4647204 w 4643235"/>
                <a:gd name="connsiteY0" fmla="*/ 1328211 h 2765218"/>
                <a:gd name="connsiteX1" fmla="*/ 4645909 w 4643235"/>
                <a:gd name="connsiteY1" fmla="*/ 1299070 h 2765218"/>
                <a:gd name="connsiteX2" fmla="*/ 4646556 w 4643235"/>
                <a:gd name="connsiteY2" fmla="*/ 638526 h 2765218"/>
                <a:gd name="connsiteX3" fmla="*/ 4624538 w 4643235"/>
                <a:gd name="connsiteY3" fmla="*/ 605499 h 2765218"/>
                <a:gd name="connsiteX4" fmla="*/ 4217203 w 4643235"/>
                <a:gd name="connsiteY4" fmla="*/ 433887 h 2765218"/>
                <a:gd name="connsiteX5" fmla="*/ 4215908 w 4643235"/>
                <a:gd name="connsiteY5" fmla="*/ 380784 h 2765218"/>
                <a:gd name="connsiteX6" fmla="*/ 4215908 w 4643235"/>
                <a:gd name="connsiteY6" fmla="*/ 380784 h 2765218"/>
                <a:gd name="connsiteX7" fmla="*/ 4215908 w 4643235"/>
                <a:gd name="connsiteY7" fmla="*/ 380784 h 2765218"/>
                <a:gd name="connsiteX8" fmla="*/ 4192594 w 4643235"/>
                <a:gd name="connsiteY8" fmla="*/ 340633 h 2765218"/>
                <a:gd name="connsiteX9" fmla="*/ 4148558 w 4643235"/>
                <a:gd name="connsiteY9" fmla="*/ 321853 h 2765218"/>
                <a:gd name="connsiteX10" fmla="*/ 3925139 w 4643235"/>
                <a:gd name="connsiteY10" fmla="*/ 290121 h 2765218"/>
                <a:gd name="connsiteX11" fmla="*/ 3832533 w 4643235"/>
                <a:gd name="connsiteY11" fmla="*/ 271341 h 2765218"/>
                <a:gd name="connsiteX12" fmla="*/ 3558602 w 4643235"/>
                <a:gd name="connsiteY12" fmla="*/ 154775 h 2765218"/>
                <a:gd name="connsiteX13" fmla="*/ 3557306 w 4643235"/>
                <a:gd name="connsiteY13" fmla="*/ 91958 h 2765218"/>
                <a:gd name="connsiteX14" fmla="*/ 3531403 w 4643235"/>
                <a:gd name="connsiteY14" fmla="*/ 50512 h 2765218"/>
                <a:gd name="connsiteX15" fmla="*/ 3445920 w 4643235"/>
                <a:gd name="connsiteY15" fmla="*/ 21371 h 2765218"/>
                <a:gd name="connsiteX16" fmla="*/ 3301507 w 4643235"/>
                <a:gd name="connsiteY16" fmla="*/ 0 h 2765218"/>
                <a:gd name="connsiteX17" fmla="*/ 3140905 w 4643235"/>
                <a:gd name="connsiteY17" fmla="*/ 0 h 2765218"/>
                <a:gd name="connsiteX18" fmla="*/ 3109820 w 4643235"/>
                <a:gd name="connsiteY18" fmla="*/ 4533 h 2765218"/>
                <a:gd name="connsiteX19" fmla="*/ 2916190 w 4643235"/>
                <a:gd name="connsiteY19" fmla="*/ 47274 h 2765218"/>
                <a:gd name="connsiteX20" fmla="*/ 2887696 w 4643235"/>
                <a:gd name="connsiteY20" fmla="*/ 100377 h 2765218"/>
                <a:gd name="connsiteX21" fmla="*/ 2887696 w 4643235"/>
                <a:gd name="connsiteY21" fmla="*/ 100377 h 2765218"/>
                <a:gd name="connsiteX22" fmla="*/ 2887696 w 4643235"/>
                <a:gd name="connsiteY22" fmla="*/ 100377 h 2765218"/>
                <a:gd name="connsiteX23" fmla="*/ 2882515 w 4643235"/>
                <a:gd name="connsiteY23" fmla="*/ 169022 h 2765218"/>
                <a:gd name="connsiteX24" fmla="*/ 2620240 w 4643235"/>
                <a:gd name="connsiteY24" fmla="*/ 248028 h 2765218"/>
                <a:gd name="connsiteX25" fmla="*/ 2578795 w 4643235"/>
                <a:gd name="connsiteY25" fmla="*/ 251913 h 2765218"/>
                <a:gd name="connsiteX26" fmla="*/ 2209019 w 4643235"/>
                <a:gd name="connsiteY26" fmla="*/ 251913 h 2765218"/>
                <a:gd name="connsiteX27" fmla="*/ 2084034 w 4643235"/>
                <a:gd name="connsiteY27" fmla="*/ 287531 h 2765218"/>
                <a:gd name="connsiteX28" fmla="*/ 2059426 w 4643235"/>
                <a:gd name="connsiteY28" fmla="*/ 337395 h 2765218"/>
                <a:gd name="connsiteX29" fmla="*/ 2052950 w 4643235"/>
                <a:gd name="connsiteY29" fmla="*/ 422230 h 2765218"/>
                <a:gd name="connsiteX30" fmla="*/ 1830826 w 4643235"/>
                <a:gd name="connsiteY30" fmla="*/ 488932 h 2765218"/>
                <a:gd name="connsiteX31" fmla="*/ 1763476 w 4643235"/>
                <a:gd name="connsiteY31" fmla="*/ 493465 h 2765218"/>
                <a:gd name="connsiteX32" fmla="*/ 1431261 w 4643235"/>
                <a:gd name="connsiteY32" fmla="*/ 483104 h 2765218"/>
                <a:gd name="connsiteX33" fmla="*/ 1260945 w 4643235"/>
                <a:gd name="connsiteY33" fmla="*/ 522607 h 2765218"/>
                <a:gd name="connsiteX34" fmla="*/ 1229213 w 4643235"/>
                <a:gd name="connsiteY34" fmla="*/ 578300 h 2765218"/>
                <a:gd name="connsiteX35" fmla="*/ 1223384 w 4643235"/>
                <a:gd name="connsiteY35" fmla="*/ 675439 h 2765218"/>
                <a:gd name="connsiteX36" fmla="*/ 1014212 w 4643235"/>
                <a:gd name="connsiteY36" fmla="*/ 738255 h 2765218"/>
                <a:gd name="connsiteX37" fmla="*/ 983128 w 4643235"/>
                <a:gd name="connsiteY37" fmla="*/ 742788 h 2765218"/>
                <a:gd name="connsiteX38" fmla="*/ 548593 w 4643235"/>
                <a:gd name="connsiteY38" fmla="*/ 729189 h 2765218"/>
                <a:gd name="connsiteX39" fmla="*/ 421665 w 4643235"/>
                <a:gd name="connsiteY39" fmla="*/ 766749 h 2765218"/>
                <a:gd name="connsiteX40" fmla="*/ 402885 w 4643235"/>
                <a:gd name="connsiteY40" fmla="*/ 814023 h 2765218"/>
                <a:gd name="connsiteX41" fmla="*/ 397704 w 4643235"/>
                <a:gd name="connsiteY41" fmla="*/ 837984 h 2765218"/>
                <a:gd name="connsiteX42" fmla="*/ 397057 w 4643235"/>
                <a:gd name="connsiteY42" fmla="*/ 925409 h 2765218"/>
                <a:gd name="connsiteX43" fmla="*/ 397057 w 4643235"/>
                <a:gd name="connsiteY43" fmla="*/ 925409 h 2765218"/>
                <a:gd name="connsiteX44" fmla="*/ 397057 w 4643235"/>
                <a:gd name="connsiteY44" fmla="*/ 925409 h 2765218"/>
                <a:gd name="connsiteX45" fmla="*/ 82974 w 4643235"/>
                <a:gd name="connsiteY45" fmla="*/ 1021253 h 2765218"/>
                <a:gd name="connsiteX46" fmla="*/ 14330 w 4643235"/>
                <a:gd name="connsiteY46" fmla="*/ 1038090 h 2765218"/>
                <a:gd name="connsiteX47" fmla="*/ 2673 w 4643235"/>
                <a:gd name="connsiteY47" fmla="*/ 1058166 h 2765218"/>
                <a:gd name="connsiteX48" fmla="*/ 1378 w 4643235"/>
                <a:gd name="connsiteY48" fmla="*/ 2195985 h 2765218"/>
                <a:gd name="connsiteX49" fmla="*/ 31167 w 4643235"/>
                <a:gd name="connsiteY49" fmla="*/ 2240021 h 2765218"/>
                <a:gd name="connsiteX50" fmla="*/ 973414 w 4643235"/>
                <a:gd name="connsiteY50" fmla="*/ 2620158 h 2765218"/>
                <a:gd name="connsiteX51" fmla="*/ 1325056 w 4643235"/>
                <a:gd name="connsiteY51" fmla="*/ 2760685 h 2765218"/>
                <a:gd name="connsiteX52" fmla="*/ 1325056 w 4643235"/>
                <a:gd name="connsiteY52" fmla="*/ 2760685 h 2765218"/>
                <a:gd name="connsiteX53" fmla="*/ 1325056 w 4643235"/>
                <a:gd name="connsiteY53" fmla="*/ 2760685 h 2765218"/>
                <a:gd name="connsiteX54" fmla="*/ 1358731 w 4643235"/>
                <a:gd name="connsiteY54" fmla="*/ 2767161 h 2765218"/>
                <a:gd name="connsiteX55" fmla="*/ 1839244 w 4643235"/>
                <a:gd name="connsiteY55" fmla="*/ 2615624 h 2765218"/>
                <a:gd name="connsiteX56" fmla="*/ 1872919 w 4643235"/>
                <a:gd name="connsiteY56" fmla="*/ 2611739 h 2765218"/>
                <a:gd name="connsiteX57" fmla="*/ 2403945 w 4643235"/>
                <a:gd name="connsiteY57" fmla="*/ 2442070 h 2765218"/>
                <a:gd name="connsiteX58" fmla="*/ 2434382 w 4643235"/>
                <a:gd name="connsiteY58" fmla="*/ 2427175 h 2765218"/>
                <a:gd name="connsiteX59" fmla="*/ 2921371 w 4643235"/>
                <a:gd name="connsiteY59" fmla="*/ 2272401 h 2765218"/>
                <a:gd name="connsiteX60" fmla="*/ 2942741 w 4643235"/>
                <a:gd name="connsiteY60" fmla="*/ 2265925 h 2765218"/>
                <a:gd name="connsiteX61" fmla="*/ 2956988 w 4643235"/>
                <a:gd name="connsiteY61" fmla="*/ 2259449 h 2765218"/>
                <a:gd name="connsiteX62" fmla="*/ 3522336 w 4643235"/>
                <a:gd name="connsiteY62" fmla="*/ 2080066 h 2765218"/>
                <a:gd name="connsiteX63" fmla="*/ 4617415 w 4643235"/>
                <a:gd name="connsiteY63" fmla="*/ 1733604 h 2765218"/>
                <a:gd name="connsiteX64" fmla="*/ 4648499 w 4643235"/>
                <a:gd name="connsiteY64" fmla="*/ 1692158 h 2765218"/>
                <a:gd name="connsiteX65" fmla="*/ 4647204 w 4643235"/>
                <a:gd name="connsiteY65" fmla="*/ 1328211 h 27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643235" h="2765218">
                  <a:moveTo>
                    <a:pt x="4647204" y="1328211"/>
                  </a:moveTo>
                  <a:cubicBezTo>
                    <a:pt x="4646556" y="1318498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1"/>
                    <a:pt x="4352549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7" y="299188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2" y="154775"/>
                  </a:cubicBezTo>
                  <a:cubicBezTo>
                    <a:pt x="3557954" y="134052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3" y="50512"/>
                  </a:cubicBezTo>
                  <a:cubicBezTo>
                    <a:pt x="3504852" y="36265"/>
                    <a:pt x="3475062" y="28494"/>
                    <a:pt x="3445920" y="21371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5" y="0"/>
                  </a:cubicBezTo>
                  <a:cubicBezTo>
                    <a:pt x="3131191" y="7124"/>
                    <a:pt x="3120182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0" y="195573"/>
                    <a:pt x="2707665" y="221476"/>
                    <a:pt x="2620240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19" y="251913"/>
                  </a:cubicBezTo>
                  <a:cubicBezTo>
                    <a:pt x="2165631" y="258389"/>
                    <a:pt x="2123537" y="267456"/>
                    <a:pt x="2084034" y="287531"/>
                  </a:cubicBezTo>
                  <a:cubicBezTo>
                    <a:pt x="2063959" y="297892"/>
                    <a:pt x="2047769" y="311492"/>
                    <a:pt x="2059426" y="337395"/>
                  </a:cubicBezTo>
                  <a:cubicBezTo>
                    <a:pt x="2047121" y="364594"/>
                    <a:pt x="2058131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9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1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7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4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6"/>
                  </a:cubicBezTo>
                  <a:cubicBezTo>
                    <a:pt x="2025" y="1437654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1"/>
                    <a:pt x="659332" y="2493230"/>
                    <a:pt x="973414" y="2620158"/>
                  </a:cubicBezTo>
                  <a:cubicBezTo>
                    <a:pt x="1090628" y="2667432"/>
                    <a:pt x="1207842" y="2714058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7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8" y="2321618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4" y="2263982"/>
                    <a:pt x="2952455" y="2261392"/>
                    <a:pt x="2956988" y="2259449"/>
                  </a:cubicBezTo>
                  <a:cubicBezTo>
                    <a:pt x="3145438" y="2199870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1"/>
                    <a:pt x="4648499" y="1716767"/>
                    <a:pt x="4648499" y="1692158"/>
                  </a:cubicBezTo>
                  <a:cubicBezTo>
                    <a:pt x="4645909" y="1571058"/>
                    <a:pt x="4647204" y="1449959"/>
                    <a:pt x="4647204" y="1328211"/>
                  </a:cubicBezTo>
                  <a:close/>
                </a:path>
              </a:pathLst>
            </a:custGeom>
            <a:solidFill>
              <a:schemeClr val="accent5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A059FA10-1062-4569-A6B4-E2E7CD97B1BD}"/>
                </a:ext>
              </a:extLst>
            </p:cNvPr>
            <p:cNvSpPr/>
            <p:nvPr userDrawn="1"/>
          </p:nvSpPr>
          <p:spPr>
            <a:xfrm>
              <a:off x="-704803" y="5597759"/>
              <a:ext cx="1252929" cy="1057023"/>
            </a:xfrm>
            <a:custGeom>
              <a:avLst/>
              <a:gdLst>
                <a:gd name="connsiteX0" fmla="*/ 844440 w 1252929"/>
                <a:gd name="connsiteY0" fmla="*/ 260328 h 1057022"/>
                <a:gd name="connsiteX1" fmla="*/ 846312 w 1252929"/>
                <a:gd name="connsiteY1" fmla="*/ 269690 h 1057022"/>
                <a:gd name="connsiteX2" fmla="*/ 846624 w 1252929"/>
                <a:gd name="connsiteY2" fmla="*/ 358628 h 1057022"/>
                <a:gd name="connsiteX3" fmla="*/ 833517 w 1252929"/>
                <a:gd name="connsiteY3" fmla="*/ 382969 h 1057022"/>
                <a:gd name="connsiteX4" fmla="*/ 748012 w 1252929"/>
                <a:gd name="connsiteY4" fmla="*/ 412927 h 1057022"/>
                <a:gd name="connsiteX5" fmla="*/ 577002 w 1252929"/>
                <a:gd name="connsiteY5" fmla="*/ 406061 h 1057022"/>
                <a:gd name="connsiteX6" fmla="*/ 567016 w 1252929"/>
                <a:gd name="connsiteY6" fmla="*/ 403565 h 1057022"/>
                <a:gd name="connsiteX7" fmla="*/ 520519 w 1252929"/>
                <a:gd name="connsiteY7" fmla="*/ 340216 h 1057022"/>
                <a:gd name="connsiteX8" fmla="*/ 520519 w 1252929"/>
                <a:gd name="connsiteY8" fmla="*/ 266881 h 1057022"/>
                <a:gd name="connsiteX9" fmla="*/ 522392 w 1252929"/>
                <a:gd name="connsiteY9" fmla="*/ 262825 h 1057022"/>
                <a:gd name="connsiteX10" fmla="*/ 611954 w 1252929"/>
                <a:gd name="connsiteY10" fmla="*/ 289662 h 1057022"/>
                <a:gd name="connsiteX11" fmla="*/ 754254 w 1252929"/>
                <a:gd name="connsiteY11" fmla="*/ 289662 h 1057022"/>
                <a:gd name="connsiteX12" fmla="*/ 816978 w 1252929"/>
                <a:gd name="connsiteY12" fmla="*/ 276556 h 1057022"/>
                <a:gd name="connsiteX13" fmla="*/ 844440 w 1252929"/>
                <a:gd name="connsiteY13" fmla="*/ 260328 h 1057022"/>
                <a:gd name="connsiteX14" fmla="*/ 312 w 1252929"/>
                <a:gd name="connsiteY14" fmla="*/ 230370 h 1057022"/>
                <a:gd name="connsiteX15" fmla="*/ 93619 w 1252929"/>
                <a:gd name="connsiteY15" fmla="*/ 267505 h 1057022"/>
                <a:gd name="connsiteX16" fmla="*/ 629742 w 1252929"/>
                <a:gd name="connsiteY16" fmla="*/ 486885 h 1057022"/>
                <a:gd name="connsiteX17" fmla="*/ 641288 w 1252929"/>
                <a:gd name="connsiteY17" fmla="*/ 501240 h 1057022"/>
                <a:gd name="connsiteX18" fmla="*/ 640664 w 1252929"/>
                <a:gd name="connsiteY18" fmla="*/ 1057022 h 1057022"/>
                <a:gd name="connsiteX19" fmla="*/ 9362 w 1252929"/>
                <a:gd name="connsiteY19" fmla="*/ 802067 h 1057022"/>
                <a:gd name="connsiteX20" fmla="*/ 0 w 1252929"/>
                <a:gd name="connsiteY20" fmla="*/ 789585 h 1057022"/>
                <a:gd name="connsiteX21" fmla="*/ 312 w 1252929"/>
                <a:gd name="connsiteY21" fmla="*/ 233179 h 1057022"/>
                <a:gd name="connsiteX22" fmla="*/ 312 w 1252929"/>
                <a:gd name="connsiteY22" fmla="*/ 230370 h 1057022"/>
                <a:gd name="connsiteX23" fmla="*/ 1251992 w 1252929"/>
                <a:gd name="connsiteY23" fmla="*/ 140808 h 1057022"/>
                <a:gd name="connsiteX24" fmla="*/ 1252929 w 1252929"/>
                <a:gd name="connsiteY24" fmla="*/ 178255 h 1057022"/>
                <a:gd name="connsiteX25" fmla="*/ 1252616 w 1252929"/>
                <a:gd name="connsiteY25" fmla="*/ 245349 h 1057022"/>
                <a:gd name="connsiteX26" fmla="*/ 1244815 w 1252929"/>
                <a:gd name="connsiteY26" fmla="*/ 261577 h 1057022"/>
                <a:gd name="connsiteX27" fmla="*/ 1155253 w 1252929"/>
                <a:gd name="connsiteY27" fmla="*/ 294656 h 1057022"/>
                <a:gd name="connsiteX28" fmla="*/ 1001719 w 1252929"/>
                <a:gd name="connsiteY28" fmla="*/ 292159 h 1057022"/>
                <a:gd name="connsiteX29" fmla="*/ 938994 w 1252929"/>
                <a:gd name="connsiteY29" fmla="*/ 269690 h 1057022"/>
                <a:gd name="connsiteX30" fmla="*/ 927136 w 1252929"/>
                <a:gd name="connsiteY30" fmla="*/ 249095 h 1057022"/>
                <a:gd name="connsiteX31" fmla="*/ 927448 w 1252929"/>
                <a:gd name="connsiteY31" fmla="*/ 156099 h 1057022"/>
                <a:gd name="connsiteX32" fmla="*/ 937746 w 1252929"/>
                <a:gd name="connsiteY32" fmla="*/ 149233 h 1057022"/>
                <a:gd name="connsiteX33" fmla="*/ 1013889 w 1252929"/>
                <a:gd name="connsiteY33" fmla="*/ 170454 h 1057022"/>
                <a:gd name="connsiteX34" fmla="*/ 1143707 w 1252929"/>
                <a:gd name="connsiteY34" fmla="*/ 172950 h 1057022"/>
                <a:gd name="connsiteX35" fmla="*/ 1231396 w 1252929"/>
                <a:gd name="connsiteY35" fmla="*/ 154851 h 1057022"/>
                <a:gd name="connsiteX36" fmla="*/ 1251992 w 1252929"/>
                <a:gd name="connsiteY36" fmla="*/ 140808 h 1057022"/>
                <a:gd name="connsiteX37" fmla="*/ 516150 w 1252929"/>
                <a:gd name="connsiteY37" fmla="*/ 112098 h 1057022"/>
                <a:gd name="connsiteX38" fmla="*/ 516150 w 1252929"/>
                <a:gd name="connsiteY38" fmla="*/ 221008 h 1057022"/>
                <a:gd name="connsiteX39" fmla="*/ 510221 w 1252929"/>
                <a:gd name="connsiteY39" fmla="*/ 231619 h 1057022"/>
                <a:gd name="connsiteX40" fmla="*/ 426900 w 1252929"/>
                <a:gd name="connsiteY40" fmla="*/ 265633 h 1057022"/>
                <a:gd name="connsiteX41" fmla="*/ 242160 w 1252929"/>
                <a:gd name="connsiteY41" fmla="*/ 259080 h 1057022"/>
                <a:gd name="connsiteX42" fmla="*/ 235919 w 1252929"/>
                <a:gd name="connsiteY42" fmla="*/ 257520 h 1057022"/>
                <a:gd name="connsiteX43" fmla="*/ 189109 w 1252929"/>
                <a:gd name="connsiteY43" fmla="*/ 192610 h 1057022"/>
                <a:gd name="connsiteX44" fmla="*/ 188797 w 1252929"/>
                <a:gd name="connsiteY44" fmla="*/ 173262 h 1057022"/>
                <a:gd name="connsiteX45" fmla="*/ 189733 w 1252929"/>
                <a:gd name="connsiteY45" fmla="*/ 128637 h 1057022"/>
                <a:gd name="connsiteX46" fmla="*/ 191918 w 1252929"/>
                <a:gd name="connsiteY46" fmla="*/ 117091 h 1057022"/>
                <a:gd name="connsiteX47" fmla="*/ 267749 w 1252929"/>
                <a:gd name="connsiteY47" fmla="*/ 142680 h 1057022"/>
                <a:gd name="connsiteX48" fmla="*/ 378219 w 1252929"/>
                <a:gd name="connsiteY48" fmla="*/ 147985 h 1057022"/>
                <a:gd name="connsiteX49" fmla="*/ 482136 w 1252929"/>
                <a:gd name="connsiteY49" fmla="*/ 132694 h 1057022"/>
                <a:gd name="connsiteX50" fmla="*/ 516150 w 1252929"/>
                <a:gd name="connsiteY50" fmla="*/ 112098 h 1057022"/>
                <a:gd name="connsiteX51" fmla="*/ 914342 w 1252929"/>
                <a:gd name="connsiteY51" fmla="*/ 380 h 1057022"/>
                <a:gd name="connsiteX52" fmla="*/ 914654 w 1252929"/>
                <a:gd name="connsiteY52" fmla="*/ 39700 h 1057022"/>
                <a:gd name="connsiteX53" fmla="*/ 914654 w 1252929"/>
                <a:gd name="connsiteY53" fmla="*/ 100240 h 1057022"/>
                <a:gd name="connsiteX54" fmla="*/ 901859 w 1252929"/>
                <a:gd name="connsiteY54" fmla="*/ 123332 h 1057022"/>
                <a:gd name="connsiteX55" fmla="*/ 817290 w 1252929"/>
                <a:gd name="connsiteY55" fmla="*/ 152354 h 1057022"/>
                <a:gd name="connsiteX56" fmla="*/ 643784 w 1252929"/>
                <a:gd name="connsiteY56" fmla="*/ 145177 h 1057022"/>
                <a:gd name="connsiteX57" fmla="*/ 596039 w 1252929"/>
                <a:gd name="connsiteY57" fmla="*/ 123957 h 1057022"/>
                <a:gd name="connsiteX58" fmla="*/ 588861 w 1252929"/>
                <a:gd name="connsiteY58" fmla="*/ 108978 h 1057022"/>
                <a:gd name="connsiteX59" fmla="*/ 588861 w 1252929"/>
                <a:gd name="connsiteY59" fmla="*/ 54991 h 1057022"/>
                <a:gd name="connsiteX60" fmla="*/ 589485 w 1252929"/>
                <a:gd name="connsiteY60" fmla="*/ 14423 h 1057022"/>
                <a:gd name="connsiteX61" fmla="*/ 591670 w 1252929"/>
                <a:gd name="connsiteY61" fmla="*/ 2564 h 1057022"/>
                <a:gd name="connsiteX62" fmla="*/ 601344 w 1252929"/>
                <a:gd name="connsiteY62" fmla="*/ 3813 h 1057022"/>
                <a:gd name="connsiteX63" fmla="*/ 715246 w 1252929"/>
                <a:gd name="connsiteY63" fmla="*/ 27841 h 1057022"/>
                <a:gd name="connsiteX64" fmla="*/ 837262 w 1252929"/>
                <a:gd name="connsiteY64" fmla="*/ 23473 h 1057022"/>
                <a:gd name="connsiteX65" fmla="*/ 906852 w 1252929"/>
                <a:gd name="connsiteY65" fmla="*/ 1628 h 1057022"/>
                <a:gd name="connsiteX66" fmla="*/ 914342 w 1252929"/>
                <a:gd name="connsiteY66" fmla="*/ 380 h 105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252929" h="1057022">
                  <a:moveTo>
                    <a:pt x="844440" y="260328"/>
                  </a:moveTo>
                  <a:cubicBezTo>
                    <a:pt x="848497" y="263137"/>
                    <a:pt x="846312" y="266881"/>
                    <a:pt x="846312" y="269690"/>
                  </a:cubicBezTo>
                  <a:cubicBezTo>
                    <a:pt x="846624" y="299336"/>
                    <a:pt x="845688" y="328982"/>
                    <a:pt x="846624" y="358628"/>
                  </a:cubicBezTo>
                  <a:cubicBezTo>
                    <a:pt x="846936" y="370174"/>
                    <a:pt x="842255" y="377040"/>
                    <a:pt x="833517" y="382969"/>
                  </a:cubicBezTo>
                  <a:cubicBezTo>
                    <a:pt x="807928" y="400756"/>
                    <a:pt x="778282" y="408246"/>
                    <a:pt x="748012" y="412927"/>
                  </a:cubicBezTo>
                  <a:cubicBezTo>
                    <a:pt x="690593" y="421977"/>
                    <a:pt x="633485" y="421040"/>
                    <a:pt x="577002" y="406061"/>
                  </a:cubicBezTo>
                  <a:cubicBezTo>
                    <a:pt x="573570" y="405125"/>
                    <a:pt x="570449" y="404501"/>
                    <a:pt x="567016" y="403565"/>
                  </a:cubicBezTo>
                  <a:cubicBezTo>
                    <a:pt x="521768" y="388898"/>
                    <a:pt x="520519" y="387338"/>
                    <a:pt x="520519" y="340216"/>
                  </a:cubicBezTo>
                  <a:cubicBezTo>
                    <a:pt x="520519" y="315875"/>
                    <a:pt x="520519" y="291223"/>
                    <a:pt x="520519" y="266881"/>
                  </a:cubicBezTo>
                  <a:cubicBezTo>
                    <a:pt x="521455" y="265946"/>
                    <a:pt x="521768" y="265321"/>
                    <a:pt x="522392" y="262825"/>
                  </a:cubicBezTo>
                  <a:cubicBezTo>
                    <a:pt x="550165" y="281237"/>
                    <a:pt x="581059" y="285918"/>
                    <a:pt x="611954" y="289662"/>
                  </a:cubicBezTo>
                  <a:cubicBezTo>
                    <a:pt x="659387" y="295279"/>
                    <a:pt x="706820" y="294655"/>
                    <a:pt x="754254" y="289662"/>
                  </a:cubicBezTo>
                  <a:cubicBezTo>
                    <a:pt x="775474" y="287478"/>
                    <a:pt x="796694" y="283421"/>
                    <a:pt x="816978" y="276556"/>
                  </a:cubicBezTo>
                  <a:cubicBezTo>
                    <a:pt x="827276" y="273123"/>
                    <a:pt x="836950" y="268754"/>
                    <a:pt x="844440" y="260328"/>
                  </a:cubicBezTo>
                  <a:close/>
                  <a:moveTo>
                    <a:pt x="312" y="230370"/>
                  </a:moveTo>
                  <a:cubicBezTo>
                    <a:pt x="32142" y="240668"/>
                    <a:pt x="62725" y="254711"/>
                    <a:pt x="93619" y="267505"/>
                  </a:cubicBezTo>
                  <a:cubicBezTo>
                    <a:pt x="272430" y="340528"/>
                    <a:pt x="450930" y="413862"/>
                    <a:pt x="629742" y="486885"/>
                  </a:cubicBezTo>
                  <a:cubicBezTo>
                    <a:pt x="636295" y="489694"/>
                    <a:pt x="641288" y="491878"/>
                    <a:pt x="641288" y="501240"/>
                  </a:cubicBezTo>
                  <a:cubicBezTo>
                    <a:pt x="640976" y="686604"/>
                    <a:pt x="640976" y="871657"/>
                    <a:pt x="640664" y="1057022"/>
                  </a:cubicBezTo>
                  <a:cubicBezTo>
                    <a:pt x="430334" y="971829"/>
                    <a:pt x="220004" y="886948"/>
                    <a:pt x="9362" y="802067"/>
                  </a:cubicBezTo>
                  <a:cubicBezTo>
                    <a:pt x="3121" y="799571"/>
                    <a:pt x="0" y="797074"/>
                    <a:pt x="0" y="789585"/>
                  </a:cubicBezTo>
                  <a:cubicBezTo>
                    <a:pt x="312" y="604220"/>
                    <a:pt x="312" y="418855"/>
                    <a:pt x="312" y="233179"/>
                  </a:cubicBezTo>
                  <a:cubicBezTo>
                    <a:pt x="0" y="231931"/>
                    <a:pt x="312" y="230994"/>
                    <a:pt x="312" y="230370"/>
                  </a:cubicBezTo>
                  <a:close/>
                  <a:moveTo>
                    <a:pt x="1251992" y="140808"/>
                  </a:moveTo>
                  <a:cubicBezTo>
                    <a:pt x="1252304" y="153290"/>
                    <a:pt x="1252616" y="165773"/>
                    <a:pt x="1252929" y="178255"/>
                  </a:cubicBezTo>
                  <a:cubicBezTo>
                    <a:pt x="1252616" y="200724"/>
                    <a:pt x="1252304" y="222881"/>
                    <a:pt x="1252616" y="245349"/>
                  </a:cubicBezTo>
                  <a:cubicBezTo>
                    <a:pt x="1252616" y="252527"/>
                    <a:pt x="1250432" y="257208"/>
                    <a:pt x="1244815" y="261577"/>
                  </a:cubicBezTo>
                  <a:cubicBezTo>
                    <a:pt x="1218290" y="281861"/>
                    <a:pt x="1187083" y="289351"/>
                    <a:pt x="1155253" y="294656"/>
                  </a:cubicBezTo>
                  <a:cubicBezTo>
                    <a:pt x="1104075" y="303081"/>
                    <a:pt x="1052584" y="302457"/>
                    <a:pt x="1001719" y="292159"/>
                  </a:cubicBezTo>
                  <a:cubicBezTo>
                    <a:pt x="979874" y="287790"/>
                    <a:pt x="958654" y="280925"/>
                    <a:pt x="938994" y="269690"/>
                  </a:cubicBezTo>
                  <a:cubicBezTo>
                    <a:pt x="930881" y="265010"/>
                    <a:pt x="926824" y="259392"/>
                    <a:pt x="927136" y="249095"/>
                  </a:cubicBezTo>
                  <a:cubicBezTo>
                    <a:pt x="927760" y="218200"/>
                    <a:pt x="927448" y="187305"/>
                    <a:pt x="927448" y="156099"/>
                  </a:cubicBezTo>
                  <a:cubicBezTo>
                    <a:pt x="927448" y="148297"/>
                    <a:pt x="926200" y="142368"/>
                    <a:pt x="937746" y="149233"/>
                  </a:cubicBezTo>
                  <a:cubicBezTo>
                    <a:pt x="960839" y="163277"/>
                    <a:pt x="987676" y="167021"/>
                    <a:pt x="1013889" y="170454"/>
                  </a:cubicBezTo>
                  <a:cubicBezTo>
                    <a:pt x="1056954" y="176071"/>
                    <a:pt x="1100330" y="177007"/>
                    <a:pt x="1143707" y="172950"/>
                  </a:cubicBezTo>
                  <a:cubicBezTo>
                    <a:pt x="1173665" y="170141"/>
                    <a:pt x="1203311" y="166085"/>
                    <a:pt x="1231396" y="154851"/>
                  </a:cubicBezTo>
                  <a:cubicBezTo>
                    <a:pt x="1239198" y="152354"/>
                    <a:pt x="1246687" y="147985"/>
                    <a:pt x="1251992" y="140808"/>
                  </a:cubicBezTo>
                  <a:close/>
                  <a:moveTo>
                    <a:pt x="516150" y="112098"/>
                  </a:moveTo>
                  <a:cubicBezTo>
                    <a:pt x="516150" y="150169"/>
                    <a:pt x="516150" y="185745"/>
                    <a:pt x="516150" y="221008"/>
                  </a:cubicBezTo>
                  <a:cubicBezTo>
                    <a:pt x="516150" y="226001"/>
                    <a:pt x="513654" y="228498"/>
                    <a:pt x="510221" y="231619"/>
                  </a:cubicBezTo>
                  <a:cubicBezTo>
                    <a:pt x="486504" y="252839"/>
                    <a:pt x="456859" y="260953"/>
                    <a:pt x="426900" y="265633"/>
                  </a:cubicBezTo>
                  <a:cubicBezTo>
                    <a:pt x="365112" y="275932"/>
                    <a:pt x="303324" y="276556"/>
                    <a:pt x="242160" y="259080"/>
                  </a:cubicBezTo>
                  <a:cubicBezTo>
                    <a:pt x="239975" y="258456"/>
                    <a:pt x="238103" y="258144"/>
                    <a:pt x="235919" y="257520"/>
                  </a:cubicBezTo>
                  <a:cubicBezTo>
                    <a:pt x="190046" y="241917"/>
                    <a:pt x="189109" y="240669"/>
                    <a:pt x="189109" y="192610"/>
                  </a:cubicBezTo>
                  <a:cubicBezTo>
                    <a:pt x="189109" y="186057"/>
                    <a:pt x="188797" y="179816"/>
                    <a:pt x="188797" y="173262"/>
                  </a:cubicBezTo>
                  <a:cubicBezTo>
                    <a:pt x="189109" y="158283"/>
                    <a:pt x="189109" y="143616"/>
                    <a:pt x="189733" y="128637"/>
                  </a:cubicBezTo>
                  <a:cubicBezTo>
                    <a:pt x="190046" y="124892"/>
                    <a:pt x="188173" y="120523"/>
                    <a:pt x="191918" y="117091"/>
                  </a:cubicBezTo>
                  <a:cubicBezTo>
                    <a:pt x="214386" y="133630"/>
                    <a:pt x="241223" y="138623"/>
                    <a:pt x="267749" y="142680"/>
                  </a:cubicBezTo>
                  <a:cubicBezTo>
                    <a:pt x="304260" y="148297"/>
                    <a:pt x="341396" y="149545"/>
                    <a:pt x="378219" y="147985"/>
                  </a:cubicBezTo>
                  <a:cubicBezTo>
                    <a:pt x="413170" y="146425"/>
                    <a:pt x="448433" y="143616"/>
                    <a:pt x="482136" y="132694"/>
                  </a:cubicBezTo>
                  <a:cubicBezTo>
                    <a:pt x="494306" y="128637"/>
                    <a:pt x="506476" y="124892"/>
                    <a:pt x="516150" y="112098"/>
                  </a:cubicBezTo>
                  <a:close/>
                  <a:moveTo>
                    <a:pt x="914342" y="380"/>
                  </a:moveTo>
                  <a:cubicBezTo>
                    <a:pt x="914342" y="13487"/>
                    <a:pt x="914654" y="26593"/>
                    <a:pt x="914654" y="39700"/>
                  </a:cubicBezTo>
                  <a:cubicBezTo>
                    <a:pt x="914654" y="59984"/>
                    <a:pt x="913717" y="79956"/>
                    <a:pt x="914654" y="100240"/>
                  </a:cubicBezTo>
                  <a:cubicBezTo>
                    <a:pt x="915277" y="111474"/>
                    <a:pt x="910285" y="117715"/>
                    <a:pt x="901859" y="123332"/>
                  </a:cubicBezTo>
                  <a:cubicBezTo>
                    <a:pt x="876270" y="140184"/>
                    <a:pt x="847248" y="147674"/>
                    <a:pt x="817290" y="152354"/>
                  </a:cubicBezTo>
                  <a:cubicBezTo>
                    <a:pt x="759247" y="161716"/>
                    <a:pt x="701203" y="160468"/>
                    <a:pt x="643784" y="145177"/>
                  </a:cubicBezTo>
                  <a:cubicBezTo>
                    <a:pt x="626933" y="140496"/>
                    <a:pt x="610393" y="134567"/>
                    <a:pt x="596039" y="123957"/>
                  </a:cubicBezTo>
                  <a:cubicBezTo>
                    <a:pt x="590421" y="119900"/>
                    <a:pt x="588549" y="115531"/>
                    <a:pt x="588861" y="108978"/>
                  </a:cubicBezTo>
                  <a:cubicBezTo>
                    <a:pt x="589173" y="90878"/>
                    <a:pt x="588861" y="73090"/>
                    <a:pt x="588861" y="54991"/>
                  </a:cubicBezTo>
                  <a:cubicBezTo>
                    <a:pt x="588861" y="41572"/>
                    <a:pt x="588861" y="27841"/>
                    <a:pt x="589485" y="14423"/>
                  </a:cubicBezTo>
                  <a:cubicBezTo>
                    <a:pt x="589485" y="10366"/>
                    <a:pt x="587301" y="5997"/>
                    <a:pt x="591670" y="2564"/>
                  </a:cubicBezTo>
                  <a:cubicBezTo>
                    <a:pt x="595102" y="692"/>
                    <a:pt x="598535" y="2253"/>
                    <a:pt x="601344" y="3813"/>
                  </a:cubicBezTo>
                  <a:cubicBezTo>
                    <a:pt x="636919" y="22536"/>
                    <a:pt x="675927" y="26281"/>
                    <a:pt x="715246" y="27841"/>
                  </a:cubicBezTo>
                  <a:cubicBezTo>
                    <a:pt x="756126" y="29714"/>
                    <a:pt x="796694" y="29714"/>
                    <a:pt x="837262" y="23473"/>
                  </a:cubicBezTo>
                  <a:cubicBezTo>
                    <a:pt x="861603" y="19728"/>
                    <a:pt x="885632" y="15047"/>
                    <a:pt x="906852" y="1628"/>
                  </a:cubicBezTo>
                  <a:cubicBezTo>
                    <a:pt x="909037" y="380"/>
                    <a:pt x="911533" y="-556"/>
                    <a:pt x="914342" y="38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BCBECA52-2F05-457B-AD7B-5E610AE938D2}"/>
                </a:ext>
              </a:extLst>
            </p:cNvPr>
            <p:cNvSpPr/>
            <p:nvPr userDrawn="1"/>
          </p:nvSpPr>
          <p:spPr>
            <a:xfrm>
              <a:off x="48086" y="3718268"/>
              <a:ext cx="2032825" cy="1286008"/>
            </a:xfrm>
            <a:custGeom>
              <a:avLst/>
              <a:gdLst>
                <a:gd name="connsiteX0" fmla="*/ 847600 w 2032825"/>
                <a:gd name="connsiteY0" fmla="*/ 490873 h 1286008"/>
                <a:gd name="connsiteX1" fmla="*/ 847600 w 2032825"/>
                <a:gd name="connsiteY1" fmla="*/ 549229 h 1286008"/>
                <a:gd name="connsiteX2" fmla="*/ 847912 w 2032825"/>
                <a:gd name="connsiteY2" fmla="*/ 578875 h 1286008"/>
                <a:gd name="connsiteX3" fmla="*/ 817642 w 2032825"/>
                <a:gd name="connsiteY3" fmla="*/ 624436 h 1286008"/>
                <a:gd name="connsiteX4" fmla="*/ 711853 w 2032825"/>
                <a:gd name="connsiteY4" fmla="*/ 648152 h 1286008"/>
                <a:gd name="connsiteX5" fmla="*/ 588276 w 2032825"/>
                <a:gd name="connsiteY5" fmla="*/ 639727 h 1286008"/>
                <a:gd name="connsiteX6" fmla="*/ 529920 w 2032825"/>
                <a:gd name="connsiteY6" fmla="*/ 616634 h 1286008"/>
                <a:gd name="connsiteX7" fmla="*/ 522431 w 2032825"/>
                <a:gd name="connsiteY7" fmla="*/ 602904 h 1286008"/>
                <a:gd name="connsiteX8" fmla="*/ 522431 w 2032825"/>
                <a:gd name="connsiteY8" fmla="*/ 493994 h 1286008"/>
                <a:gd name="connsiteX9" fmla="*/ 847600 w 2032825"/>
                <a:gd name="connsiteY9" fmla="*/ 490873 h 1286008"/>
                <a:gd name="connsiteX10" fmla="*/ 6906 w 2032825"/>
                <a:gd name="connsiteY10" fmla="*/ 455922 h 1286008"/>
                <a:gd name="connsiteX11" fmla="*/ 10962 w 2032825"/>
                <a:gd name="connsiteY11" fmla="*/ 463724 h 1286008"/>
                <a:gd name="connsiteX12" fmla="*/ 157319 w 2032825"/>
                <a:gd name="connsiteY12" fmla="*/ 523639 h 1286008"/>
                <a:gd name="connsiteX13" fmla="*/ 497779 w 2032825"/>
                <a:gd name="connsiteY13" fmla="*/ 663444 h 1286008"/>
                <a:gd name="connsiteX14" fmla="*/ 628845 w 2032825"/>
                <a:gd name="connsiteY14" fmla="*/ 716806 h 1286008"/>
                <a:gd name="connsiteX15" fmla="*/ 641640 w 2032825"/>
                <a:gd name="connsiteY15" fmla="*/ 734281 h 1286008"/>
                <a:gd name="connsiteX16" fmla="*/ 641328 w 2032825"/>
                <a:gd name="connsiteY16" fmla="*/ 1272589 h 1286008"/>
                <a:gd name="connsiteX17" fmla="*/ 638519 w 2032825"/>
                <a:gd name="connsiteY17" fmla="*/ 1286008 h 1286008"/>
                <a:gd name="connsiteX18" fmla="*/ 469070 w 2032825"/>
                <a:gd name="connsiteY18" fmla="*/ 1218290 h 1286008"/>
                <a:gd name="connsiteX19" fmla="*/ 15019 w 2032825"/>
                <a:gd name="connsiteY19" fmla="*/ 1035110 h 1286008"/>
                <a:gd name="connsiteX20" fmla="*/ 664 w 2032825"/>
                <a:gd name="connsiteY20" fmla="*/ 1013889 h 1286008"/>
                <a:gd name="connsiteX21" fmla="*/ 1288 w 2032825"/>
                <a:gd name="connsiteY21" fmla="*/ 465284 h 1286008"/>
                <a:gd name="connsiteX22" fmla="*/ 6906 w 2032825"/>
                <a:gd name="connsiteY22" fmla="*/ 455922 h 1286008"/>
                <a:gd name="connsiteX23" fmla="*/ 1253281 w 2032825"/>
                <a:gd name="connsiteY23" fmla="*/ 374786 h 1286008"/>
                <a:gd name="connsiteX24" fmla="*/ 1253281 w 2032825"/>
                <a:gd name="connsiteY24" fmla="*/ 481511 h 1286008"/>
                <a:gd name="connsiteX25" fmla="*/ 1242983 w 2032825"/>
                <a:gd name="connsiteY25" fmla="*/ 495242 h 1286008"/>
                <a:gd name="connsiteX26" fmla="*/ 1157790 w 2032825"/>
                <a:gd name="connsiteY26" fmla="*/ 525512 h 1286008"/>
                <a:gd name="connsiteX27" fmla="*/ 990837 w 2032825"/>
                <a:gd name="connsiteY27" fmla="*/ 520519 h 1286008"/>
                <a:gd name="connsiteX28" fmla="*/ 934354 w 2032825"/>
                <a:gd name="connsiteY28" fmla="*/ 496490 h 1286008"/>
                <a:gd name="connsiteX29" fmla="*/ 927800 w 2032825"/>
                <a:gd name="connsiteY29" fmla="*/ 483696 h 1286008"/>
                <a:gd name="connsiteX30" fmla="*/ 927800 w 2032825"/>
                <a:gd name="connsiteY30" fmla="*/ 385708 h 1286008"/>
                <a:gd name="connsiteX31" fmla="*/ 935602 w 2032825"/>
                <a:gd name="connsiteY31" fmla="*/ 378531 h 1286008"/>
                <a:gd name="connsiteX32" fmla="*/ 1014866 w 2032825"/>
                <a:gd name="connsiteY32" fmla="*/ 401623 h 1286008"/>
                <a:gd name="connsiteX33" fmla="*/ 1094129 w 2032825"/>
                <a:gd name="connsiteY33" fmla="*/ 406616 h 1286008"/>
                <a:gd name="connsiteX34" fmla="*/ 1230500 w 2032825"/>
                <a:gd name="connsiteY34" fmla="*/ 386956 h 1286008"/>
                <a:gd name="connsiteX35" fmla="*/ 1253281 w 2032825"/>
                <a:gd name="connsiteY35" fmla="*/ 374786 h 1286008"/>
                <a:gd name="connsiteX36" fmla="*/ 517439 w 2032825"/>
                <a:gd name="connsiteY36" fmla="*/ 344828 h 1286008"/>
                <a:gd name="connsiteX37" fmla="*/ 517439 w 2032825"/>
                <a:gd name="connsiteY37" fmla="*/ 420035 h 1286008"/>
                <a:gd name="connsiteX38" fmla="*/ 517439 w 2032825"/>
                <a:gd name="connsiteY38" fmla="*/ 434077 h 1286008"/>
                <a:gd name="connsiteX39" fmla="*/ 489041 w 2032825"/>
                <a:gd name="connsiteY39" fmla="*/ 477767 h 1286008"/>
                <a:gd name="connsiteX40" fmla="*/ 377011 w 2032825"/>
                <a:gd name="connsiteY40" fmla="*/ 502420 h 1286008"/>
                <a:gd name="connsiteX41" fmla="*/ 242201 w 2032825"/>
                <a:gd name="connsiteY41" fmla="*/ 489937 h 1286008"/>
                <a:gd name="connsiteX42" fmla="*/ 234711 w 2032825"/>
                <a:gd name="connsiteY42" fmla="*/ 487753 h 1286008"/>
                <a:gd name="connsiteX43" fmla="*/ 191646 w 2032825"/>
                <a:gd name="connsiteY43" fmla="*/ 425964 h 1286008"/>
                <a:gd name="connsiteX44" fmla="*/ 191334 w 2032825"/>
                <a:gd name="connsiteY44" fmla="*/ 401623 h 1286008"/>
                <a:gd name="connsiteX45" fmla="*/ 191646 w 2032825"/>
                <a:gd name="connsiteY45" fmla="*/ 359495 h 1286008"/>
                <a:gd name="connsiteX46" fmla="*/ 194455 w 2032825"/>
                <a:gd name="connsiteY46" fmla="*/ 347636 h 1286008"/>
                <a:gd name="connsiteX47" fmla="*/ 271222 w 2032825"/>
                <a:gd name="connsiteY47" fmla="*/ 373226 h 1286008"/>
                <a:gd name="connsiteX48" fmla="*/ 378884 w 2032825"/>
                <a:gd name="connsiteY48" fmla="*/ 378531 h 1286008"/>
                <a:gd name="connsiteX49" fmla="*/ 482488 w 2032825"/>
                <a:gd name="connsiteY49" fmla="*/ 363240 h 1286008"/>
                <a:gd name="connsiteX50" fmla="*/ 517439 w 2032825"/>
                <a:gd name="connsiteY50" fmla="*/ 344828 h 1286008"/>
                <a:gd name="connsiteX51" fmla="*/ 1650536 w 2032825"/>
                <a:gd name="connsiteY51" fmla="*/ 252458 h 1286008"/>
                <a:gd name="connsiteX52" fmla="*/ 1650536 w 2032825"/>
                <a:gd name="connsiteY52" fmla="*/ 356999 h 1286008"/>
                <a:gd name="connsiteX53" fmla="*/ 1634932 w 2032825"/>
                <a:gd name="connsiteY53" fmla="*/ 378844 h 1286008"/>
                <a:gd name="connsiteX54" fmla="*/ 1554421 w 2032825"/>
                <a:gd name="connsiteY54" fmla="*/ 406929 h 1286008"/>
                <a:gd name="connsiteX55" fmla="*/ 1458305 w 2032825"/>
                <a:gd name="connsiteY55" fmla="*/ 412234 h 1286008"/>
                <a:gd name="connsiteX56" fmla="*/ 1342842 w 2032825"/>
                <a:gd name="connsiteY56" fmla="*/ 386333 h 1286008"/>
                <a:gd name="connsiteX57" fmla="*/ 1324743 w 2032825"/>
                <a:gd name="connsiteY57" fmla="*/ 357624 h 1286008"/>
                <a:gd name="connsiteX58" fmla="*/ 1325055 w 2032825"/>
                <a:gd name="connsiteY58" fmla="*/ 267437 h 1286008"/>
                <a:gd name="connsiteX59" fmla="*/ 1334729 w 2032825"/>
                <a:gd name="connsiteY59" fmla="*/ 261820 h 1286008"/>
                <a:gd name="connsiteX60" fmla="*/ 1408375 w 2032825"/>
                <a:gd name="connsiteY60" fmla="*/ 282728 h 1286008"/>
                <a:gd name="connsiteX61" fmla="*/ 1505739 w 2032825"/>
                <a:gd name="connsiteY61" fmla="*/ 288033 h 1286008"/>
                <a:gd name="connsiteX62" fmla="*/ 1628067 w 2032825"/>
                <a:gd name="connsiteY62" fmla="*/ 268061 h 1286008"/>
                <a:gd name="connsiteX63" fmla="*/ 1650536 w 2032825"/>
                <a:gd name="connsiteY63" fmla="*/ 252458 h 1286008"/>
                <a:gd name="connsiteX64" fmla="*/ 917190 w 2032825"/>
                <a:gd name="connsiteY64" fmla="*/ 228429 h 1286008"/>
                <a:gd name="connsiteX65" fmla="*/ 916566 w 2032825"/>
                <a:gd name="connsiteY65" fmla="*/ 337651 h 1286008"/>
                <a:gd name="connsiteX66" fmla="*/ 889417 w 2032825"/>
                <a:gd name="connsiteY66" fmla="*/ 362616 h 1286008"/>
                <a:gd name="connsiteX67" fmla="*/ 787997 w 2032825"/>
                <a:gd name="connsiteY67" fmla="*/ 387269 h 1286008"/>
                <a:gd name="connsiteX68" fmla="*/ 702180 w 2032825"/>
                <a:gd name="connsiteY68" fmla="*/ 386645 h 1286008"/>
                <a:gd name="connsiteX69" fmla="*/ 601695 w 2032825"/>
                <a:gd name="connsiteY69" fmla="*/ 357935 h 1286008"/>
                <a:gd name="connsiteX70" fmla="*/ 589525 w 2032825"/>
                <a:gd name="connsiteY70" fmla="*/ 336403 h 1286008"/>
                <a:gd name="connsiteX71" fmla="*/ 589837 w 2032825"/>
                <a:gd name="connsiteY71" fmla="*/ 280855 h 1286008"/>
                <a:gd name="connsiteX72" fmla="*/ 592646 w 2032825"/>
                <a:gd name="connsiteY72" fmla="*/ 234046 h 1286008"/>
                <a:gd name="connsiteX73" fmla="*/ 717782 w 2032825"/>
                <a:gd name="connsiteY73" fmla="*/ 262444 h 1286008"/>
                <a:gd name="connsiteX74" fmla="*/ 797670 w 2032825"/>
                <a:gd name="connsiteY74" fmla="*/ 262444 h 1286008"/>
                <a:gd name="connsiteX75" fmla="*/ 890665 w 2032825"/>
                <a:gd name="connsiteY75" fmla="*/ 245904 h 1286008"/>
                <a:gd name="connsiteX76" fmla="*/ 917190 w 2032825"/>
                <a:gd name="connsiteY76" fmla="*/ 228429 h 1286008"/>
                <a:gd name="connsiteX77" fmla="*/ 2032187 w 2032825"/>
                <a:gd name="connsiteY77" fmla="*/ 138243 h 1286008"/>
                <a:gd name="connsiteX78" fmla="*/ 2032811 w 2032825"/>
                <a:gd name="connsiteY78" fmla="*/ 164456 h 1286008"/>
                <a:gd name="connsiteX79" fmla="*/ 2032811 w 2032825"/>
                <a:gd name="connsiteY79" fmla="*/ 237791 h 1286008"/>
                <a:gd name="connsiteX80" fmla="*/ 2019080 w 2032825"/>
                <a:gd name="connsiteY80" fmla="*/ 263068 h 1286008"/>
                <a:gd name="connsiteX81" fmla="*/ 1927334 w 2032825"/>
                <a:gd name="connsiteY81" fmla="*/ 293338 h 1286008"/>
                <a:gd name="connsiteX82" fmla="*/ 1858368 w 2032825"/>
                <a:gd name="connsiteY82" fmla="*/ 298332 h 1286008"/>
                <a:gd name="connsiteX83" fmla="*/ 1741345 w 2032825"/>
                <a:gd name="connsiteY83" fmla="*/ 278360 h 1286008"/>
                <a:gd name="connsiteX84" fmla="*/ 1734168 w 2032825"/>
                <a:gd name="connsiteY84" fmla="*/ 275551 h 1286008"/>
                <a:gd name="connsiteX85" fmla="*/ 1706707 w 2032825"/>
                <a:gd name="connsiteY85" fmla="*/ 234358 h 1286008"/>
                <a:gd name="connsiteX86" fmla="*/ 1707331 w 2032825"/>
                <a:gd name="connsiteY86" fmla="*/ 140427 h 1286008"/>
                <a:gd name="connsiteX87" fmla="*/ 1778481 w 2032825"/>
                <a:gd name="connsiteY87" fmla="*/ 165704 h 1286008"/>
                <a:gd name="connsiteX88" fmla="*/ 1923277 w 2032825"/>
                <a:gd name="connsiteY88" fmla="*/ 169761 h 1286008"/>
                <a:gd name="connsiteX89" fmla="*/ 1992867 w 2032825"/>
                <a:gd name="connsiteY89" fmla="*/ 158527 h 1286008"/>
                <a:gd name="connsiteX90" fmla="*/ 2032187 w 2032825"/>
                <a:gd name="connsiteY90" fmla="*/ 138243 h 1286008"/>
                <a:gd name="connsiteX91" fmla="*/ 1312884 w 2032825"/>
                <a:gd name="connsiteY91" fmla="*/ 117335 h 1286008"/>
                <a:gd name="connsiteX92" fmla="*/ 1315068 w 2032825"/>
                <a:gd name="connsiteY92" fmla="*/ 126697 h 1286008"/>
                <a:gd name="connsiteX93" fmla="*/ 1315380 w 2032825"/>
                <a:gd name="connsiteY93" fmla="*/ 214386 h 1286008"/>
                <a:gd name="connsiteX94" fmla="*/ 1301649 w 2032825"/>
                <a:gd name="connsiteY94" fmla="*/ 239975 h 1286008"/>
                <a:gd name="connsiteX95" fmla="*/ 1222386 w 2032825"/>
                <a:gd name="connsiteY95" fmla="*/ 268061 h 1286008"/>
                <a:gd name="connsiteX96" fmla="*/ 1114725 w 2032825"/>
                <a:gd name="connsiteY96" fmla="*/ 272742 h 1286008"/>
                <a:gd name="connsiteX97" fmla="*/ 1001446 w 2032825"/>
                <a:gd name="connsiteY97" fmla="*/ 243096 h 1286008"/>
                <a:gd name="connsiteX98" fmla="*/ 989588 w 2032825"/>
                <a:gd name="connsiteY98" fmla="*/ 220940 h 1286008"/>
                <a:gd name="connsiteX99" fmla="*/ 989588 w 2032825"/>
                <a:gd name="connsiteY99" fmla="*/ 159151 h 1286008"/>
                <a:gd name="connsiteX100" fmla="*/ 992708 w 2032825"/>
                <a:gd name="connsiteY100" fmla="*/ 118271 h 1286008"/>
                <a:gd name="connsiteX101" fmla="*/ 1068539 w 2032825"/>
                <a:gd name="connsiteY101" fmla="*/ 143548 h 1286008"/>
                <a:gd name="connsiteX102" fmla="*/ 1181506 w 2032825"/>
                <a:gd name="connsiteY102" fmla="*/ 148853 h 1286008"/>
                <a:gd name="connsiteX103" fmla="*/ 1295720 w 2032825"/>
                <a:gd name="connsiteY103" fmla="*/ 128569 h 1286008"/>
                <a:gd name="connsiteX104" fmla="*/ 1312884 w 2032825"/>
                <a:gd name="connsiteY104" fmla="*/ 117335 h 1286008"/>
                <a:gd name="connsiteX105" fmla="*/ 1714197 w 2032825"/>
                <a:gd name="connsiteY105" fmla="*/ 0 h 1286008"/>
                <a:gd name="connsiteX106" fmla="*/ 1715445 w 2032825"/>
                <a:gd name="connsiteY106" fmla="*/ 29958 h 1286008"/>
                <a:gd name="connsiteX107" fmla="*/ 1715445 w 2032825"/>
                <a:gd name="connsiteY107" fmla="*/ 97052 h 1286008"/>
                <a:gd name="connsiteX108" fmla="*/ 1700154 w 2032825"/>
                <a:gd name="connsiteY108" fmla="*/ 125762 h 1286008"/>
                <a:gd name="connsiteX109" fmla="*/ 1615585 w 2032825"/>
                <a:gd name="connsiteY109" fmla="*/ 154160 h 1286008"/>
                <a:gd name="connsiteX110" fmla="*/ 1437710 w 2032825"/>
                <a:gd name="connsiteY110" fmla="*/ 144485 h 1286008"/>
                <a:gd name="connsiteX111" fmla="*/ 1430220 w 2032825"/>
                <a:gd name="connsiteY111" fmla="*/ 142301 h 1286008"/>
                <a:gd name="connsiteX112" fmla="*/ 1389652 w 2032825"/>
                <a:gd name="connsiteY112" fmla="*/ 83633 h 1286008"/>
                <a:gd name="connsiteX113" fmla="*/ 1389028 w 2032825"/>
                <a:gd name="connsiteY113" fmla="*/ 37135 h 1286008"/>
                <a:gd name="connsiteX114" fmla="*/ 1391525 w 2032825"/>
                <a:gd name="connsiteY114" fmla="*/ 4057 h 1286008"/>
                <a:gd name="connsiteX115" fmla="*/ 1521342 w 2032825"/>
                <a:gd name="connsiteY115" fmla="*/ 33079 h 1286008"/>
                <a:gd name="connsiteX116" fmla="*/ 1655217 w 2032825"/>
                <a:gd name="connsiteY116" fmla="*/ 25277 h 1286008"/>
                <a:gd name="connsiteX117" fmla="*/ 1714197 w 2032825"/>
                <a:gd name="connsiteY117" fmla="*/ 0 h 12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32825" h="1286008">
                  <a:moveTo>
                    <a:pt x="847600" y="490873"/>
                  </a:moveTo>
                  <a:cubicBezTo>
                    <a:pt x="847600" y="511157"/>
                    <a:pt x="847600" y="530193"/>
                    <a:pt x="847600" y="549229"/>
                  </a:cubicBezTo>
                  <a:cubicBezTo>
                    <a:pt x="847600" y="559215"/>
                    <a:pt x="846351" y="569201"/>
                    <a:pt x="847912" y="578875"/>
                  </a:cubicBezTo>
                  <a:cubicBezTo>
                    <a:pt x="852281" y="604152"/>
                    <a:pt x="837301" y="615386"/>
                    <a:pt x="817642" y="624436"/>
                  </a:cubicBezTo>
                  <a:cubicBezTo>
                    <a:pt x="783939" y="639415"/>
                    <a:pt x="748364" y="644408"/>
                    <a:pt x="711853" y="648152"/>
                  </a:cubicBezTo>
                  <a:cubicBezTo>
                    <a:pt x="670036" y="652209"/>
                    <a:pt x="628844" y="647841"/>
                    <a:pt x="588276" y="639727"/>
                  </a:cubicBezTo>
                  <a:cubicBezTo>
                    <a:pt x="567680" y="635358"/>
                    <a:pt x="547708" y="628805"/>
                    <a:pt x="529920" y="616634"/>
                  </a:cubicBezTo>
                  <a:cubicBezTo>
                    <a:pt x="524928" y="613202"/>
                    <a:pt x="522431" y="609145"/>
                    <a:pt x="522431" y="602904"/>
                  </a:cubicBezTo>
                  <a:cubicBezTo>
                    <a:pt x="522743" y="566704"/>
                    <a:pt x="522431" y="531129"/>
                    <a:pt x="522431" y="493994"/>
                  </a:cubicBezTo>
                  <a:cubicBezTo>
                    <a:pt x="610433" y="535810"/>
                    <a:pt x="788932" y="534250"/>
                    <a:pt x="847600" y="490873"/>
                  </a:cubicBezTo>
                  <a:close/>
                  <a:moveTo>
                    <a:pt x="6906" y="455922"/>
                  </a:moveTo>
                  <a:cubicBezTo>
                    <a:pt x="2536" y="461227"/>
                    <a:pt x="7530" y="462475"/>
                    <a:pt x="10962" y="463724"/>
                  </a:cubicBezTo>
                  <a:cubicBezTo>
                    <a:pt x="59644" y="483695"/>
                    <a:pt x="108638" y="503667"/>
                    <a:pt x="157319" y="523639"/>
                  </a:cubicBezTo>
                  <a:cubicBezTo>
                    <a:pt x="270910" y="570137"/>
                    <a:pt x="384189" y="616946"/>
                    <a:pt x="497779" y="663444"/>
                  </a:cubicBezTo>
                  <a:cubicBezTo>
                    <a:pt x="541468" y="681231"/>
                    <a:pt x="584844" y="699331"/>
                    <a:pt x="628845" y="716806"/>
                  </a:cubicBezTo>
                  <a:cubicBezTo>
                    <a:pt x="637583" y="720238"/>
                    <a:pt x="641640" y="724295"/>
                    <a:pt x="641640" y="734281"/>
                  </a:cubicBezTo>
                  <a:cubicBezTo>
                    <a:pt x="641328" y="913717"/>
                    <a:pt x="641328" y="1093153"/>
                    <a:pt x="641328" y="1272589"/>
                  </a:cubicBezTo>
                  <a:cubicBezTo>
                    <a:pt x="641328" y="1277270"/>
                    <a:pt x="642888" y="1282263"/>
                    <a:pt x="638519" y="1286008"/>
                  </a:cubicBezTo>
                  <a:cubicBezTo>
                    <a:pt x="582036" y="1263539"/>
                    <a:pt x="525553" y="1241071"/>
                    <a:pt x="469070" y="1218290"/>
                  </a:cubicBezTo>
                  <a:cubicBezTo>
                    <a:pt x="317720" y="1157126"/>
                    <a:pt x="166369" y="1095961"/>
                    <a:pt x="15019" y="1035110"/>
                  </a:cubicBezTo>
                  <a:cubicBezTo>
                    <a:pt x="4409" y="1030741"/>
                    <a:pt x="664" y="1026060"/>
                    <a:pt x="664" y="1013889"/>
                  </a:cubicBezTo>
                  <a:cubicBezTo>
                    <a:pt x="1288" y="831021"/>
                    <a:pt x="976" y="648152"/>
                    <a:pt x="1288" y="465284"/>
                  </a:cubicBezTo>
                  <a:cubicBezTo>
                    <a:pt x="1288" y="462475"/>
                    <a:pt x="-4017" y="453425"/>
                    <a:pt x="6906" y="455922"/>
                  </a:cubicBezTo>
                  <a:close/>
                  <a:moveTo>
                    <a:pt x="1253281" y="374786"/>
                  </a:moveTo>
                  <a:cubicBezTo>
                    <a:pt x="1253281" y="411297"/>
                    <a:pt x="1253281" y="446248"/>
                    <a:pt x="1253281" y="481511"/>
                  </a:cubicBezTo>
                  <a:cubicBezTo>
                    <a:pt x="1253281" y="488689"/>
                    <a:pt x="1247976" y="491809"/>
                    <a:pt x="1242983" y="495242"/>
                  </a:cubicBezTo>
                  <a:cubicBezTo>
                    <a:pt x="1217394" y="513342"/>
                    <a:pt x="1187748" y="520519"/>
                    <a:pt x="1157790" y="525512"/>
                  </a:cubicBezTo>
                  <a:cubicBezTo>
                    <a:pt x="1101931" y="535186"/>
                    <a:pt x="1046072" y="533314"/>
                    <a:pt x="990837" y="520519"/>
                  </a:cubicBezTo>
                  <a:cubicBezTo>
                    <a:pt x="971177" y="515838"/>
                    <a:pt x="950893" y="510221"/>
                    <a:pt x="934354" y="496490"/>
                  </a:cubicBezTo>
                  <a:cubicBezTo>
                    <a:pt x="929985" y="492746"/>
                    <a:pt x="927488" y="489625"/>
                    <a:pt x="927800" y="483696"/>
                  </a:cubicBezTo>
                  <a:cubicBezTo>
                    <a:pt x="928112" y="450929"/>
                    <a:pt x="927800" y="418475"/>
                    <a:pt x="927800" y="385708"/>
                  </a:cubicBezTo>
                  <a:cubicBezTo>
                    <a:pt x="927800" y="380715"/>
                    <a:pt x="927176" y="372913"/>
                    <a:pt x="935602" y="378531"/>
                  </a:cubicBezTo>
                  <a:cubicBezTo>
                    <a:pt x="959631" y="394446"/>
                    <a:pt x="987716" y="397879"/>
                    <a:pt x="1014866" y="401623"/>
                  </a:cubicBezTo>
                  <a:cubicBezTo>
                    <a:pt x="1041079" y="405056"/>
                    <a:pt x="1067916" y="407865"/>
                    <a:pt x="1094129" y="406616"/>
                  </a:cubicBezTo>
                  <a:cubicBezTo>
                    <a:pt x="1140002" y="404744"/>
                    <a:pt x="1186499" y="403808"/>
                    <a:pt x="1230500" y="386956"/>
                  </a:cubicBezTo>
                  <a:cubicBezTo>
                    <a:pt x="1238302" y="384148"/>
                    <a:pt x="1245167" y="379467"/>
                    <a:pt x="1253281" y="374786"/>
                  </a:cubicBezTo>
                  <a:close/>
                  <a:moveTo>
                    <a:pt x="517439" y="344828"/>
                  </a:moveTo>
                  <a:cubicBezTo>
                    <a:pt x="517439" y="371353"/>
                    <a:pt x="517439" y="395694"/>
                    <a:pt x="517439" y="420035"/>
                  </a:cubicBezTo>
                  <a:cubicBezTo>
                    <a:pt x="517439" y="424716"/>
                    <a:pt x="516503" y="429709"/>
                    <a:pt x="517439" y="434077"/>
                  </a:cubicBezTo>
                  <a:cubicBezTo>
                    <a:pt x="522744" y="458419"/>
                    <a:pt x="507765" y="469341"/>
                    <a:pt x="489041" y="477767"/>
                  </a:cubicBezTo>
                  <a:cubicBezTo>
                    <a:pt x="453466" y="493994"/>
                    <a:pt x="415707" y="501172"/>
                    <a:pt x="377011" y="502420"/>
                  </a:cubicBezTo>
                  <a:cubicBezTo>
                    <a:pt x="331450" y="503980"/>
                    <a:pt x="286201" y="503356"/>
                    <a:pt x="242201" y="489937"/>
                  </a:cubicBezTo>
                  <a:cubicBezTo>
                    <a:pt x="239704" y="489313"/>
                    <a:pt x="237207" y="488689"/>
                    <a:pt x="234711" y="487753"/>
                  </a:cubicBezTo>
                  <a:cubicBezTo>
                    <a:pt x="191646" y="471525"/>
                    <a:pt x="191958" y="471525"/>
                    <a:pt x="191646" y="425964"/>
                  </a:cubicBezTo>
                  <a:cubicBezTo>
                    <a:pt x="191646" y="417851"/>
                    <a:pt x="191334" y="409737"/>
                    <a:pt x="191334" y="401623"/>
                  </a:cubicBezTo>
                  <a:cubicBezTo>
                    <a:pt x="191334" y="387580"/>
                    <a:pt x="191334" y="373538"/>
                    <a:pt x="191646" y="359495"/>
                  </a:cubicBezTo>
                  <a:cubicBezTo>
                    <a:pt x="191958" y="355438"/>
                    <a:pt x="189774" y="350757"/>
                    <a:pt x="194455" y="347636"/>
                  </a:cubicBezTo>
                  <a:cubicBezTo>
                    <a:pt x="216923" y="365424"/>
                    <a:pt x="244385" y="369481"/>
                    <a:pt x="271222" y="373226"/>
                  </a:cubicBezTo>
                  <a:cubicBezTo>
                    <a:pt x="306797" y="378218"/>
                    <a:pt x="342996" y="380715"/>
                    <a:pt x="378884" y="378531"/>
                  </a:cubicBezTo>
                  <a:cubicBezTo>
                    <a:pt x="413834" y="376346"/>
                    <a:pt x="448786" y="374474"/>
                    <a:pt x="482488" y="363240"/>
                  </a:cubicBezTo>
                  <a:cubicBezTo>
                    <a:pt x="494346" y="359495"/>
                    <a:pt x="505893" y="355126"/>
                    <a:pt x="517439" y="344828"/>
                  </a:cubicBezTo>
                  <a:close/>
                  <a:moveTo>
                    <a:pt x="1650536" y="252458"/>
                  </a:moveTo>
                  <a:cubicBezTo>
                    <a:pt x="1650536" y="288969"/>
                    <a:pt x="1650223" y="322984"/>
                    <a:pt x="1650536" y="356999"/>
                  </a:cubicBezTo>
                  <a:cubicBezTo>
                    <a:pt x="1650536" y="368545"/>
                    <a:pt x="1642422" y="373539"/>
                    <a:pt x="1634932" y="378844"/>
                  </a:cubicBezTo>
                  <a:cubicBezTo>
                    <a:pt x="1610904" y="395695"/>
                    <a:pt x="1582818" y="401937"/>
                    <a:pt x="1554421" y="406929"/>
                  </a:cubicBezTo>
                  <a:cubicBezTo>
                    <a:pt x="1522590" y="412547"/>
                    <a:pt x="1490448" y="413795"/>
                    <a:pt x="1458305" y="412234"/>
                  </a:cubicBezTo>
                  <a:cubicBezTo>
                    <a:pt x="1418361" y="410050"/>
                    <a:pt x="1379354" y="404121"/>
                    <a:pt x="1342842" y="386333"/>
                  </a:cubicBezTo>
                  <a:cubicBezTo>
                    <a:pt x="1330672" y="380404"/>
                    <a:pt x="1324119" y="372914"/>
                    <a:pt x="1324743" y="357624"/>
                  </a:cubicBezTo>
                  <a:cubicBezTo>
                    <a:pt x="1326303" y="327665"/>
                    <a:pt x="1325367" y="297395"/>
                    <a:pt x="1325055" y="267437"/>
                  </a:cubicBezTo>
                  <a:cubicBezTo>
                    <a:pt x="1325055" y="259323"/>
                    <a:pt x="1325679" y="256203"/>
                    <a:pt x="1334729" y="261820"/>
                  </a:cubicBezTo>
                  <a:cubicBezTo>
                    <a:pt x="1357197" y="275551"/>
                    <a:pt x="1382786" y="279295"/>
                    <a:pt x="1408375" y="282728"/>
                  </a:cubicBezTo>
                  <a:cubicBezTo>
                    <a:pt x="1440518" y="287097"/>
                    <a:pt x="1473285" y="290218"/>
                    <a:pt x="1505739" y="288033"/>
                  </a:cubicBezTo>
                  <a:cubicBezTo>
                    <a:pt x="1546931" y="285224"/>
                    <a:pt x="1588435" y="283352"/>
                    <a:pt x="1628067" y="268061"/>
                  </a:cubicBezTo>
                  <a:cubicBezTo>
                    <a:pt x="1636181" y="265252"/>
                    <a:pt x="1642110" y="259323"/>
                    <a:pt x="1650536" y="252458"/>
                  </a:cubicBezTo>
                  <a:close/>
                  <a:moveTo>
                    <a:pt x="917190" y="228429"/>
                  </a:moveTo>
                  <a:cubicBezTo>
                    <a:pt x="917190" y="266813"/>
                    <a:pt x="918439" y="302388"/>
                    <a:pt x="916566" y="337651"/>
                  </a:cubicBezTo>
                  <a:cubicBezTo>
                    <a:pt x="915942" y="351694"/>
                    <a:pt x="900651" y="357311"/>
                    <a:pt x="889417" y="362616"/>
                  </a:cubicBezTo>
                  <a:cubicBezTo>
                    <a:pt x="857274" y="377595"/>
                    <a:pt x="822948" y="383837"/>
                    <a:pt x="787997" y="387269"/>
                  </a:cubicBezTo>
                  <a:cubicBezTo>
                    <a:pt x="759287" y="390078"/>
                    <a:pt x="730577" y="389454"/>
                    <a:pt x="702180" y="386645"/>
                  </a:cubicBezTo>
                  <a:cubicBezTo>
                    <a:pt x="666916" y="383213"/>
                    <a:pt x="632902" y="375723"/>
                    <a:pt x="601695" y="357935"/>
                  </a:cubicBezTo>
                  <a:cubicBezTo>
                    <a:pt x="593270" y="352942"/>
                    <a:pt x="588901" y="347013"/>
                    <a:pt x="589525" y="336403"/>
                  </a:cubicBezTo>
                  <a:cubicBezTo>
                    <a:pt x="590461" y="317991"/>
                    <a:pt x="589837" y="299579"/>
                    <a:pt x="589837" y="280855"/>
                  </a:cubicBezTo>
                  <a:cubicBezTo>
                    <a:pt x="593270" y="265564"/>
                    <a:pt x="587652" y="249337"/>
                    <a:pt x="592646" y="234046"/>
                  </a:cubicBezTo>
                  <a:cubicBezTo>
                    <a:pt x="631341" y="255890"/>
                    <a:pt x="674406" y="260571"/>
                    <a:pt x="717782" y="262444"/>
                  </a:cubicBezTo>
                  <a:cubicBezTo>
                    <a:pt x="744308" y="263380"/>
                    <a:pt x="771145" y="263692"/>
                    <a:pt x="797670" y="262444"/>
                  </a:cubicBezTo>
                  <a:cubicBezTo>
                    <a:pt x="829189" y="260884"/>
                    <a:pt x="860707" y="256203"/>
                    <a:pt x="890665" y="245904"/>
                  </a:cubicBezTo>
                  <a:cubicBezTo>
                    <a:pt x="899715" y="242784"/>
                    <a:pt x="908452" y="238103"/>
                    <a:pt x="917190" y="228429"/>
                  </a:cubicBezTo>
                  <a:close/>
                  <a:moveTo>
                    <a:pt x="2032187" y="138243"/>
                  </a:moveTo>
                  <a:cubicBezTo>
                    <a:pt x="2032499" y="147293"/>
                    <a:pt x="2032811" y="156031"/>
                    <a:pt x="2032811" y="164456"/>
                  </a:cubicBezTo>
                  <a:cubicBezTo>
                    <a:pt x="2032811" y="188797"/>
                    <a:pt x="2031875" y="213450"/>
                    <a:pt x="2032811" y="237791"/>
                  </a:cubicBezTo>
                  <a:cubicBezTo>
                    <a:pt x="2033123" y="249649"/>
                    <a:pt x="2028442" y="256827"/>
                    <a:pt x="2019080" y="263068"/>
                  </a:cubicBezTo>
                  <a:cubicBezTo>
                    <a:pt x="1991307" y="281480"/>
                    <a:pt x="1959476" y="288657"/>
                    <a:pt x="1927334" y="293338"/>
                  </a:cubicBezTo>
                  <a:cubicBezTo>
                    <a:pt x="1904554" y="296459"/>
                    <a:pt x="1881461" y="299580"/>
                    <a:pt x="1858368" y="298332"/>
                  </a:cubicBezTo>
                  <a:cubicBezTo>
                    <a:pt x="1818737" y="296147"/>
                    <a:pt x="1778793" y="293338"/>
                    <a:pt x="1741345" y="278360"/>
                  </a:cubicBezTo>
                  <a:cubicBezTo>
                    <a:pt x="1738849" y="277423"/>
                    <a:pt x="1736352" y="276799"/>
                    <a:pt x="1734168" y="275551"/>
                  </a:cubicBezTo>
                  <a:cubicBezTo>
                    <a:pt x="1716068" y="268061"/>
                    <a:pt x="1704522" y="257763"/>
                    <a:pt x="1706707" y="234358"/>
                  </a:cubicBezTo>
                  <a:cubicBezTo>
                    <a:pt x="1709515" y="204401"/>
                    <a:pt x="1707331" y="173818"/>
                    <a:pt x="1707331" y="140427"/>
                  </a:cubicBezTo>
                  <a:cubicBezTo>
                    <a:pt x="1729799" y="157279"/>
                    <a:pt x="1754140" y="162272"/>
                    <a:pt x="1778481" y="165704"/>
                  </a:cubicBezTo>
                  <a:cubicBezTo>
                    <a:pt x="1826538" y="172882"/>
                    <a:pt x="1874596" y="173818"/>
                    <a:pt x="1923277" y="169761"/>
                  </a:cubicBezTo>
                  <a:cubicBezTo>
                    <a:pt x="1946682" y="167889"/>
                    <a:pt x="1970087" y="164456"/>
                    <a:pt x="1992867" y="158527"/>
                  </a:cubicBezTo>
                  <a:cubicBezTo>
                    <a:pt x="2007534" y="154782"/>
                    <a:pt x="2021577" y="149789"/>
                    <a:pt x="2032187" y="138243"/>
                  </a:cubicBezTo>
                  <a:close/>
                  <a:moveTo>
                    <a:pt x="1312884" y="117335"/>
                  </a:moveTo>
                  <a:cubicBezTo>
                    <a:pt x="1316940" y="119831"/>
                    <a:pt x="1315068" y="123576"/>
                    <a:pt x="1315068" y="126697"/>
                  </a:cubicBezTo>
                  <a:cubicBezTo>
                    <a:pt x="1315380" y="156030"/>
                    <a:pt x="1314756" y="185364"/>
                    <a:pt x="1315380" y="214386"/>
                  </a:cubicBezTo>
                  <a:cubicBezTo>
                    <a:pt x="1315692" y="226245"/>
                    <a:pt x="1311011" y="233422"/>
                    <a:pt x="1301649" y="239975"/>
                  </a:cubicBezTo>
                  <a:cubicBezTo>
                    <a:pt x="1277621" y="256202"/>
                    <a:pt x="1250160" y="262444"/>
                    <a:pt x="1222386" y="268061"/>
                  </a:cubicBezTo>
                  <a:cubicBezTo>
                    <a:pt x="1186811" y="274926"/>
                    <a:pt x="1150612" y="274926"/>
                    <a:pt x="1114725" y="272742"/>
                  </a:cubicBezTo>
                  <a:cubicBezTo>
                    <a:pt x="1075405" y="270245"/>
                    <a:pt x="1036397" y="264316"/>
                    <a:pt x="1001446" y="243096"/>
                  </a:cubicBezTo>
                  <a:cubicBezTo>
                    <a:pt x="992708" y="237791"/>
                    <a:pt x="988964" y="231550"/>
                    <a:pt x="989588" y="220940"/>
                  </a:cubicBezTo>
                  <a:cubicBezTo>
                    <a:pt x="990212" y="200343"/>
                    <a:pt x="989588" y="179747"/>
                    <a:pt x="989588" y="159151"/>
                  </a:cubicBezTo>
                  <a:cubicBezTo>
                    <a:pt x="992084" y="145733"/>
                    <a:pt x="986779" y="131378"/>
                    <a:pt x="992708" y="118271"/>
                  </a:cubicBezTo>
                  <a:cubicBezTo>
                    <a:pt x="1015177" y="134810"/>
                    <a:pt x="1042014" y="139804"/>
                    <a:pt x="1068539" y="143548"/>
                  </a:cubicBezTo>
                  <a:cubicBezTo>
                    <a:pt x="1105987" y="149165"/>
                    <a:pt x="1143746" y="151038"/>
                    <a:pt x="1181506" y="148853"/>
                  </a:cubicBezTo>
                  <a:cubicBezTo>
                    <a:pt x="1220202" y="146669"/>
                    <a:pt x="1259209" y="143860"/>
                    <a:pt x="1295720" y="128569"/>
                  </a:cubicBezTo>
                  <a:cubicBezTo>
                    <a:pt x="1302274" y="125761"/>
                    <a:pt x="1307267" y="121704"/>
                    <a:pt x="1312884" y="117335"/>
                  </a:cubicBezTo>
                  <a:close/>
                  <a:moveTo>
                    <a:pt x="1714197" y="0"/>
                  </a:moveTo>
                  <a:cubicBezTo>
                    <a:pt x="1715133" y="9986"/>
                    <a:pt x="1715133" y="19972"/>
                    <a:pt x="1715445" y="29958"/>
                  </a:cubicBezTo>
                  <a:cubicBezTo>
                    <a:pt x="1715445" y="52426"/>
                    <a:pt x="1714197" y="74583"/>
                    <a:pt x="1715445" y="97052"/>
                  </a:cubicBezTo>
                  <a:cubicBezTo>
                    <a:pt x="1716069" y="110782"/>
                    <a:pt x="1710452" y="118896"/>
                    <a:pt x="1700154" y="125762"/>
                  </a:cubicBezTo>
                  <a:cubicBezTo>
                    <a:pt x="1674565" y="142613"/>
                    <a:pt x="1645231" y="149479"/>
                    <a:pt x="1615585" y="154160"/>
                  </a:cubicBezTo>
                  <a:cubicBezTo>
                    <a:pt x="1555669" y="163521"/>
                    <a:pt x="1496378" y="161649"/>
                    <a:pt x="1437710" y="144485"/>
                  </a:cubicBezTo>
                  <a:cubicBezTo>
                    <a:pt x="1435213" y="143861"/>
                    <a:pt x="1432717" y="143237"/>
                    <a:pt x="1430220" y="142301"/>
                  </a:cubicBezTo>
                  <a:cubicBezTo>
                    <a:pt x="1389652" y="127010"/>
                    <a:pt x="1389652" y="127010"/>
                    <a:pt x="1389652" y="83633"/>
                  </a:cubicBezTo>
                  <a:cubicBezTo>
                    <a:pt x="1389652" y="68030"/>
                    <a:pt x="1389340" y="52739"/>
                    <a:pt x="1389028" y="37135"/>
                  </a:cubicBezTo>
                  <a:cubicBezTo>
                    <a:pt x="1391212" y="26213"/>
                    <a:pt x="1387155" y="14667"/>
                    <a:pt x="1391525" y="4057"/>
                  </a:cubicBezTo>
                  <a:cubicBezTo>
                    <a:pt x="1431780" y="27774"/>
                    <a:pt x="1476406" y="31206"/>
                    <a:pt x="1521342" y="33079"/>
                  </a:cubicBezTo>
                  <a:cubicBezTo>
                    <a:pt x="1566279" y="34951"/>
                    <a:pt x="1611216" y="34639"/>
                    <a:pt x="1655217" y="25277"/>
                  </a:cubicBezTo>
                  <a:cubicBezTo>
                    <a:pt x="1676437" y="20908"/>
                    <a:pt x="1698282" y="17164"/>
                    <a:pt x="1714197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6D4158C4-F838-4E87-A25C-8C487CD52716}"/>
                </a:ext>
              </a:extLst>
            </p:cNvPr>
            <p:cNvSpPr/>
            <p:nvPr userDrawn="1"/>
          </p:nvSpPr>
          <p:spPr>
            <a:xfrm>
              <a:off x="1736653" y="5495777"/>
              <a:ext cx="1435485" cy="1104698"/>
            </a:xfrm>
            <a:custGeom>
              <a:avLst/>
              <a:gdLst>
                <a:gd name="connsiteX0" fmla="*/ 2942011 w 2978923"/>
                <a:gd name="connsiteY0" fmla="*/ 593862 h 2292475"/>
                <a:gd name="connsiteX1" fmla="*/ 2629224 w 2978923"/>
                <a:gd name="connsiteY1" fmla="*/ 467582 h 2292475"/>
                <a:gd name="connsiteX2" fmla="*/ 2599435 w 2978923"/>
                <a:gd name="connsiteY2" fmla="*/ 463696 h 2292475"/>
                <a:gd name="connsiteX3" fmla="*/ 2597492 w 2978923"/>
                <a:gd name="connsiteY3" fmla="*/ 395051 h 2292475"/>
                <a:gd name="connsiteX4" fmla="*/ 2602025 w 2978923"/>
                <a:gd name="connsiteY4" fmla="*/ 386633 h 2292475"/>
                <a:gd name="connsiteX5" fmla="*/ 2580007 w 2978923"/>
                <a:gd name="connsiteY5" fmla="*/ 341949 h 2292475"/>
                <a:gd name="connsiteX6" fmla="*/ 2523667 w 2978923"/>
                <a:gd name="connsiteY6" fmla="*/ 318636 h 2292475"/>
                <a:gd name="connsiteX7" fmla="*/ 2216708 w 2978923"/>
                <a:gd name="connsiteY7" fmla="*/ 287551 h 2292475"/>
                <a:gd name="connsiteX8" fmla="*/ 2164900 w 2978923"/>
                <a:gd name="connsiteY8" fmla="*/ 278485 h 2292475"/>
                <a:gd name="connsiteX9" fmla="*/ 1924644 w 2978923"/>
                <a:gd name="connsiteY9" fmla="*/ 181346 h 2292475"/>
                <a:gd name="connsiteX10" fmla="*/ 1898093 w 2978923"/>
                <a:gd name="connsiteY10" fmla="*/ 175518 h 2292475"/>
                <a:gd name="connsiteX11" fmla="*/ 1897445 w 2978923"/>
                <a:gd name="connsiteY11" fmla="*/ 95216 h 2292475"/>
                <a:gd name="connsiteX12" fmla="*/ 1870246 w 2978923"/>
                <a:gd name="connsiteY12" fmla="*/ 49237 h 2292475"/>
                <a:gd name="connsiteX13" fmla="*/ 1786707 w 2978923"/>
                <a:gd name="connsiteY13" fmla="*/ 21391 h 2292475"/>
                <a:gd name="connsiteX14" fmla="*/ 1390380 w 2978923"/>
                <a:gd name="connsiteY14" fmla="*/ 11677 h 2292475"/>
                <a:gd name="connsiteX15" fmla="*/ 1251796 w 2978923"/>
                <a:gd name="connsiteY15" fmla="*/ 49237 h 2292475"/>
                <a:gd name="connsiteX16" fmla="*/ 1227835 w 2978923"/>
                <a:gd name="connsiteY16" fmla="*/ 99750 h 2292475"/>
                <a:gd name="connsiteX17" fmla="*/ 1227835 w 2978923"/>
                <a:gd name="connsiteY17" fmla="*/ 99750 h 2292475"/>
                <a:gd name="connsiteX18" fmla="*/ 1223302 w 2978923"/>
                <a:gd name="connsiteY18" fmla="*/ 124358 h 2292475"/>
                <a:gd name="connsiteX19" fmla="*/ 1222006 w 2978923"/>
                <a:gd name="connsiteY19" fmla="*/ 207250 h 2292475"/>
                <a:gd name="connsiteX20" fmla="*/ 1191570 w 2978923"/>
                <a:gd name="connsiteY20" fmla="*/ 210488 h 2292475"/>
                <a:gd name="connsiteX21" fmla="*/ 1034852 w 2978923"/>
                <a:gd name="connsiteY21" fmla="*/ 256467 h 2292475"/>
                <a:gd name="connsiteX22" fmla="*/ 979807 w 2978923"/>
                <a:gd name="connsiteY22" fmla="*/ 257762 h 2292475"/>
                <a:gd name="connsiteX23" fmla="*/ 810785 w 2978923"/>
                <a:gd name="connsiteY23" fmla="*/ 233801 h 2292475"/>
                <a:gd name="connsiteX24" fmla="*/ 491523 w 2978923"/>
                <a:gd name="connsiteY24" fmla="*/ 255172 h 2292475"/>
                <a:gd name="connsiteX25" fmla="*/ 452019 w 2978923"/>
                <a:gd name="connsiteY25" fmla="*/ 273304 h 2292475"/>
                <a:gd name="connsiteX26" fmla="*/ 422230 w 2978923"/>
                <a:gd name="connsiteY26" fmla="*/ 288847 h 2292475"/>
                <a:gd name="connsiteX27" fmla="*/ 398917 w 2978923"/>
                <a:gd name="connsiteY27" fmla="*/ 337416 h 2292475"/>
                <a:gd name="connsiteX28" fmla="*/ 394384 w 2978923"/>
                <a:gd name="connsiteY28" fmla="*/ 362024 h 2292475"/>
                <a:gd name="connsiteX29" fmla="*/ 392441 w 2978923"/>
                <a:gd name="connsiteY29" fmla="*/ 454630 h 2292475"/>
                <a:gd name="connsiteX30" fmla="*/ 338691 w 2978923"/>
                <a:gd name="connsiteY30" fmla="*/ 469525 h 2292475"/>
                <a:gd name="connsiteX31" fmla="*/ 5828 w 2978923"/>
                <a:gd name="connsiteY31" fmla="*/ 562131 h 2292475"/>
                <a:gd name="connsiteX32" fmla="*/ 1295 w 2978923"/>
                <a:gd name="connsiteY32" fmla="*/ 572492 h 2292475"/>
                <a:gd name="connsiteX33" fmla="*/ 648 w 2978923"/>
                <a:gd name="connsiteY33" fmla="*/ 577672 h 2292475"/>
                <a:gd name="connsiteX34" fmla="*/ 0 w 2978923"/>
                <a:gd name="connsiteY34" fmla="*/ 1732329 h 2292475"/>
                <a:gd name="connsiteX35" fmla="*/ 19428 w 2978923"/>
                <a:gd name="connsiteY35" fmla="*/ 1758233 h 2292475"/>
                <a:gd name="connsiteX36" fmla="*/ 1329507 w 2978923"/>
                <a:gd name="connsiteY36" fmla="*/ 2287316 h 2292475"/>
                <a:gd name="connsiteX37" fmla="*/ 1329507 w 2978923"/>
                <a:gd name="connsiteY37" fmla="*/ 2287316 h 2292475"/>
                <a:gd name="connsiteX38" fmla="*/ 1330154 w 2978923"/>
                <a:gd name="connsiteY38" fmla="*/ 2297677 h 2292475"/>
                <a:gd name="connsiteX39" fmla="*/ 1341164 w 2978923"/>
                <a:gd name="connsiteY39" fmla="*/ 2297677 h 2292475"/>
                <a:gd name="connsiteX40" fmla="*/ 1390380 w 2978923"/>
                <a:gd name="connsiteY40" fmla="*/ 2286668 h 2292475"/>
                <a:gd name="connsiteX41" fmla="*/ 2421995 w 2978923"/>
                <a:gd name="connsiteY41" fmla="*/ 1955101 h 2292475"/>
                <a:gd name="connsiteX42" fmla="*/ 2942011 w 2978923"/>
                <a:gd name="connsiteY42" fmla="*/ 1788022 h 2292475"/>
                <a:gd name="connsiteX43" fmla="*/ 2982810 w 2978923"/>
                <a:gd name="connsiteY43" fmla="*/ 1732977 h 2292475"/>
                <a:gd name="connsiteX44" fmla="*/ 2982810 w 2978923"/>
                <a:gd name="connsiteY44" fmla="*/ 651498 h 2292475"/>
                <a:gd name="connsiteX45" fmla="*/ 2942011 w 2978923"/>
                <a:gd name="connsiteY45" fmla="*/ 593862 h 2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978923" h="2292475">
                  <a:moveTo>
                    <a:pt x="2942011" y="593862"/>
                  </a:moveTo>
                  <a:cubicBezTo>
                    <a:pt x="2838396" y="550474"/>
                    <a:pt x="2733487" y="510323"/>
                    <a:pt x="2629224" y="467582"/>
                  </a:cubicBezTo>
                  <a:cubicBezTo>
                    <a:pt x="2619510" y="463696"/>
                    <a:pt x="2609796" y="458516"/>
                    <a:pt x="2599435" y="463696"/>
                  </a:cubicBezTo>
                  <a:cubicBezTo>
                    <a:pt x="2598787" y="441031"/>
                    <a:pt x="2598140" y="417717"/>
                    <a:pt x="2597492" y="395051"/>
                  </a:cubicBezTo>
                  <a:cubicBezTo>
                    <a:pt x="2599435" y="392461"/>
                    <a:pt x="2600730" y="389871"/>
                    <a:pt x="2602025" y="386633"/>
                  </a:cubicBezTo>
                  <a:cubicBezTo>
                    <a:pt x="2606558" y="365910"/>
                    <a:pt x="2595549" y="352311"/>
                    <a:pt x="2580007" y="341949"/>
                  </a:cubicBezTo>
                  <a:cubicBezTo>
                    <a:pt x="2562522" y="330940"/>
                    <a:pt x="2543094" y="323816"/>
                    <a:pt x="2523667" y="318636"/>
                  </a:cubicBezTo>
                  <a:cubicBezTo>
                    <a:pt x="2423290" y="291437"/>
                    <a:pt x="2320323" y="285609"/>
                    <a:pt x="2216708" y="287551"/>
                  </a:cubicBezTo>
                  <a:cubicBezTo>
                    <a:pt x="2198575" y="288199"/>
                    <a:pt x="2181738" y="284961"/>
                    <a:pt x="2164900" y="278485"/>
                  </a:cubicBezTo>
                  <a:cubicBezTo>
                    <a:pt x="2084599" y="246753"/>
                    <a:pt x="2004945" y="212431"/>
                    <a:pt x="1924644" y="181346"/>
                  </a:cubicBezTo>
                  <a:cubicBezTo>
                    <a:pt x="1916225" y="178108"/>
                    <a:pt x="1907807" y="170985"/>
                    <a:pt x="1898093" y="175518"/>
                  </a:cubicBezTo>
                  <a:cubicBezTo>
                    <a:pt x="1898093" y="148966"/>
                    <a:pt x="1897445" y="121768"/>
                    <a:pt x="1897445" y="95216"/>
                  </a:cubicBezTo>
                  <a:cubicBezTo>
                    <a:pt x="1903273" y="71255"/>
                    <a:pt x="1888379" y="58304"/>
                    <a:pt x="1870246" y="49237"/>
                  </a:cubicBezTo>
                  <a:cubicBezTo>
                    <a:pt x="1843695" y="35638"/>
                    <a:pt x="1815849" y="27219"/>
                    <a:pt x="1786707" y="21391"/>
                  </a:cubicBezTo>
                  <a:cubicBezTo>
                    <a:pt x="1655246" y="-4513"/>
                    <a:pt x="1523137" y="-5808"/>
                    <a:pt x="1390380" y="11677"/>
                  </a:cubicBezTo>
                  <a:cubicBezTo>
                    <a:pt x="1342458" y="18153"/>
                    <a:pt x="1295184" y="27219"/>
                    <a:pt x="1251796" y="49237"/>
                  </a:cubicBezTo>
                  <a:cubicBezTo>
                    <a:pt x="1231073" y="59599"/>
                    <a:pt x="1216178" y="73846"/>
                    <a:pt x="1227835" y="99750"/>
                  </a:cubicBezTo>
                  <a:cubicBezTo>
                    <a:pt x="1227835" y="99750"/>
                    <a:pt x="1227835" y="99750"/>
                    <a:pt x="1227835" y="99750"/>
                  </a:cubicBezTo>
                  <a:cubicBezTo>
                    <a:pt x="1218769" y="106226"/>
                    <a:pt x="1223302" y="115939"/>
                    <a:pt x="1223302" y="124358"/>
                  </a:cubicBezTo>
                  <a:cubicBezTo>
                    <a:pt x="1222654" y="152204"/>
                    <a:pt x="1222654" y="179403"/>
                    <a:pt x="1222006" y="207250"/>
                  </a:cubicBezTo>
                  <a:cubicBezTo>
                    <a:pt x="1211645" y="202717"/>
                    <a:pt x="1201283" y="207250"/>
                    <a:pt x="1191570" y="210488"/>
                  </a:cubicBezTo>
                  <a:cubicBezTo>
                    <a:pt x="1139115" y="225383"/>
                    <a:pt x="1086660" y="240277"/>
                    <a:pt x="1034852" y="256467"/>
                  </a:cubicBezTo>
                  <a:cubicBezTo>
                    <a:pt x="1016720" y="262295"/>
                    <a:pt x="998587" y="262943"/>
                    <a:pt x="979807" y="257762"/>
                  </a:cubicBezTo>
                  <a:cubicBezTo>
                    <a:pt x="924114" y="243515"/>
                    <a:pt x="867773" y="235096"/>
                    <a:pt x="810785" y="233801"/>
                  </a:cubicBezTo>
                  <a:cubicBezTo>
                    <a:pt x="703933" y="231211"/>
                    <a:pt x="597080" y="230563"/>
                    <a:pt x="491523" y="255172"/>
                  </a:cubicBezTo>
                  <a:cubicBezTo>
                    <a:pt x="477275" y="258410"/>
                    <a:pt x="461733" y="259705"/>
                    <a:pt x="452019" y="273304"/>
                  </a:cubicBezTo>
                  <a:cubicBezTo>
                    <a:pt x="442305" y="278485"/>
                    <a:pt x="431944" y="284313"/>
                    <a:pt x="422230" y="288847"/>
                  </a:cubicBezTo>
                  <a:cubicBezTo>
                    <a:pt x="400860" y="298560"/>
                    <a:pt x="391146" y="314102"/>
                    <a:pt x="398917" y="337416"/>
                  </a:cubicBezTo>
                  <a:cubicBezTo>
                    <a:pt x="391146" y="344539"/>
                    <a:pt x="395031" y="354253"/>
                    <a:pt x="394384" y="362024"/>
                  </a:cubicBezTo>
                  <a:cubicBezTo>
                    <a:pt x="393089" y="393109"/>
                    <a:pt x="393089" y="423546"/>
                    <a:pt x="392441" y="454630"/>
                  </a:cubicBezTo>
                  <a:cubicBezTo>
                    <a:pt x="374308" y="459811"/>
                    <a:pt x="356824" y="464344"/>
                    <a:pt x="338691" y="469525"/>
                  </a:cubicBezTo>
                  <a:cubicBezTo>
                    <a:pt x="227305" y="498666"/>
                    <a:pt x="119157" y="540760"/>
                    <a:pt x="5828" y="562131"/>
                  </a:cubicBezTo>
                  <a:cubicBezTo>
                    <a:pt x="0" y="563425"/>
                    <a:pt x="0" y="567959"/>
                    <a:pt x="1295" y="572492"/>
                  </a:cubicBezTo>
                  <a:cubicBezTo>
                    <a:pt x="1295" y="574435"/>
                    <a:pt x="648" y="575730"/>
                    <a:pt x="648" y="577672"/>
                  </a:cubicBezTo>
                  <a:cubicBezTo>
                    <a:pt x="648" y="962342"/>
                    <a:pt x="648" y="1347012"/>
                    <a:pt x="0" y="1732329"/>
                  </a:cubicBezTo>
                  <a:cubicBezTo>
                    <a:pt x="0" y="1747871"/>
                    <a:pt x="6476" y="1753052"/>
                    <a:pt x="19428" y="1758233"/>
                  </a:cubicBezTo>
                  <a:cubicBezTo>
                    <a:pt x="455905" y="1934378"/>
                    <a:pt x="893030" y="2111171"/>
                    <a:pt x="1329507" y="2287316"/>
                  </a:cubicBezTo>
                  <a:lnTo>
                    <a:pt x="1329507" y="2287316"/>
                  </a:lnTo>
                  <a:cubicBezTo>
                    <a:pt x="1329507" y="2290554"/>
                    <a:pt x="1329507" y="2294439"/>
                    <a:pt x="1330154" y="2297677"/>
                  </a:cubicBezTo>
                  <a:cubicBezTo>
                    <a:pt x="1334040" y="2297677"/>
                    <a:pt x="1337278" y="2297677"/>
                    <a:pt x="1341164" y="2297677"/>
                  </a:cubicBezTo>
                  <a:cubicBezTo>
                    <a:pt x="1357353" y="2291849"/>
                    <a:pt x="1374191" y="2291849"/>
                    <a:pt x="1390380" y="2286668"/>
                  </a:cubicBezTo>
                  <a:cubicBezTo>
                    <a:pt x="1734252" y="2175930"/>
                    <a:pt x="2078123" y="2065839"/>
                    <a:pt x="2421995" y="1955101"/>
                  </a:cubicBezTo>
                  <a:cubicBezTo>
                    <a:pt x="2595549" y="1899408"/>
                    <a:pt x="2768456" y="1844363"/>
                    <a:pt x="2942011" y="1788022"/>
                  </a:cubicBezTo>
                  <a:cubicBezTo>
                    <a:pt x="2977629" y="1776366"/>
                    <a:pt x="2982810" y="1771185"/>
                    <a:pt x="2982810" y="1732977"/>
                  </a:cubicBezTo>
                  <a:cubicBezTo>
                    <a:pt x="2982810" y="1372268"/>
                    <a:pt x="2982810" y="1012207"/>
                    <a:pt x="2982810" y="651498"/>
                  </a:cubicBezTo>
                  <a:cubicBezTo>
                    <a:pt x="2980867" y="612643"/>
                    <a:pt x="2977629" y="608757"/>
                    <a:pt x="2942011" y="593862"/>
                  </a:cubicBezTo>
                  <a:close/>
                </a:path>
              </a:pathLst>
            </a:custGeom>
            <a:solidFill>
              <a:schemeClr val="accent2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EE14370E-7748-4B1E-B5E7-1A26F890BFB9}"/>
                </a:ext>
              </a:extLst>
            </p:cNvPr>
            <p:cNvSpPr/>
            <p:nvPr userDrawn="1"/>
          </p:nvSpPr>
          <p:spPr>
            <a:xfrm>
              <a:off x="1739775" y="5544087"/>
              <a:ext cx="1252929" cy="1057023"/>
            </a:xfrm>
            <a:custGeom>
              <a:avLst/>
              <a:gdLst>
                <a:gd name="connsiteX0" fmla="*/ 844440 w 1252929"/>
                <a:gd name="connsiteY0" fmla="*/ 260328 h 1057022"/>
                <a:gd name="connsiteX1" fmla="*/ 846312 w 1252929"/>
                <a:gd name="connsiteY1" fmla="*/ 269690 h 1057022"/>
                <a:gd name="connsiteX2" fmla="*/ 846624 w 1252929"/>
                <a:gd name="connsiteY2" fmla="*/ 358628 h 1057022"/>
                <a:gd name="connsiteX3" fmla="*/ 833517 w 1252929"/>
                <a:gd name="connsiteY3" fmla="*/ 382969 h 1057022"/>
                <a:gd name="connsiteX4" fmla="*/ 748012 w 1252929"/>
                <a:gd name="connsiteY4" fmla="*/ 412927 h 1057022"/>
                <a:gd name="connsiteX5" fmla="*/ 577002 w 1252929"/>
                <a:gd name="connsiteY5" fmla="*/ 406061 h 1057022"/>
                <a:gd name="connsiteX6" fmla="*/ 567016 w 1252929"/>
                <a:gd name="connsiteY6" fmla="*/ 403565 h 1057022"/>
                <a:gd name="connsiteX7" fmla="*/ 520519 w 1252929"/>
                <a:gd name="connsiteY7" fmla="*/ 340216 h 1057022"/>
                <a:gd name="connsiteX8" fmla="*/ 520519 w 1252929"/>
                <a:gd name="connsiteY8" fmla="*/ 266881 h 1057022"/>
                <a:gd name="connsiteX9" fmla="*/ 522392 w 1252929"/>
                <a:gd name="connsiteY9" fmla="*/ 262825 h 1057022"/>
                <a:gd name="connsiteX10" fmla="*/ 611954 w 1252929"/>
                <a:gd name="connsiteY10" fmla="*/ 289662 h 1057022"/>
                <a:gd name="connsiteX11" fmla="*/ 754254 w 1252929"/>
                <a:gd name="connsiteY11" fmla="*/ 289662 h 1057022"/>
                <a:gd name="connsiteX12" fmla="*/ 816978 w 1252929"/>
                <a:gd name="connsiteY12" fmla="*/ 276556 h 1057022"/>
                <a:gd name="connsiteX13" fmla="*/ 844440 w 1252929"/>
                <a:gd name="connsiteY13" fmla="*/ 260328 h 1057022"/>
                <a:gd name="connsiteX14" fmla="*/ 312 w 1252929"/>
                <a:gd name="connsiteY14" fmla="*/ 230370 h 1057022"/>
                <a:gd name="connsiteX15" fmla="*/ 93619 w 1252929"/>
                <a:gd name="connsiteY15" fmla="*/ 267505 h 1057022"/>
                <a:gd name="connsiteX16" fmla="*/ 629742 w 1252929"/>
                <a:gd name="connsiteY16" fmla="*/ 486885 h 1057022"/>
                <a:gd name="connsiteX17" fmla="*/ 641288 w 1252929"/>
                <a:gd name="connsiteY17" fmla="*/ 501240 h 1057022"/>
                <a:gd name="connsiteX18" fmla="*/ 640664 w 1252929"/>
                <a:gd name="connsiteY18" fmla="*/ 1057022 h 1057022"/>
                <a:gd name="connsiteX19" fmla="*/ 9362 w 1252929"/>
                <a:gd name="connsiteY19" fmla="*/ 802067 h 1057022"/>
                <a:gd name="connsiteX20" fmla="*/ 0 w 1252929"/>
                <a:gd name="connsiteY20" fmla="*/ 789585 h 1057022"/>
                <a:gd name="connsiteX21" fmla="*/ 312 w 1252929"/>
                <a:gd name="connsiteY21" fmla="*/ 233179 h 1057022"/>
                <a:gd name="connsiteX22" fmla="*/ 312 w 1252929"/>
                <a:gd name="connsiteY22" fmla="*/ 230370 h 1057022"/>
                <a:gd name="connsiteX23" fmla="*/ 1251992 w 1252929"/>
                <a:gd name="connsiteY23" fmla="*/ 140808 h 1057022"/>
                <a:gd name="connsiteX24" fmla="*/ 1252929 w 1252929"/>
                <a:gd name="connsiteY24" fmla="*/ 178255 h 1057022"/>
                <a:gd name="connsiteX25" fmla="*/ 1252616 w 1252929"/>
                <a:gd name="connsiteY25" fmla="*/ 245349 h 1057022"/>
                <a:gd name="connsiteX26" fmla="*/ 1244815 w 1252929"/>
                <a:gd name="connsiteY26" fmla="*/ 261577 h 1057022"/>
                <a:gd name="connsiteX27" fmla="*/ 1155253 w 1252929"/>
                <a:gd name="connsiteY27" fmla="*/ 294656 h 1057022"/>
                <a:gd name="connsiteX28" fmla="*/ 1001719 w 1252929"/>
                <a:gd name="connsiteY28" fmla="*/ 292159 h 1057022"/>
                <a:gd name="connsiteX29" fmla="*/ 938994 w 1252929"/>
                <a:gd name="connsiteY29" fmla="*/ 269690 h 1057022"/>
                <a:gd name="connsiteX30" fmla="*/ 927136 w 1252929"/>
                <a:gd name="connsiteY30" fmla="*/ 249095 h 1057022"/>
                <a:gd name="connsiteX31" fmla="*/ 927448 w 1252929"/>
                <a:gd name="connsiteY31" fmla="*/ 156099 h 1057022"/>
                <a:gd name="connsiteX32" fmla="*/ 937746 w 1252929"/>
                <a:gd name="connsiteY32" fmla="*/ 149233 h 1057022"/>
                <a:gd name="connsiteX33" fmla="*/ 1013889 w 1252929"/>
                <a:gd name="connsiteY33" fmla="*/ 170454 h 1057022"/>
                <a:gd name="connsiteX34" fmla="*/ 1143707 w 1252929"/>
                <a:gd name="connsiteY34" fmla="*/ 172950 h 1057022"/>
                <a:gd name="connsiteX35" fmla="*/ 1231396 w 1252929"/>
                <a:gd name="connsiteY35" fmla="*/ 154851 h 1057022"/>
                <a:gd name="connsiteX36" fmla="*/ 1251992 w 1252929"/>
                <a:gd name="connsiteY36" fmla="*/ 140808 h 1057022"/>
                <a:gd name="connsiteX37" fmla="*/ 516150 w 1252929"/>
                <a:gd name="connsiteY37" fmla="*/ 112098 h 1057022"/>
                <a:gd name="connsiteX38" fmla="*/ 516150 w 1252929"/>
                <a:gd name="connsiteY38" fmla="*/ 221008 h 1057022"/>
                <a:gd name="connsiteX39" fmla="*/ 510221 w 1252929"/>
                <a:gd name="connsiteY39" fmla="*/ 231619 h 1057022"/>
                <a:gd name="connsiteX40" fmla="*/ 426900 w 1252929"/>
                <a:gd name="connsiteY40" fmla="*/ 265633 h 1057022"/>
                <a:gd name="connsiteX41" fmla="*/ 242160 w 1252929"/>
                <a:gd name="connsiteY41" fmla="*/ 259080 h 1057022"/>
                <a:gd name="connsiteX42" fmla="*/ 235919 w 1252929"/>
                <a:gd name="connsiteY42" fmla="*/ 257520 h 1057022"/>
                <a:gd name="connsiteX43" fmla="*/ 189109 w 1252929"/>
                <a:gd name="connsiteY43" fmla="*/ 192610 h 1057022"/>
                <a:gd name="connsiteX44" fmla="*/ 188797 w 1252929"/>
                <a:gd name="connsiteY44" fmla="*/ 173262 h 1057022"/>
                <a:gd name="connsiteX45" fmla="*/ 189733 w 1252929"/>
                <a:gd name="connsiteY45" fmla="*/ 128637 h 1057022"/>
                <a:gd name="connsiteX46" fmla="*/ 191918 w 1252929"/>
                <a:gd name="connsiteY46" fmla="*/ 117091 h 1057022"/>
                <a:gd name="connsiteX47" fmla="*/ 267749 w 1252929"/>
                <a:gd name="connsiteY47" fmla="*/ 142680 h 1057022"/>
                <a:gd name="connsiteX48" fmla="*/ 378219 w 1252929"/>
                <a:gd name="connsiteY48" fmla="*/ 147985 h 1057022"/>
                <a:gd name="connsiteX49" fmla="*/ 482136 w 1252929"/>
                <a:gd name="connsiteY49" fmla="*/ 132694 h 1057022"/>
                <a:gd name="connsiteX50" fmla="*/ 516150 w 1252929"/>
                <a:gd name="connsiteY50" fmla="*/ 112098 h 1057022"/>
                <a:gd name="connsiteX51" fmla="*/ 914342 w 1252929"/>
                <a:gd name="connsiteY51" fmla="*/ 380 h 1057022"/>
                <a:gd name="connsiteX52" fmla="*/ 914654 w 1252929"/>
                <a:gd name="connsiteY52" fmla="*/ 39700 h 1057022"/>
                <a:gd name="connsiteX53" fmla="*/ 914654 w 1252929"/>
                <a:gd name="connsiteY53" fmla="*/ 100240 h 1057022"/>
                <a:gd name="connsiteX54" fmla="*/ 901859 w 1252929"/>
                <a:gd name="connsiteY54" fmla="*/ 123332 h 1057022"/>
                <a:gd name="connsiteX55" fmla="*/ 817290 w 1252929"/>
                <a:gd name="connsiteY55" fmla="*/ 152354 h 1057022"/>
                <a:gd name="connsiteX56" fmla="*/ 643784 w 1252929"/>
                <a:gd name="connsiteY56" fmla="*/ 145177 h 1057022"/>
                <a:gd name="connsiteX57" fmla="*/ 596039 w 1252929"/>
                <a:gd name="connsiteY57" fmla="*/ 123957 h 1057022"/>
                <a:gd name="connsiteX58" fmla="*/ 588861 w 1252929"/>
                <a:gd name="connsiteY58" fmla="*/ 108978 h 1057022"/>
                <a:gd name="connsiteX59" fmla="*/ 588861 w 1252929"/>
                <a:gd name="connsiteY59" fmla="*/ 54991 h 1057022"/>
                <a:gd name="connsiteX60" fmla="*/ 589485 w 1252929"/>
                <a:gd name="connsiteY60" fmla="*/ 14423 h 1057022"/>
                <a:gd name="connsiteX61" fmla="*/ 591670 w 1252929"/>
                <a:gd name="connsiteY61" fmla="*/ 2564 h 1057022"/>
                <a:gd name="connsiteX62" fmla="*/ 601344 w 1252929"/>
                <a:gd name="connsiteY62" fmla="*/ 3813 h 1057022"/>
                <a:gd name="connsiteX63" fmla="*/ 715246 w 1252929"/>
                <a:gd name="connsiteY63" fmla="*/ 27841 h 1057022"/>
                <a:gd name="connsiteX64" fmla="*/ 837262 w 1252929"/>
                <a:gd name="connsiteY64" fmla="*/ 23473 h 1057022"/>
                <a:gd name="connsiteX65" fmla="*/ 906852 w 1252929"/>
                <a:gd name="connsiteY65" fmla="*/ 1628 h 1057022"/>
                <a:gd name="connsiteX66" fmla="*/ 914342 w 1252929"/>
                <a:gd name="connsiteY66" fmla="*/ 380 h 105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252929" h="1057022">
                  <a:moveTo>
                    <a:pt x="844440" y="260328"/>
                  </a:moveTo>
                  <a:cubicBezTo>
                    <a:pt x="848497" y="263137"/>
                    <a:pt x="846312" y="266881"/>
                    <a:pt x="846312" y="269690"/>
                  </a:cubicBezTo>
                  <a:cubicBezTo>
                    <a:pt x="846624" y="299336"/>
                    <a:pt x="845688" y="328982"/>
                    <a:pt x="846624" y="358628"/>
                  </a:cubicBezTo>
                  <a:cubicBezTo>
                    <a:pt x="846936" y="370174"/>
                    <a:pt x="842255" y="377040"/>
                    <a:pt x="833517" y="382969"/>
                  </a:cubicBezTo>
                  <a:cubicBezTo>
                    <a:pt x="807928" y="400756"/>
                    <a:pt x="778282" y="408246"/>
                    <a:pt x="748012" y="412927"/>
                  </a:cubicBezTo>
                  <a:cubicBezTo>
                    <a:pt x="690593" y="421977"/>
                    <a:pt x="633485" y="421040"/>
                    <a:pt x="577002" y="406061"/>
                  </a:cubicBezTo>
                  <a:cubicBezTo>
                    <a:pt x="573570" y="405125"/>
                    <a:pt x="570449" y="404501"/>
                    <a:pt x="567016" y="403565"/>
                  </a:cubicBezTo>
                  <a:cubicBezTo>
                    <a:pt x="521768" y="388898"/>
                    <a:pt x="520519" y="387338"/>
                    <a:pt x="520519" y="340216"/>
                  </a:cubicBezTo>
                  <a:cubicBezTo>
                    <a:pt x="520519" y="315875"/>
                    <a:pt x="520519" y="291223"/>
                    <a:pt x="520519" y="266881"/>
                  </a:cubicBezTo>
                  <a:cubicBezTo>
                    <a:pt x="521455" y="265946"/>
                    <a:pt x="521768" y="265321"/>
                    <a:pt x="522392" y="262825"/>
                  </a:cubicBezTo>
                  <a:cubicBezTo>
                    <a:pt x="550165" y="281237"/>
                    <a:pt x="581059" y="285918"/>
                    <a:pt x="611954" y="289662"/>
                  </a:cubicBezTo>
                  <a:cubicBezTo>
                    <a:pt x="659387" y="295279"/>
                    <a:pt x="706820" y="294655"/>
                    <a:pt x="754254" y="289662"/>
                  </a:cubicBezTo>
                  <a:cubicBezTo>
                    <a:pt x="775474" y="287478"/>
                    <a:pt x="796694" y="283421"/>
                    <a:pt x="816978" y="276556"/>
                  </a:cubicBezTo>
                  <a:cubicBezTo>
                    <a:pt x="827276" y="273123"/>
                    <a:pt x="836950" y="268754"/>
                    <a:pt x="844440" y="260328"/>
                  </a:cubicBezTo>
                  <a:close/>
                  <a:moveTo>
                    <a:pt x="312" y="230370"/>
                  </a:moveTo>
                  <a:cubicBezTo>
                    <a:pt x="32142" y="240668"/>
                    <a:pt x="62725" y="254711"/>
                    <a:pt x="93619" y="267505"/>
                  </a:cubicBezTo>
                  <a:cubicBezTo>
                    <a:pt x="272430" y="340528"/>
                    <a:pt x="450930" y="413862"/>
                    <a:pt x="629742" y="486885"/>
                  </a:cubicBezTo>
                  <a:cubicBezTo>
                    <a:pt x="636295" y="489694"/>
                    <a:pt x="641288" y="491878"/>
                    <a:pt x="641288" y="501240"/>
                  </a:cubicBezTo>
                  <a:cubicBezTo>
                    <a:pt x="640976" y="686604"/>
                    <a:pt x="640976" y="871657"/>
                    <a:pt x="640664" y="1057022"/>
                  </a:cubicBezTo>
                  <a:cubicBezTo>
                    <a:pt x="430334" y="971829"/>
                    <a:pt x="220004" y="886948"/>
                    <a:pt x="9362" y="802067"/>
                  </a:cubicBezTo>
                  <a:cubicBezTo>
                    <a:pt x="3121" y="799571"/>
                    <a:pt x="0" y="797074"/>
                    <a:pt x="0" y="789585"/>
                  </a:cubicBezTo>
                  <a:cubicBezTo>
                    <a:pt x="312" y="604220"/>
                    <a:pt x="312" y="418855"/>
                    <a:pt x="312" y="233179"/>
                  </a:cubicBezTo>
                  <a:cubicBezTo>
                    <a:pt x="0" y="231931"/>
                    <a:pt x="312" y="230994"/>
                    <a:pt x="312" y="230370"/>
                  </a:cubicBezTo>
                  <a:close/>
                  <a:moveTo>
                    <a:pt x="1251992" y="140808"/>
                  </a:moveTo>
                  <a:cubicBezTo>
                    <a:pt x="1252304" y="153290"/>
                    <a:pt x="1252616" y="165773"/>
                    <a:pt x="1252929" y="178255"/>
                  </a:cubicBezTo>
                  <a:cubicBezTo>
                    <a:pt x="1252616" y="200724"/>
                    <a:pt x="1252304" y="222881"/>
                    <a:pt x="1252616" y="245349"/>
                  </a:cubicBezTo>
                  <a:cubicBezTo>
                    <a:pt x="1252616" y="252527"/>
                    <a:pt x="1250432" y="257208"/>
                    <a:pt x="1244815" y="261577"/>
                  </a:cubicBezTo>
                  <a:cubicBezTo>
                    <a:pt x="1218290" y="281861"/>
                    <a:pt x="1187083" y="289351"/>
                    <a:pt x="1155253" y="294656"/>
                  </a:cubicBezTo>
                  <a:cubicBezTo>
                    <a:pt x="1104075" y="303081"/>
                    <a:pt x="1052584" y="302457"/>
                    <a:pt x="1001719" y="292159"/>
                  </a:cubicBezTo>
                  <a:cubicBezTo>
                    <a:pt x="979874" y="287790"/>
                    <a:pt x="958654" y="280925"/>
                    <a:pt x="938994" y="269690"/>
                  </a:cubicBezTo>
                  <a:cubicBezTo>
                    <a:pt x="930881" y="265010"/>
                    <a:pt x="926824" y="259392"/>
                    <a:pt x="927136" y="249095"/>
                  </a:cubicBezTo>
                  <a:cubicBezTo>
                    <a:pt x="927760" y="218200"/>
                    <a:pt x="927448" y="187305"/>
                    <a:pt x="927448" y="156099"/>
                  </a:cubicBezTo>
                  <a:cubicBezTo>
                    <a:pt x="927448" y="148297"/>
                    <a:pt x="926200" y="142368"/>
                    <a:pt x="937746" y="149233"/>
                  </a:cubicBezTo>
                  <a:cubicBezTo>
                    <a:pt x="960839" y="163277"/>
                    <a:pt x="987676" y="167021"/>
                    <a:pt x="1013889" y="170454"/>
                  </a:cubicBezTo>
                  <a:cubicBezTo>
                    <a:pt x="1056954" y="176071"/>
                    <a:pt x="1100330" y="177007"/>
                    <a:pt x="1143707" y="172950"/>
                  </a:cubicBezTo>
                  <a:cubicBezTo>
                    <a:pt x="1173665" y="170141"/>
                    <a:pt x="1203311" y="166085"/>
                    <a:pt x="1231396" y="154851"/>
                  </a:cubicBezTo>
                  <a:cubicBezTo>
                    <a:pt x="1239198" y="152354"/>
                    <a:pt x="1246687" y="147985"/>
                    <a:pt x="1251992" y="140808"/>
                  </a:cubicBezTo>
                  <a:close/>
                  <a:moveTo>
                    <a:pt x="516150" y="112098"/>
                  </a:moveTo>
                  <a:cubicBezTo>
                    <a:pt x="516150" y="150169"/>
                    <a:pt x="516150" y="185745"/>
                    <a:pt x="516150" y="221008"/>
                  </a:cubicBezTo>
                  <a:cubicBezTo>
                    <a:pt x="516150" y="226001"/>
                    <a:pt x="513654" y="228498"/>
                    <a:pt x="510221" y="231619"/>
                  </a:cubicBezTo>
                  <a:cubicBezTo>
                    <a:pt x="486504" y="252839"/>
                    <a:pt x="456859" y="260953"/>
                    <a:pt x="426900" y="265633"/>
                  </a:cubicBezTo>
                  <a:cubicBezTo>
                    <a:pt x="365112" y="275932"/>
                    <a:pt x="303324" y="276556"/>
                    <a:pt x="242160" y="259080"/>
                  </a:cubicBezTo>
                  <a:cubicBezTo>
                    <a:pt x="239975" y="258456"/>
                    <a:pt x="238103" y="258144"/>
                    <a:pt x="235919" y="257520"/>
                  </a:cubicBezTo>
                  <a:cubicBezTo>
                    <a:pt x="190046" y="241917"/>
                    <a:pt x="189109" y="240669"/>
                    <a:pt x="189109" y="192610"/>
                  </a:cubicBezTo>
                  <a:cubicBezTo>
                    <a:pt x="189109" y="186057"/>
                    <a:pt x="188797" y="179816"/>
                    <a:pt x="188797" y="173262"/>
                  </a:cubicBezTo>
                  <a:cubicBezTo>
                    <a:pt x="189109" y="158283"/>
                    <a:pt x="189109" y="143616"/>
                    <a:pt x="189733" y="128637"/>
                  </a:cubicBezTo>
                  <a:cubicBezTo>
                    <a:pt x="190046" y="124892"/>
                    <a:pt x="188173" y="120523"/>
                    <a:pt x="191918" y="117091"/>
                  </a:cubicBezTo>
                  <a:cubicBezTo>
                    <a:pt x="214386" y="133630"/>
                    <a:pt x="241223" y="138623"/>
                    <a:pt x="267749" y="142680"/>
                  </a:cubicBezTo>
                  <a:cubicBezTo>
                    <a:pt x="304260" y="148297"/>
                    <a:pt x="341396" y="149545"/>
                    <a:pt x="378219" y="147985"/>
                  </a:cubicBezTo>
                  <a:cubicBezTo>
                    <a:pt x="413170" y="146425"/>
                    <a:pt x="448433" y="143616"/>
                    <a:pt x="482136" y="132694"/>
                  </a:cubicBezTo>
                  <a:cubicBezTo>
                    <a:pt x="494306" y="128637"/>
                    <a:pt x="506476" y="124892"/>
                    <a:pt x="516150" y="112098"/>
                  </a:cubicBezTo>
                  <a:close/>
                  <a:moveTo>
                    <a:pt x="914342" y="380"/>
                  </a:moveTo>
                  <a:cubicBezTo>
                    <a:pt x="914342" y="13487"/>
                    <a:pt x="914654" y="26593"/>
                    <a:pt x="914654" y="39700"/>
                  </a:cubicBezTo>
                  <a:cubicBezTo>
                    <a:pt x="914654" y="59984"/>
                    <a:pt x="913717" y="79956"/>
                    <a:pt x="914654" y="100240"/>
                  </a:cubicBezTo>
                  <a:cubicBezTo>
                    <a:pt x="915277" y="111474"/>
                    <a:pt x="910285" y="117715"/>
                    <a:pt x="901859" y="123332"/>
                  </a:cubicBezTo>
                  <a:cubicBezTo>
                    <a:pt x="876270" y="140184"/>
                    <a:pt x="847248" y="147674"/>
                    <a:pt x="817290" y="152354"/>
                  </a:cubicBezTo>
                  <a:cubicBezTo>
                    <a:pt x="759247" y="161716"/>
                    <a:pt x="701203" y="160468"/>
                    <a:pt x="643784" y="145177"/>
                  </a:cubicBezTo>
                  <a:cubicBezTo>
                    <a:pt x="626933" y="140496"/>
                    <a:pt x="610393" y="134567"/>
                    <a:pt x="596039" y="123957"/>
                  </a:cubicBezTo>
                  <a:cubicBezTo>
                    <a:pt x="590421" y="119900"/>
                    <a:pt x="588549" y="115531"/>
                    <a:pt x="588861" y="108978"/>
                  </a:cubicBezTo>
                  <a:cubicBezTo>
                    <a:pt x="589173" y="90878"/>
                    <a:pt x="588861" y="73090"/>
                    <a:pt x="588861" y="54991"/>
                  </a:cubicBezTo>
                  <a:cubicBezTo>
                    <a:pt x="588861" y="41572"/>
                    <a:pt x="588861" y="27841"/>
                    <a:pt x="589485" y="14423"/>
                  </a:cubicBezTo>
                  <a:cubicBezTo>
                    <a:pt x="589485" y="10366"/>
                    <a:pt x="587301" y="5997"/>
                    <a:pt x="591670" y="2564"/>
                  </a:cubicBezTo>
                  <a:cubicBezTo>
                    <a:pt x="595102" y="692"/>
                    <a:pt x="598535" y="2253"/>
                    <a:pt x="601344" y="3813"/>
                  </a:cubicBezTo>
                  <a:cubicBezTo>
                    <a:pt x="636919" y="22536"/>
                    <a:pt x="675927" y="26281"/>
                    <a:pt x="715246" y="27841"/>
                  </a:cubicBezTo>
                  <a:cubicBezTo>
                    <a:pt x="756126" y="29714"/>
                    <a:pt x="796694" y="29714"/>
                    <a:pt x="837262" y="23473"/>
                  </a:cubicBezTo>
                  <a:cubicBezTo>
                    <a:pt x="861603" y="19728"/>
                    <a:pt x="885632" y="15047"/>
                    <a:pt x="906852" y="1628"/>
                  </a:cubicBezTo>
                  <a:cubicBezTo>
                    <a:pt x="909037" y="380"/>
                    <a:pt x="911533" y="-556"/>
                    <a:pt x="914342" y="38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" name="그룹 77">
            <a:extLst>
              <a:ext uri="{FF2B5EF4-FFF2-40B4-BE49-F238E27FC236}">
                <a16:creationId xmlns="" xmlns:a16="http://schemas.microsoft.com/office/drawing/2014/main" id="{C7D0F3E7-B662-4EF6-8E16-F60F81727C22}"/>
              </a:ext>
            </a:extLst>
          </p:cNvPr>
          <p:cNvGrpSpPr/>
          <p:nvPr userDrawn="1"/>
        </p:nvGrpSpPr>
        <p:grpSpPr>
          <a:xfrm>
            <a:off x="5071385" y="1063756"/>
            <a:ext cx="2049231" cy="144016"/>
            <a:chOff x="4791443" y="4794870"/>
            <a:chExt cx="1679267" cy="144016"/>
          </a:xfrm>
        </p:grpSpPr>
        <p:sp>
          <p:nvSpPr>
            <p:cNvPr id="25" name="Rectangle 49">
              <a:extLst>
                <a:ext uri="{FF2B5EF4-FFF2-40B4-BE49-F238E27FC236}">
                  <a16:creationId xmlns="" xmlns:a16="http://schemas.microsoft.com/office/drawing/2014/main" id="{617F14CF-5E88-410D-BAA1-9F910565C148}"/>
                </a:ext>
              </a:extLst>
            </p:cNvPr>
            <p:cNvSpPr/>
            <p:nvPr/>
          </p:nvSpPr>
          <p:spPr>
            <a:xfrm>
              <a:off x="4791443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6" name="Rectangle 50">
              <a:extLst>
                <a:ext uri="{FF2B5EF4-FFF2-40B4-BE49-F238E27FC236}">
                  <a16:creationId xmlns="" xmlns:a16="http://schemas.microsoft.com/office/drawing/2014/main" id="{614A67FA-FC16-4379-B0F3-0EF7432FEA2F}"/>
                </a:ext>
              </a:extLst>
            </p:cNvPr>
            <p:cNvSpPr/>
            <p:nvPr/>
          </p:nvSpPr>
          <p:spPr>
            <a:xfrm>
              <a:off x="5069079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7" name="Rectangle 51">
              <a:extLst>
                <a:ext uri="{FF2B5EF4-FFF2-40B4-BE49-F238E27FC236}">
                  <a16:creationId xmlns="" xmlns:a16="http://schemas.microsoft.com/office/drawing/2014/main" id="{873532B6-979E-413B-83E0-333CA7A4819B}"/>
                </a:ext>
              </a:extLst>
            </p:cNvPr>
            <p:cNvSpPr/>
            <p:nvPr/>
          </p:nvSpPr>
          <p:spPr>
            <a:xfrm>
              <a:off x="5348864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8" name="Rectangle 52">
              <a:extLst>
                <a:ext uri="{FF2B5EF4-FFF2-40B4-BE49-F238E27FC236}">
                  <a16:creationId xmlns="" xmlns:a16="http://schemas.microsoft.com/office/drawing/2014/main" id="{54E3AC9E-AB8F-4E04-84A9-FA282DE577C4}"/>
                </a:ext>
              </a:extLst>
            </p:cNvPr>
            <p:cNvSpPr/>
            <p:nvPr/>
          </p:nvSpPr>
          <p:spPr>
            <a:xfrm>
              <a:off x="5630498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9" name="Rectangle 53">
              <a:extLst>
                <a:ext uri="{FF2B5EF4-FFF2-40B4-BE49-F238E27FC236}">
                  <a16:creationId xmlns="" xmlns:a16="http://schemas.microsoft.com/office/drawing/2014/main" id="{204C0E0A-7944-423A-81A5-57AE0279B317}"/>
                </a:ext>
              </a:extLst>
            </p:cNvPr>
            <p:cNvSpPr/>
            <p:nvPr/>
          </p:nvSpPr>
          <p:spPr>
            <a:xfrm>
              <a:off x="5910282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0" name="Rectangle 54">
              <a:extLst>
                <a:ext uri="{FF2B5EF4-FFF2-40B4-BE49-F238E27FC236}">
                  <a16:creationId xmlns="" xmlns:a16="http://schemas.microsoft.com/office/drawing/2014/main" id="{4A8E128F-689E-410E-AFD2-5A4AD5292218}"/>
                </a:ext>
              </a:extLst>
            </p:cNvPr>
            <p:cNvSpPr/>
            <p:nvPr/>
          </p:nvSpPr>
          <p:spPr>
            <a:xfrm>
              <a:off x="6189274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</p:spTree>
    <p:extLst>
      <p:ext uri="{BB962C8B-B14F-4D97-AF65-F5344CB8AC3E}">
        <p14:creationId xmlns="" xmlns:p14="http://schemas.microsoft.com/office/powerpoint/2010/main" val="4064022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="" xmlns:a16="http://schemas.microsoft.com/office/drawing/2014/main" id="{C8B0BB98-FC2A-4DB1-901A-638896D64A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215684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4" name="그룹 77">
            <a:extLst>
              <a:ext uri="{FF2B5EF4-FFF2-40B4-BE49-F238E27FC236}">
                <a16:creationId xmlns="" xmlns:a16="http://schemas.microsoft.com/office/drawing/2014/main" id="{C7D0F3E7-B662-4EF6-8E16-F60F81727C22}"/>
              </a:ext>
            </a:extLst>
          </p:cNvPr>
          <p:cNvGrpSpPr/>
          <p:nvPr userDrawn="1"/>
        </p:nvGrpSpPr>
        <p:grpSpPr>
          <a:xfrm>
            <a:off x="5071385" y="1063756"/>
            <a:ext cx="2049231" cy="144016"/>
            <a:chOff x="4791443" y="4794870"/>
            <a:chExt cx="1679267" cy="144016"/>
          </a:xfrm>
        </p:grpSpPr>
        <p:sp>
          <p:nvSpPr>
            <p:cNvPr id="25" name="Rectangle 49">
              <a:extLst>
                <a:ext uri="{FF2B5EF4-FFF2-40B4-BE49-F238E27FC236}">
                  <a16:creationId xmlns="" xmlns:a16="http://schemas.microsoft.com/office/drawing/2014/main" id="{617F14CF-5E88-410D-BAA1-9F910565C148}"/>
                </a:ext>
              </a:extLst>
            </p:cNvPr>
            <p:cNvSpPr/>
            <p:nvPr/>
          </p:nvSpPr>
          <p:spPr>
            <a:xfrm>
              <a:off x="4791443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6" name="Rectangle 50">
              <a:extLst>
                <a:ext uri="{FF2B5EF4-FFF2-40B4-BE49-F238E27FC236}">
                  <a16:creationId xmlns="" xmlns:a16="http://schemas.microsoft.com/office/drawing/2014/main" id="{614A67FA-FC16-4379-B0F3-0EF7432FEA2F}"/>
                </a:ext>
              </a:extLst>
            </p:cNvPr>
            <p:cNvSpPr/>
            <p:nvPr/>
          </p:nvSpPr>
          <p:spPr>
            <a:xfrm>
              <a:off x="5069079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7" name="Rectangle 51">
              <a:extLst>
                <a:ext uri="{FF2B5EF4-FFF2-40B4-BE49-F238E27FC236}">
                  <a16:creationId xmlns="" xmlns:a16="http://schemas.microsoft.com/office/drawing/2014/main" id="{873532B6-979E-413B-83E0-333CA7A4819B}"/>
                </a:ext>
              </a:extLst>
            </p:cNvPr>
            <p:cNvSpPr/>
            <p:nvPr/>
          </p:nvSpPr>
          <p:spPr>
            <a:xfrm>
              <a:off x="5348864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8" name="Rectangle 52">
              <a:extLst>
                <a:ext uri="{FF2B5EF4-FFF2-40B4-BE49-F238E27FC236}">
                  <a16:creationId xmlns="" xmlns:a16="http://schemas.microsoft.com/office/drawing/2014/main" id="{54E3AC9E-AB8F-4E04-84A9-FA282DE577C4}"/>
                </a:ext>
              </a:extLst>
            </p:cNvPr>
            <p:cNvSpPr/>
            <p:nvPr/>
          </p:nvSpPr>
          <p:spPr>
            <a:xfrm>
              <a:off x="5630498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9" name="Rectangle 53">
              <a:extLst>
                <a:ext uri="{FF2B5EF4-FFF2-40B4-BE49-F238E27FC236}">
                  <a16:creationId xmlns="" xmlns:a16="http://schemas.microsoft.com/office/drawing/2014/main" id="{204C0E0A-7944-423A-81A5-57AE0279B317}"/>
                </a:ext>
              </a:extLst>
            </p:cNvPr>
            <p:cNvSpPr/>
            <p:nvPr/>
          </p:nvSpPr>
          <p:spPr>
            <a:xfrm>
              <a:off x="5910282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0" name="Rectangle 54">
              <a:extLst>
                <a:ext uri="{FF2B5EF4-FFF2-40B4-BE49-F238E27FC236}">
                  <a16:creationId xmlns="" xmlns:a16="http://schemas.microsoft.com/office/drawing/2014/main" id="{4A8E128F-689E-410E-AFD2-5A4AD5292218}"/>
                </a:ext>
              </a:extLst>
            </p:cNvPr>
            <p:cNvSpPr/>
            <p:nvPr/>
          </p:nvSpPr>
          <p:spPr>
            <a:xfrm>
              <a:off x="6189274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</p:spTree>
    <p:extLst>
      <p:ext uri="{BB962C8B-B14F-4D97-AF65-F5344CB8AC3E}">
        <p14:creationId xmlns="" xmlns:p14="http://schemas.microsoft.com/office/powerpoint/2010/main" val="974095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863" r:id="rId3"/>
    <p:sldLayoutId id="2147483864" r:id="rId4"/>
    <p:sldLayoutId id="2147483865" r:id="rId5"/>
    <p:sldLayoutId id="2147483866" r:id="rId6"/>
    <p:sldLayoutId id="214748386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82" r:id="rId2"/>
    <p:sldLayoutId id="2147483666" r:id="rId3"/>
    <p:sldLayoutId id="2147483668" r:id="rId4"/>
    <p:sldLayoutId id="2147483669" r:id="rId5"/>
    <p:sldLayoutId id="2147483676" r:id="rId6"/>
    <p:sldLayoutId id="2147483670" r:id="rId7"/>
    <p:sldLayoutId id="2147483679" r:id="rId8"/>
    <p:sldLayoutId id="2147483671" r:id="rId9"/>
    <p:sldLayoutId id="2147483672" r:id="rId10"/>
    <p:sldLayoutId id="2147483680" r:id="rId11"/>
    <p:sldLayoutId id="2147483674" r:id="rId12"/>
    <p:sldLayoutId id="2147483675" r:id="rId13"/>
    <p:sldLayoutId id="2147483665" r:id="rId14"/>
    <p:sldLayoutId id="2147483683" r:id="rId15"/>
    <p:sldLayoutId id="2147483686" r:id="rId16"/>
    <p:sldLayoutId id="2147483681" r:id="rId17"/>
    <p:sldLayoutId id="214748386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1/30/2020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16/j.system.2005.03.006" TargetMode="Externa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F2E95BD-B24B-4F31-873A-0B8CC3AB036A}"/>
              </a:ext>
            </a:extLst>
          </p:cNvPr>
          <p:cNvSpPr/>
          <p:nvPr/>
        </p:nvSpPr>
        <p:spPr>
          <a:xfrm>
            <a:off x="0" y="1641764"/>
            <a:ext cx="12192000" cy="4389482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1849580"/>
            <a:ext cx="12192000" cy="13716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Challenges in Academic Writing: A Mixed Method Study of Indonesian Graduate Students in a Non-</a:t>
            </a:r>
            <a:r>
              <a:rPr lang="id-ID" sz="3600" b="1" dirty="0" smtClean="0">
                <a:solidFill>
                  <a:srgbClr val="FFFF00"/>
                </a:solidFill>
              </a:rPr>
              <a:t>N</a:t>
            </a:r>
            <a:r>
              <a:rPr lang="en-US" sz="3600" b="1" dirty="0" err="1" smtClean="0">
                <a:solidFill>
                  <a:srgbClr val="FFFF00"/>
                </a:solidFill>
              </a:rPr>
              <a:t>ative</a:t>
            </a:r>
            <a:r>
              <a:rPr lang="en-US" sz="3600" b="1" dirty="0" smtClean="0">
                <a:solidFill>
                  <a:srgbClr val="FFFF00"/>
                </a:solidFill>
              </a:rPr>
              <a:t> English Speaking Environment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5A9E735-F0E0-404B-8355-CA92A9059763}"/>
              </a:ext>
            </a:extLst>
          </p:cNvPr>
          <p:cNvSpPr txBox="1"/>
          <p:nvPr/>
        </p:nvSpPr>
        <p:spPr>
          <a:xfrm>
            <a:off x="2167446" y="3616038"/>
            <a:ext cx="838971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Dedy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Subandowo</a:t>
            </a:r>
            <a:endParaRPr lang="id-ID" sz="28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Supervisor</a:t>
            </a:r>
            <a:endParaRPr lang="id-ID" sz="28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</a:rPr>
              <a:t>Csilla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</a:rPr>
              <a:t>Sárdi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, Ph.D.</a:t>
            </a:r>
            <a:endParaRPr lang="id-ID" sz="28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 </a:t>
            </a:r>
            <a:endParaRPr lang="id-ID" sz="28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sz="3200" b="1" dirty="0" err="1" smtClean="0">
                <a:solidFill>
                  <a:schemeClr val="bg1">
                    <a:lumMod val="95000"/>
                  </a:schemeClr>
                </a:solidFill>
              </a:rPr>
              <a:t>Pázmány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1">
                    <a:lumMod val="95000"/>
                  </a:schemeClr>
                </a:solidFill>
              </a:rPr>
              <a:t>Péter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1">
                    <a:lumMod val="95000"/>
                  </a:schemeClr>
                </a:solidFill>
              </a:rPr>
              <a:t>Chatolic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 University</a:t>
            </a:r>
            <a:endParaRPr lang="id-ID" sz="1400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US" altLang="ko-KR" sz="1200" b="1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22419" y="290944"/>
            <a:ext cx="6754091" cy="6026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DOCTORAL SCHOOL CONFERENCE 2020</a:t>
            </a:r>
            <a:endParaRPr lang="en-US" sz="2000" b="1" dirty="0"/>
          </a:p>
        </p:txBody>
      </p:sp>
    </p:spTree>
    <p:extLst>
      <p:ext uri="{BB962C8B-B14F-4D97-AF65-F5344CB8AC3E}">
        <p14:creationId xmlns="" xmlns:p14="http://schemas.microsoft.com/office/powerpoint/2010/main" val="181597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id-ID" dirty="0" smtClean="0">
                <a:solidFill>
                  <a:srgbClr val="00B050"/>
                </a:solidFill>
              </a:rPr>
              <a:t>RESEARCH DESIGN</a:t>
            </a:r>
            <a:endParaRPr lang="en-US" dirty="0">
              <a:solidFill>
                <a:srgbClr val="00B050"/>
              </a:solidFill>
            </a:endParaRPr>
          </a:p>
        </p:txBody>
      </p:sp>
      <p:grpSp>
        <p:nvGrpSpPr>
          <p:cNvPr id="29" name="Graphic 2">
            <a:extLst>
              <a:ext uri="{FF2B5EF4-FFF2-40B4-BE49-F238E27FC236}">
                <a16:creationId xmlns="" xmlns:a16="http://schemas.microsoft.com/office/drawing/2014/main" id="{D6586962-0C27-483C-819C-084558BF6AB8}"/>
              </a:ext>
            </a:extLst>
          </p:cNvPr>
          <p:cNvGrpSpPr/>
          <p:nvPr/>
        </p:nvGrpSpPr>
        <p:grpSpPr>
          <a:xfrm>
            <a:off x="3686677" y="2016294"/>
            <a:ext cx="3368333" cy="2584926"/>
            <a:chOff x="3810001" y="2347204"/>
            <a:chExt cx="4298774" cy="3434985"/>
          </a:xfrm>
        </p:grpSpPr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77A9E1C-4FAB-4FDF-9E34-85DC6CE9C46D}"/>
                </a:ext>
              </a:extLst>
            </p:cNvPr>
            <p:cNvSpPr/>
            <p:nvPr/>
          </p:nvSpPr>
          <p:spPr>
            <a:xfrm>
              <a:off x="3809665" y="4867987"/>
              <a:ext cx="4285330" cy="910842"/>
            </a:xfrm>
            <a:custGeom>
              <a:avLst/>
              <a:gdLst>
                <a:gd name="connsiteX0" fmla="*/ 2584642 w 4285329"/>
                <a:gd name="connsiteY0" fmla="*/ 914202 h 910842"/>
                <a:gd name="connsiteX1" fmla="*/ 2568845 w 4285329"/>
                <a:gd name="connsiteY1" fmla="*/ 910841 h 910842"/>
                <a:gd name="connsiteX2" fmla="*/ 2466670 w 4285329"/>
                <a:gd name="connsiteY2" fmla="*/ 908152 h 910842"/>
                <a:gd name="connsiteX3" fmla="*/ 2295256 w 4285329"/>
                <a:gd name="connsiteY3" fmla="*/ 881936 h 910842"/>
                <a:gd name="connsiteX4" fmla="*/ 1951758 w 4285329"/>
                <a:gd name="connsiteY4" fmla="*/ 813035 h 910842"/>
                <a:gd name="connsiteX5" fmla="*/ 1640861 w 4285329"/>
                <a:gd name="connsiteY5" fmla="*/ 751192 h 910842"/>
                <a:gd name="connsiteX6" fmla="*/ 1354500 w 4285329"/>
                <a:gd name="connsiteY6" fmla="*/ 694726 h 910842"/>
                <a:gd name="connsiteX7" fmla="*/ 1164938 w 4285329"/>
                <a:gd name="connsiteY7" fmla="*/ 655402 h 910842"/>
                <a:gd name="connsiteX8" fmla="*/ 940756 w 4285329"/>
                <a:gd name="connsiteY8" fmla="*/ 611372 h 910842"/>
                <a:gd name="connsiteX9" fmla="*/ 649690 w 4285329"/>
                <a:gd name="connsiteY9" fmla="*/ 553899 h 910842"/>
                <a:gd name="connsiteX10" fmla="*/ 458446 w 4285329"/>
                <a:gd name="connsiteY10" fmla="*/ 514574 h 910842"/>
                <a:gd name="connsiteX11" fmla="*/ 250734 w 4285329"/>
                <a:gd name="connsiteY11" fmla="*/ 473570 h 910842"/>
                <a:gd name="connsiteX12" fmla="*/ 185866 w 4285329"/>
                <a:gd name="connsiteY12" fmla="*/ 443320 h 910842"/>
                <a:gd name="connsiteX13" fmla="*/ 181496 w 4285329"/>
                <a:gd name="connsiteY13" fmla="*/ 370722 h 910842"/>
                <a:gd name="connsiteX14" fmla="*/ 188555 w 4285329"/>
                <a:gd name="connsiteY14" fmla="*/ 363664 h 910842"/>
                <a:gd name="connsiteX15" fmla="*/ 184857 w 4285329"/>
                <a:gd name="connsiteY15" fmla="*/ 352572 h 910842"/>
                <a:gd name="connsiteX16" fmla="*/ 18150 w 4285329"/>
                <a:gd name="connsiteY16" fmla="*/ 319298 h 910842"/>
                <a:gd name="connsiteX17" fmla="*/ 0 w 4285329"/>
                <a:gd name="connsiteY17" fmla="*/ 314929 h 910842"/>
                <a:gd name="connsiteX18" fmla="*/ 64196 w 4285329"/>
                <a:gd name="connsiteY18" fmla="*/ 265857 h 910842"/>
                <a:gd name="connsiteX19" fmla="*/ 276278 w 4285329"/>
                <a:gd name="connsiteY19" fmla="*/ 170740 h 910842"/>
                <a:gd name="connsiteX20" fmla="*/ 582469 w 4285329"/>
                <a:gd name="connsiteY20" fmla="*/ 80328 h 910842"/>
                <a:gd name="connsiteX21" fmla="*/ 871519 w 4285329"/>
                <a:gd name="connsiteY21" fmla="*/ 21173 h 910842"/>
                <a:gd name="connsiteX22" fmla="*/ 1015035 w 4285329"/>
                <a:gd name="connsiteY22" fmla="*/ 671 h 910842"/>
                <a:gd name="connsiteX23" fmla="*/ 1095700 w 4285329"/>
                <a:gd name="connsiteY23" fmla="*/ 12771 h 910842"/>
                <a:gd name="connsiteX24" fmla="*/ 1314840 w 4285329"/>
                <a:gd name="connsiteY24" fmla="*/ 56801 h 910842"/>
                <a:gd name="connsiteX25" fmla="*/ 1354500 w 4285329"/>
                <a:gd name="connsiteY25" fmla="*/ 54112 h 910842"/>
                <a:gd name="connsiteX26" fmla="*/ 1514150 w 4285329"/>
                <a:gd name="connsiteY26" fmla="*/ 40331 h 910842"/>
                <a:gd name="connsiteX27" fmla="*/ 1666741 w 4285329"/>
                <a:gd name="connsiteY27" fmla="*/ 37643 h 910842"/>
                <a:gd name="connsiteX28" fmla="*/ 1888570 w 4285329"/>
                <a:gd name="connsiteY28" fmla="*/ 62514 h 910842"/>
                <a:gd name="connsiteX29" fmla="*/ 2155101 w 4285329"/>
                <a:gd name="connsiteY29" fmla="*/ 114947 h 910842"/>
                <a:gd name="connsiteX30" fmla="*/ 2324833 w 4285329"/>
                <a:gd name="connsiteY30" fmla="*/ 149901 h 910842"/>
                <a:gd name="connsiteX31" fmla="*/ 2338614 w 4285329"/>
                <a:gd name="connsiteY31" fmla="*/ 148221 h 910842"/>
                <a:gd name="connsiteX32" fmla="*/ 2355083 w 4285329"/>
                <a:gd name="connsiteY32" fmla="*/ 157632 h 910842"/>
                <a:gd name="connsiteX33" fmla="*/ 2719756 w 4285329"/>
                <a:gd name="connsiteY33" fmla="*/ 523985 h 910842"/>
                <a:gd name="connsiteX34" fmla="*/ 2916377 w 4285329"/>
                <a:gd name="connsiteY34" fmla="*/ 629858 h 910842"/>
                <a:gd name="connsiteX35" fmla="*/ 3440700 w 4285329"/>
                <a:gd name="connsiteY35" fmla="*/ 736067 h 910842"/>
                <a:gd name="connsiteX36" fmla="*/ 3825539 w 4285329"/>
                <a:gd name="connsiteY36" fmla="*/ 813371 h 910842"/>
                <a:gd name="connsiteX37" fmla="*/ 3840328 w 4285329"/>
                <a:gd name="connsiteY37" fmla="*/ 816732 h 910842"/>
                <a:gd name="connsiteX38" fmla="*/ 4098120 w 4285329"/>
                <a:gd name="connsiteY38" fmla="*/ 869164 h 910842"/>
                <a:gd name="connsiteX39" fmla="*/ 4268861 w 4285329"/>
                <a:gd name="connsiteY39" fmla="*/ 903783 h 910842"/>
                <a:gd name="connsiteX40" fmla="*/ 4286338 w 4285329"/>
                <a:gd name="connsiteY40" fmla="*/ 909161 h 910842"/>
                <a:gd name="connsiteX41" fmla="*/ 4287347 w 4285329"/>
                <a:gd name="connsiteY41" fmla="*/ 914202 h 910842"/>
                <a:gd name="connsiteX42" fmla="*/ 2584642 w 4285329"/>
                <a:gd name="connsiteY42" fmla="*/ 914202 h 91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285329" h="910842">
                  <a:moveTo>
                    <a:pt x="2584642" y="914202"/>
                  </a:moveTo>
                  <a:cubicBezTo>
                    <a:pt x="2580273" y="909161"/>
                    <a:pt x="2574223" y="911177"/>
                    <a:pt x="2568845" y="910841"/>
                  </a:cubicBezTo>
                  <a:cubicBezTo>
                    <a:pt x="2534899" y="909497"/>
                    <a:pt x="2500952" y="909833"/>
                    <a:pt x="2466670" y="908152"/>
                  </a:cubicBezTo>
                  <a:cubicBezTo>
                    <a:pt x="2408524" y="905464"/>
                    <a:pt x="2352058" y="893028"/>
                    <a:pt x="2295256" y="881936"/>
                  </a:cubicBezTo>
                  <a:cubicBezTo>
                    <a:pt x="2180645" y="859081"/>
                    <a:pt x="2066369" y="835890"/>
                    <a:pt x="1951758" y="813035"/>
                  </a:cubicBezTo>
                  <a:cubicBezTo>
                    <a:pt x="1848238" y="792197"/>
                    <a:pt x="1744717" y="771694"/>
                    <a:pt x="1640861" y="751192"/>
                  </a:cubicBezTo>
                  <a:cubicBezTo>
                    <a:pt x="1545408" y="732370"/>
                    <a:pt x="1449954" y="713884"/>
                    <a:pt x="1354500" y="694726"/>
                  </a:cubicBezTo>
                  <a:cubicBezTo>
                    <a:pt x="1291313" y="681954"/>
                    <a:pt x="1228125" y="668174"/>
                    <a:pt x="1164938" y="655402"/>
                  </a:cubicBezTo>
                  <a:cubicBezTo>
                    <a:pt x="1090322" y="640277"/>
                    <a:pt x="1015371" y="625825"/>
                    <a:pt x="940756" y="611372"/>
                  </a:cubicBezTo>
                  <a:cubicBezTo>
                    <a:pt x="843622" y="592215"/>
                    <a:pt x="746488" y="573393"/>
                    <a:pt x="649690" y="553899"/>
                  </a:cubicBezTo>
                  <a:cubicBezTo>
                    <a:pt x="585830" y="541127"/>
                    <a:pt x="522306" y="527346"/>
                    <a:pt x="458446" y="514574"/>
                  </a:cubicBezTo>
                  <a:cubicBezTo>
                    <a:pt x="389209" y="500794"/>
                    <a:pt x="319971" y="487686"/>
                    <a:pt x="250734" y="473570"/>
                  </a:cubicBezTo>
                  <a:cubicBezTo>
                    <a:pt x="227207" y="468528"/>
                    <a:pt x="204351" y="459453"/>
                    <a:pt x="185866" y="443320"/>
                  </a:cubicBezTo>
                  <a:cubicBezTo>
                    <a:pt x="162338" y="422482"/>
                    <a:pt x="160994" y="395257"/>
                    <a:pt x="181496" y="370722"/>
                  </a:cubicBezTo>
                  <a:cubicBezTo>
                    <a:pt x="183513" y="368033"/>
                    <a:pt x="186202" y="366016"/>
                    <a:pt x="188555" y="363664"/>
                  </a:cubicBezTo>
                  <a:cubicBezTo>
                    <a:pt x="194941" y="357278"/>
                    <a:pt x="194941" y="354589"/>
                    <a:pt x="184857" y="352572"/>
                  </a:cubicBezTo>
                  <a:cubicBezTo>
                    <a:pt x="129064" y="341817"/>
                    <a:pt x="73607" y="330389"/>
                    <a:pt x="18150" y="319298"/>
                  </a:cubicBezTo>
                  <a:cubicBezTo>
                    <a:pt x="12772" y="318290"/>
                    <a:pt x="7394" y="316609"/>
                    <a:pt x="0" y="314929"/>
                  </a:cubicBezTo>
                  <a:cubicBezTo>
                    <a:pt x="18150" y="292746"/>
                    <a:pt x="41341" y="278965"/>
                    <a:pt x="64196" y="265857"/>
                  </a:cubicBezTo>
                  <a:cubicBezTo>
                    <a:pt x="131417" y="226197"/>
                    <a:pt x="203343" y="197292"/>
                    <a:pt x="276278" y="170740"/>
                  </a:cubicBezTo>
                  <a:cubicBezTo>
                    <a:pt x="376437" y="133768"/>
                    <a:pt x="479285" y="105872"/>
                    <a:pt x="582469" y="80328"/>
                  </a:cubicBezTo>
                  <a:cubicBezTo>
                    <a:pt x="677922" y="56464"/>
                    <a:pt x="774720" y="38651"/>
                    <a:pt x="871519" y="21173"/>
                  </a:cubicBezTo>
                  <a:cubicBezTo>
                    <a:pt x="918909" y="12771"/>
                    <a:pt x="966972" y="6385"/>
                    <a:pt x="1015035" y="671"/>
                  </a:cubicBezTo>
                  <a:cubicBezTo>
                    <a:pt x="1042596" y="-2690"/>
                    <a:pt x="1069148" y="7393"/>
                    <a:pt x="1095700" y="12771"/>
                  </a:cubicBezTo>
                  <a:cubicBezTo>
                    <a:pt x="1168971" y="26887"/>
                    <a:pt x="1241569" y="42684"/>
                    <a:pt x="1314840" y="56801"/>
                  </a:cubicBezTo>
                  <a:cubicBezTo>
                    <a:pt x="1327612" y="59153"/>
                    <a:pt x="1341392" y="55792"/>
                    <a:pt x="1354500" y="54112"/>
                  </a:cubicBezTo>
                  <a:cubicBezTo>
                    <a:pt x="1407605" y="47053"/>
                    <a:pt x="1460709" y="44365"/>
                    <a:pt x="1514150" y="40331"/>
                  </a:cubicBezTo>
                  <a:cubicBezTo>
                    <a:pt x="1565238" y="36298"/>
                    <a:pt x="1615990" y="38987"/>
                    <a:pt x="1666741" y="37643"/>
                  </a:cubicBezTo>
                  <a:cubicBezTo>
                    <a:pt x="1741692" y="35626"/>
                    <a:pt x="1815299" y="47389"/>
                    <a:pt x="1888570" y="62514"/>
                  </a:cubicBezTo>
                  <a:cubicBezTo>
                    <a:pt x="1977302" y="81000"/>
                    <a:pt x="2066369" y="97469"/>
                    <a:pt x="2155101" y="114947"/>
                  </a:cubicBezTo>
                  <a:cubicBezTo>
                    <a:pt x="2211903" y="126374"/>
                    <a:pt x="2268368" y="138138"/>
                    <a:pt x="2324833" y="149901"/>
                  </a:cubicBezTo>
                  <a:cubicBezTo>
                    <a:pt x="2329875" y="150910"/>
                    <a:pt x="2334581" y="152926"/>
                    <a:pt x="2338614" y="148221"/>
                  </a:cubicBezTo>
                  <a:cubicBezTo>
                    <a:pt x="2346680" y="146540"/>
                    <a:pt x="2350714" y="153262"/>
                    <a:pt x="2355083" y="157632"/>
                  </a:cubicBezTo>
                  <a:cubicBezTo>
                    <a:pt x="2477089" y="279301"/>
                    <a:pt x="2601111" y="399291"/>
                    <a:pt x="2719756" y="523985"/>
                  </a:cubicBezTo>
                  <a:cubicBezTo>
                    <a:pt x="2775213" y="582131"/>
                    <a:pt x="2839073" y="616414"/>
                    <a:pt x="2916377" y="629858"/>
                  </a:cubicBezTo>
                  <a:cubicBezTo>
                    <a:pt x="3091151" y="664813"/>
                    <a:pt x="3265926" y="701112"/>
                    <a:pt x="3440700" y="736067"/>
                  </a:cubicBezTo>
                  <a:cubicBezTo>
                    <a:pt x="3569092" y="761947"/>
                    <a:pt x="3697148" y="788835"/>
                    <a:pt x="3825539" y="813371"/>
                  </a:cubicBezTo>
                  <a:cubicBezTo>
                    <a:pt x="3830581" y="814379"/>
                    <a:pt x="3835286" y="815388"/>
                    <a:pt x="3840328" y="816732"/>
                  </a:cubicBezTo>
                  <a:cubicBezTo>
                    <a:pt x="3926034" y="834882"/>
                    <a:pt x="4012077" y="851687"/>
                    <a:pt x="4098120" y="869164"/>
                  </a:cubicBezTo>
                  <a:cubicBezTo>
                    <a:pt x="4154921" y="880928"/>
                    <a:pt x="4212059" y="892020"/>
                    <a:pt x="4268861" y="903783"/>
                  </a:cubicBezTo>
                  <a:cubicBezTo>
                    <a:pt x="4274911" y="905127"/>
                    <a:pt x="4280961" y="905464"/>
                    <a:pt x="4286338" y="909161"/>
                  </a:cubicBezTo>
                  <a:cubicBezTo>
                    <a:pt x="4288019" y="910505"/>
                    <a:pt x="4288355" y="912186"/>
                    <a:pt x="4287347" y="914202"/>
                  </a:cubicBezTo>
                  <a:cubicBezTo>
                    <a:pt x="3720675" y="914202"/>
                    <a:pt x="3152659" y="914202"/>
                    <a:pt x="2584642" y="914202"/>
                  </a:cubicBezTo>
                  <a:close/>
                </a:path>
              </a:pathLst>
            </a:custGeom>
            <a:solidFill>
              <a:srgbClr val="E0E5E0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66C4F510-0709-4951-84ED-BD8644E29FEE}"/>
                </a:ext>
              </a:extLst>
            </p:cNvPr>
            <p:cNvSpPr/>
            <p:nvPr/>
          </p:nvSpPr>
          <p:spPr>
            <a:xfrm>
              <a:off x="5407841" y="2347204"/>
              <a:ext cx="342826" cy="608349"/>
            </a:xfrm>
            <a:custGeom>
              <a:avLst/>
              <a:gdLst>
                <a:gd name="connsiteX0" fmla="*/ 109234 w 342826"/>
                <a:gd name="connsiteY0" fmla="*/ 0 h 608348"/>
                <a:gd name="connsiteX1" fmla="*/ 122678 w 342826"/>
                <a:gd name="connsiteY1" fmla="*/ 21511 h 608348"/>
                <a:gd name="connsiteX2" fmla="*/ 321652 w 342826"/>
                <a:gd name="connsiteY2" fmla="*/ 217459 h 608348"/>
                <a:gd name="connsiteX3" fmla="*/ 344507 w 342826"/>
                <a:gd name="connsiteY3" fmla="*/ 228551 h 608348"/>
                <a:gd name="connsiteX4" fmla="*/ 300477 w 342826"/>
                <a:gd name="connsiteY4" fmla="*/ 386520 h 608348"/>
                <a:gd name="connsiteX5" fmla="*/ 240315 w 342826"/>
                <a:gd name="connsiteY5" fmla="*/ 603307 h 608348"/>
                <a:gd name="connsiteX6" fmla="*/ 235609 w 342826"/>
                <a:gd name="connsiteY6" fmla="*/ 609021 h 608348"/>
                <a:gd name="connsiteX7" fmla="*/ 219476 w 342826"/>
                <a:gd name="connsiteY7" fmla="*/ 597929 h 608348"/>
                <a:gd name="connsiteX8" fmla="*/ 11092 w 342826"/>
                <a:gd name="connsiteY8" fmla="*/ 389545 h 608348"/>
                <a:gd name="connsiteX9" fmla="*/ 0 w 342826"/>
                <a:gd name="connsiteY9" fmla="*/ 373412 h 608348"/>
                <a:gd name="connsiteX10" fmla="*/ 39324 w 342826"/>
                <a:gd name="connsiteY10" fmla="*/ 227879 h 608348"/>
                <a:gd name="connsiteX11" fmla="*/ 95790 w 342826"/>
                <a:gd name="connsiteY11" fmla="*/ 24536 h 608348"/>
                <a:gd name="connsiteX12" fmla="*/ 95790 w 342826"/>
                <a:gd name="connsiteY12" fmla="*/ 3361 h 608348"/>
                <a:gd name="connsiteX13" fmla="*/ 95790 w 342826"/>
                <a:gd name="connsiteY13" fmla="*/ 0 h 608348"/>
                <a:gd name="connsiteX14" fmla="*/ 109234 w 342826"/>
                <a:gd name="connsiteY14" fmla="*/ 0 h 60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2826" h="608348">
                  <a:moveTo>
                    <a:pt x="109234" y="0"/>
                  </a:moveTo>
                  <a:cubicBezTo>
                    <a:pt x="107890" y="10755"/>
                    <a:pt x="116292" y="15797"/>
                    <a:pt x="122678" y="21511"/>
                  </a:cubicBezTo>
                  <a:cubicBezTo>
                    <a:pt x="191916" y="84026"/>
                    <a:pt x="255103" y="152255"/>
                    <a:pt x="321652" y="217459"/>
                  </a:cubicBezTo>
                  <a:cubicBezTo>
                    <a:pt x="328374" y="223845"/>
                    <a:pt x="334424" y="230231"/>
                    <a:pt x="344507" y="228551"/>
                  </a:cubicBezTo>
                  <a:cubicBezTo>
                    <a:pt x="329046" y="280983"/>
                    <a:pt x="314930" y="333752"/>
                    <a:pt x="300477" y="386520"/>
                  </a:cubicBezTo>
                  <a:cubicBezTo>
                    <a:pt x="280647" y="458782"/>
                    <a:pt x="259136" y="530709"/>
                    <a:pt x="240315" y="603307"/>
                  </a:cubicBezTo>
                  <a:cubicBezTo>
                    <a:pt x="239306" y="605660"/>
                    <a:pt x="237962" y="608013"/>
                    <a:pt x="235609" y="609021"/>
                  </a:cubicBezTo>
                  <a:cubicBezTo>
                    <a:pt x="227879" y="608685"/>
                    <a:pt x="224182" y="602635"/>
                    <a:pt x="219476" y="597929"/>
                  </a:cubicBezTo>
                  <a:cubicBezTo>
                    <a:pt x="149903" y="528692"/>
                    <a:pt x="80329" y="459118"/>
                    <a:pt x="11092" y="389545"/>
                  </a:cubicBezTo>
                  <a:cubicBezTo>
                    <a:pt x="6386" y="384839"/>
                    <a:pt x="672" y="380806"/>
                    <a:pt x="0" y="373412"/>
                  </a:cubicBezTo>
                  <a:cubicBezTo>
                    <a:pt x="11092" y="324341"/>
                    <a:pt x="25880" y="276278"/>
                    <a:pt x="39324" y="227879"/>
                  </a:cubicBezTo>
                  <a:cubicBezTo>
                    <a:pt x="57810" y="159986"/>
                    <a:pt x="76968" y="92093"/>
                    <a:pt x="95790" y="24536"/>
                  </a:cubicBezTo>
                  <a:cubicBezTo>
                    <a:pt x="97806" y="17141"/>
                    <a:pt x="98479" y="10419"/>
                    <a:pt x="95790" y="3361"/>
                  </a:cubicBezTo>
                  <a:cubicBezTo>
                    <a:pt x="95790" y="2353"/>
                    <a:pt x="95790" y="1008"/>
                    <a:pt x="95790" y="0"/>
                  </a:cubicBezTo>
                  <a:cubicBezTo>
                    <a:pt x="100159" y="0"/>
                    <a:pt x="104528" y="0"/>
                    <a:pt x="109234" y="0"/>
                  </a:cubicBezTo>
                  <a:close/>
                </a:path>
              </a:pathLst>
            </a:custGeom>
            <a:solidFill>
              <a:srgbClr val="FDFAE5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021E880E-5938-4FC7-8B50-3183F09583E5}"/>
                </a:ext>
              </a:extLst>
            </p:cNvPr>
            <p:cNvSpPr/>
            <p:nvPr/>
          </p:nvSpPr>
          <p:spPr>
            <a:xfrm>
              <a:off x="7841320" y="5327448"/>
              <a:ext cx="265522" cy="453741"/>
            </a:xfrm>
            <a:custGeom>
              <a:avLst/>
              <a:gdLst>
                <a:gd name="connsiteX0" fmla="*/ 257036 w 265522"/>
                <a:gd name="connsiteY0" fmla="*/ 454741 h 453740"/>
                <a:gd name="connsiteX1" fmla="*/ 256363 w 265522"/>
                <a:gd name="connsiteY1" fmla="*/ 451716 h 453740"/>
                <a:gd name="connsiteX2" fmla="*/ 179059 w 265522"/>
                <a:gd name="connsiteY2" fmla="*/ 373403 h 453740"/>
                <a:gd name="connsiteX3" fmla="*/ 135366 w 265522"/>
                <a:gd name="connsiteY3" fmla="*/ 327357 h 453740"/>
                <a:gd name="connsiteX4" fmla="*/ 7646 w 265522"/>
                <a:gd name="connsiteY4" fmla="*/ 202326 h 453740"/>
                <a:gd name="connsiteX5" fmla="*/ 252 w 265522"/>
                <a:gd name="connsiteY5" fmla="*/ 193252 h 453740"/>
                <a:gd name="connsiteX6" fmla="*/ 252 w 265522"/>
                <a:gd name="connsiteY6" fmla="*/ 188546 h 453740"/>
                <a:gd name="connsiteX7" fmla="*/ 58062 w 265522"/>
                <a:gd name="connsiteY7" fmla="*/ 126031 h 453740"/>
                <a:gd name="connsiteX8" fmla="*/ 156205 w 265522"/>
                <a:gd name="connsiteY8" fmla="*/ 12091 h 453740"/>
                <a:gd name="connsiteX9" fmla="*/ 175698 w 265522"/>
                <a:gd name="connsiteY9" fmla="*/ 1000 h 453740"/>
                <a:gd name="connsiteX10" fmla="*/ 202923 w 265522"/>
                <a:gd name="connsiteY10" fmla="*/ 140483 h 453740"/>
                <a:gd name="connsiteX11" fmla="*/ 261405 w 265522"/>
                <a:gd name="connsiteY11" fmla="*/ 429197 h 453740"/>
                <a:gd name="connsiteX12" fmla="*/ 266783 w 265522"/>
                <a:gd name="connsiteY12" fmla="*/ 444657 h 453740"/>
                <a:gd name="connsiteX13" fmla="*/ 257036 w 265522"/>
                <a:gd name="connsiteY13" fmla="*/ 454741 h 453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522" h="453740">
                  <a:moveTo>
                    <a:pt x="257036" y="454741"/>
                  </a:moveTo>
                  <a:cubicBezTo>
                    <a:pt x="257036" y="453732"/>
                    <a:pt x="256700" y="452724"/>
                    <a:pt x="256363" y="451716"/>
                  </a:cubicBezTo>
                  <a:cubicBezTo>
                    <a:pt x="233172" y="423147"/>
                    <a:pt x="207292" y="397267"/>
                    <a:pt x="179059" y="373403"/>
                  </a:cubicBezTo>
                  <a:cubicBezTo>
                    <a:pt x="162591" y="359623"/>
                    <a:pt x="151163" y="341473"/>
                    <a:pt x="135366" y="327357"/>
                  </a:cubicBezTo>
                  <a:cubicBezTo>
                    <a:pt x="91000" y="287361"/>
                    <a:pt x="53020" y="240978"/>
                    <a:pt x="7646" y="202326"/>
                  </a:cubicBezTo>
                  <a:cubicBezTo>
                    <a:pt x="4622" y="199637"/>
                    <a:pt x="1933" y="196949"/>
                    <a:pt x="252" y="193252"/>
                  </a:cubicBezTo>
                  <a:cubicBezTo>
                    <a:pt x="-84" y="191571"/>
                    <a:pt x="-84" y="190227"/>
                    <a:pt x="252" y="188546"/>
                  </a:cubicBezTo>
                  <a:cubicBezTo>
                    <a:pt x="17729" y="166027"/>
                    <a:pt x="38904" y="146869"/>
                    <a:pt x="58062" y="126031"/>
                  </a:cubicBezTo>
                  <a:cubicBezTo>
                    <a:pt x="92009" y="89059"/>
                    <a:pt x="124275" y="50743"/>
                    <a:pt x="156205" y="12091"/>
                  </a:cubicBezTo>
                  <a:cubicBezTo>
                    <a:pt x="161246" y="6041"/>
                    <a:pt x="164943" y="-3033"/>
                    <a:pt x="175698" y="1000"/>
                  </a:cubicBezTo>
                  <a:cubicBezTo>
                    <a:pt x="184773" y="47382"/>
                    <a:pt x="193848" y="94101"/>
                    <a:pt x="202923" y="140483"/>
                  </a:cubicBezTo>
                  <a:cubicBezTo>
                    <a:pt x="222417" y="236609"/>
                    <a:pt x="241575" y="333071"/>
                    <a:pt x="261405" y="429197"/>
                  </a:cubicBezTo>
                  <a:cubicBezTo>
                    <a:pt x="262413" y="434238"/>
                    <a:pt x="261405" y="440624"/>
                    <a:pt x="266783" y="444657"/>
                  </a:cubicBezTo>
                  <a:cubicBezTo>
                    <a:pt x="268799" y="453060"/>
                    <a:pt x="265438" y="456421"/>
                    <a:pt x="257036" y="454741"/>
                  </a:cubicBezTo>
                  <a:close/>
                </a:path>
              </a:pathLst>
            </a:custGeom>
            <a:solidFill>
              <a:srgbClr val="757A7C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89D7B86-5B8A-42F4-A006-03C850337EB4}"/>
                </a:ext>
              </a:extLst>
            </p:cNvPr>
            <p:cNvSpPr/>
            <p:nvPr/>
          </p:nvSpPr>
          <p:spPr>
            <a:xfrm>
              <a:off x="4932253" y="3793696"/>
              <a:ext cx="2023348" cy="1710770"/>
            </a:xfrm>
            <a:custGeom>
              <a:avLst/>
              <a:gdLst>
                <a:gd name="connsiteX0" fmla="*/ 1792780 w 2023347"/>
                <a:gd name="connsiteY0" fmla="*/ 1706838 h 1710770"/>
                <a:gd name="connsiteX1" fmla="*/ 1600865 w 2023347"/>
                <a:gd name="connsiteY1" fmla="*/ 1606679 h 1710770"/>
                <a:gd name="connsiteX2" fmla="*/ 1332317 w 2023347"/>
                <a:gd name="connsiteY2" fmla="*/ 1336451 h 1710770"/>
                <a:gd name="connsiteX3" fmla="*/ 1216698 w 2023347"/>
                <a:gd name="connsiteY3" fmla="*/ 1221840 h 1710770"/>
                <a:gd name="connsiteX4" fmla="*/ 1142419 w 2023347"/>
                <a:gd name="connsiteY4" fmla="*/ 1146552 h 1710770"/>
                <a:gd name="connsiteX5" fmla="*/ 12100 w 2023347"/>
                <a:gd name="connsiteY5" fmla="*/ 16906 h 1710770"/>
                <a:gd name="connsiteX6" fmla="*/ 0 w 2023347"/>
                <a:gd name="connsiteY6" fmla="*/ 5478 h 1710770"/>
                <a:gd name="connsiteX7" fmla="*/ 17477 w 2023347"/>
                <a:gd name="connsiteY7" fmla="*/ 5814 h 1710770"/>
                <a:gd name="connsiteX8" fmla="*/ 98143 w 2023347"/>
                <a:gd name="connsiteY8" fmla="*/ 38753 h 1710770"/>
                <a:gd name="connsiteX9" fmla="*/ 327702 w 2023347"/>
                <a:gd name="connsiteY9" fmla="*/ 38080 h 1710770"/>
                <a:gd name="connsiteX10" fmla="*/ 372068 w 2023347"/>
                <a:gd name="connsiteY10" fmla="*/ 29342 h 1710770"/>
                <a:gd name="connsiteX11" fmla="*/ 391898 w 2023347"/>
                <a:gd name="connsiteY11" fmla="*/ 43794 h 1710770"/>
                <a:gd name="connsiteX12" fmla="*/ 572722 w 2023347"/>
                <a:gd name="connsiteY12" fmla="*/ 224282 h 1710770"/>
                <a:gd name="connsiteX13" fmla="*/ 577763 w 2023347"/>
                <a:gd name="connsiteY13" fmla="*/ 229324 h 1710770"/>
                <a:gd name="connsiteX14" fmla="*/ 1198884 w 2023347"/>
                <a:gd name="connsiteY14" fmla="*/ 850444 h 1710770"/>
                <a:gd name="connsiteX15" fmla="*/ 2006207 w 2023347"/>
                <a:gd name="connsiteY15" fmla="*/ 1658103 h 1710770"/>
                <a:gd name="connsiteX16" fmla="*/ 2020323 w 2023347"/>
                <a:gd name="connsiteY16" fmla="*/ 1672555 h 1710770"/>
                <a:gd name="connsiteX17" fmla="*/ 2020323 w 2023347"/>
                <a:gd name="connsiteY17" fmla="*/ 1686672 h 1710770"/>
                <a:gd name="connsiteX18" fmla="*/ 1912434 w 2023347"/>
                <a:gd name="connsiteY18" fmla="*/ 1707510 h 1710770"/>
                <a:gd name="connsiteX19" fmla="*/ 1806225 w 2023347"/>
                <a:gd name="connsiteY19" fmla="*/ 1706502 h 1710770"/>
                <a:gd name="connsiteX20" fmla="*/ 1792780 w 2023347"/>
                <a:gd name="connsiteY20" fmla="*/ 1706838 h 171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23347" h="1710770">
                  <a:moveTo>
                    <a:pt x="1792780" y="1706838"/>
                  </a:moveTo>
                  <a:cubicBezTo>
                    <a:pt x="1717493" y="1695074"/>
                    <a:pt x="1654305" y="1662808"/>
                    <a:pt x="1600865" y="1606679"/>
                  </a:cubicBezTo>
                  <a:cubicBezTo>
                    <a:pt x="1513478" y="1514586"/>
                    <a:pt x="1422057" y="1426191"/>
                    <a:pt x="1332317" y="1336451"/>
                  </a:cubicBezTo>
                  <a:cubicBezTo>
                    <a:pt x="1294002" y="1298135"/>
                    <a:pt x="1255350" y="1260155"/>
                    <a:pt x="1216698" y="1221840"/>
                  </a:cubicBezTo>
                  <a:cubicBezTo>
                    <a:pt x="1191826" y="1196632"/>
                    <a:pt x="1167290" y="1171424"/>
                    <a:pt x="1142419" y="1146552"/>
                  </a:cubicBezTo>
                  <a:cubicBezTo>
                    <a:pt x="765982" y="770115"/>
                    <a:pt x="388873" y="393343"/>
                    <a:pt x="12100" y="16906"/>
                  </a:cubicBezTo>
                  <a:cubicBezTo>
                    <a:pt x="8066" y="12873"/>
                    <a:pt x="4033" y="9175"/>
                    <a:pt x="0" y="5478"/>
                  </a:cubicBezTo>
                  <a:cubicBezTo>
                    <a:pt x="5714" y="-5613"/>
                    <a:pt x="12436" y="3125"/>
                    <a:pt x="17477" y="5814"/>
                  </a:cubicBezTo>
                  <a:cubicBezTo>
                    <a:pt x="43357" y="19259"/>
                    <a:pt x="69574" y="31358"/>
                    <a:pt x="98143" y="38753"/>
                  </a:cubicBezTo>
                  <a:cubicBezTo>
                    <a:pt x="174774" y="58247"/>
                    <a:pt x="251070" y="54213"/>
                    <a:pt x="327702" y="38080"/>
                  </a:cubicBezTo>
                  <a:cubicBezTo>
                    <a:pt x="342490" y="35055"/>
                    <a:pt x="356943" y="30350"/>
                    <a:pt x="372068" y="29342"/>
                  </a:cubicBezTo>
                  <a:cubicBezTo>
                    <a:pt x="381142" y="30686"/>
                    <a:pt x="386184" y="38080"/>
                    <a:pt x="391898" y="43794"/>
                  </a:cubicBezTo>
                  <a:cubicBezTo>
                    <a:pt x="452060" y="103957"/>
                    <a:pt x="512223" y="164119"/>
                    <a:pt x="572722" y="224282"/>
                  </a:cubicBezTo>
                  <a:cubicBezTo>
                    <a:pt x="574402" y="225963"/>
                    <a:pt x="576083" y="227643"/>
                    <a:pt x="577763" y="229324"/>
                  </a:cubicBezTo>
                  <a:cubicBezTo>
                    <a:pt x="784804" y="436364"/>
                    <a:pt x="991844" y="643404"/>
                    <a:pt x="1198884" y="850444"/>
                  </a:cubicBezTo>
                  <a:cubicBezTo>
                    <a:pt x="1468104" y="1119664"/>
                    <a:pt x="1737323" y="1388883"/>
                    <a:pt x="2006207" y="1658103"/>
                  </a:cubicBezTo>
                  <a:cubicBezTo>
                    <a:pt x="2010912" y="1662808"/>
                    <a:pt x="2015954" y="1667178"/>
                    <a:pt x="2020323" y="1672555"/>
                  </a:cubicBezTo>
                  <a:cubicBezTo>
                    <a:pt x="2024020" y="1676925"/>
                    <a:pt x="2027381" y="1681966"/>
                    <a:pt x="2020323" y="1686672"/>
                  </a:cubicBezTo>
                  <a:cubicBezTo>
                    <a:pt x="1985368" y="1699444"/>
                    <a:pt x="1948733" y="1703141"/>
                    <a:pt x="1912434" y="1707510"/>
                  </a:cubicBezTo>
                  <a:cubicBezTo>
                    <a:pt x="1877143" y="1711543"/>
                    <a:pt x="1841516" y="1714904"/>
                    <a:pt x="1806225" y="1706502"/>
                  </a:cubicBezTo>
                  <a:cubicBezTo>
                    <a:pt x="1801519" y="1705493"/>
                    <a:pt x="1797150" y="1708518"/>
                    <a:pt x="1792780" y="1706838"/>
                  </a:cubicBezTo>
                  <a:close/>
                </a:path>
              </a:pathLst>
            </a:custGeom>
            <a:solidFill>
              <a:schemeClr val="accent3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B6ED318A-3F09-4108-AF59-00CFDD4F7344}"/>
                </a:ext>
              </a:extLst>
            </p:cNvPr>
            <p:cNvSpPr/>
            <p:nvPr/>
          </p:nvSpPr>
          <p:spPr>
            <a:xfrm>
              <a:off x="4805416" y="3242132"/>
              <a:ext cx="604988" cy="604988"/>
            </a:xfrm>
            <a:custGeom>
              <a:avLst/>
              <a:gdLst>
                <a:gd name="connsiteX0" fmla="*/ 503274 w 604987"/>
                <a:gd name="connsiteY0" fmla="*/ 583595 h 604987"/>
                <a:gd name="connsiteX1" fmla="*/ 384966 w 604987"/>
                <a:gd name="connsiteY1" fmla="*/ 605105 h 604987"/>
                <a:gd name="connsiteX2" fmla="*/ 138937 w 604987"/>
                <a:gd name="connsiteY2" fmla="*/ 559395 h 604987"/>
                <a:gd name="connsiteX3" fmla="*/ 126838 w 604987"/>
                <a:gd name="connsiteY3" fmla="*/ 557042 h 604987"/>
                <a:gd name="connsiteX4" fmla="*/ 5168 w 604987"/>
                <a:gd name="connsiteY4" fmla="*/ 347313 h 604987"/>
                <a:gd name="connsiteX5" fmla="*/ 25670 w 604987"/>
                <a:gd name="connsiteY5" fmla="*/ 106999 h 604987"/>
                <a:gd name="connsiteX6" fmla="*/ 45164 w 604987"/>
                <a:gd name="connsiteY6" fmla="*/ 96244 h 604987"/>
                <a:gd name="connsiteX7" fmla="*/ 252205 w 604987"/>
                <a:gd name="connsiteY7" fmla="*/ 38770 h 604987"/>
                <a:gd name="connsiteX8" fmla="*/ 379924 w 604987"/>
                <a:gd name="connsiteY8" fmla="*/ 3479 h 604987"/>
                <a:gd name="connsiteX9" fmla="*/ 398074 w 604987"/>
                <a:gd name="connsiteY9" fmla="*/ 118 h 604987"/>
                <a:gd name="connsiteX10" fmla="*/ 402779 w 604987"/>
                <a:gd name="connsiteY10" fmla="*/ 2470 h 604987"/>
                <a:gd name="connsiteX11" fmla="*/ 395049 w 604987"/>
                <a:gd name="connsiteY11" fmla="*/ 61961 h 604987"/>
                <a:gd name="connsiteX12" fmla="*/ 523105 w 604987"/>
                <a:gd name="connsiteY12" fmla="*/ 213208 h 604987"/>
                <a:gd name="connsiteX13" fmla="*/ 582931 w 604987"/>
                <a:gd name="connsiteY13" fmla="*/ 207494 h 604987"/>
                <a:gd name="connsiteX14" fmla="*/ 604106 w 604987"/>
                <a:gd name="connsiteY14" fmla="*/ 207158 h 604987"/>
                <a:gd name="connsiteX15" fmla="*/ 604778 w 604987"/>
                <a:gd name="connsiteY15" fmla="*/ 226316 h 604987"/>
                <a:gd name="connsiteX16" fmla="*/ 509997 w 604987"/>
                <a:gd name="connsiteY16" fmla="*/ 567462 h 604987"/>
                <a:gd name="connsiteX17" fmla="*/ 503274 w 604987"/>
                <a:gd name="connsiteY17" fmla="*/ 583595 h 60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04987" h="604987">
                  <a:moveTo>
                    <a:pt x="503274" y="583595"/>
                  </a:moveTo>
                  <a:cubicBezTo>
                    <a:pt x="463950" y="591661"/>
                    <a:pt x="425298" y="601744"/>
                    <a:pt x="384966" y="605105"/>
                  </a:cubicBezTo>
                  <a:cubicBezTo>
                    <a:pt x="298587" y="612836"/>
                    <a:pt x="215569" y="604097"/>
                    <a:pt x="138937" y="559395"/>
                  </a:cubicBezTo>
                  <a:cubicBezTo>
                    <a:pt x="135576" y="557379"/>
                    <a:pt x="132551" y="549648"/>
                    <a:pt x="126838" y="557042"/>
                  </a:cubicBezTo>
                  <a:cubicBezTo>
                    <a:pt x="60625" y="501921"/>
                    <a:pt x="18276" y="433692"/>
                    <a:pt x="5168" y="347313"/>
                  </a:cubicBezTo>
                  <a:cubicBezTo>
                    <a:pt x="-6932" y="265304"/>
                    <a:pt x="3151" y="185647"/>
                    <a:pt x="25670" y="106999"/>
                  </a:cubicBezTo>
                  <a:cubicBezTo>
                    <a:pt x="29367" y="98260"/>
                    <a:pt x="38106" y="98260"/>
                    <a:pt x="45164" y="96244"/>
                  </a:cubicBezTo>
                  <a:cubicBezTo>
                    <a:pt x="114066" y="77086"/>
                    <a:pt x="182967" y="57928"/>
                    <a:pt x="252205" y="38770"/>
                  </a:cubicBezTo>
                  <a:cubicBezTo>
                    <a:pt x="294890" y="27006"/>
                    <a:pt x="337239" y="14570"/>
                    <a:pt x="379924" y="3479"/>
                  </a:cubicBezTo>
                  <a:cubicBezTo>
                    <a:pt x="385974" y="1798"/>
                    <a:pt x="391688" y="-554"/>
                    <a:pt x="398074" y="118"/>
                  </a:cubicBezTo>
                  <a:cubicBezTo>
                    <a:pt x="399754" y="454"/>
                    <a:pt x="401435" y="1462"/>
                    <a:pt x="402779" y="2470"/>
                  </a:cubicBezTo>
                  <a:cubicBezTo>
                    <a:pt x="402779" y="22637"/>
                    <a:pt x="396393" y="41795"/>
                    <a:pt x="395049" y="61961"/>
                  </a:cubicBezTo>
                  <a:cubicBezTo>
                    <a:pt x="389335" y="145315"/>
                    <a:pt x="434037" y="208166"/>
                    <a:pt x="523105" y="213208"/>
                  </a:cubicBezTo>
                  <a:cubicBezTo>
                    <a:pt x="543271" y="214216"/>
                    <a:pt x="563101" y="211527"/>
                    <a:pt x="582931" y="207494"/>
                  </a:cubicBezTo>
                  <a:cubicBezTo>
                    <a:pt x="589989" y="206150"/>
                    <a:pt x="597048" y="203125"/>
                    <a:pt x="604106" y="207158"/>
                  </a:cubicBezTo>
                  <a:cubicBezTo>
                    <a:pt x="608811" y="213544"/>
                    <a:pt x="606795" y="219930"/>
                    <a:pt x="604778" y="226316"/>
                  </a:cubicBezTo>
                  <a:cubicBezTo>
                    <a:pt x="574192" y="340255"/>
                    <a:pt x="541926" y="453858"/>
                    <a:pt x="509997" y="567462"/>
                  </a:cubicBezTo>
                  <a:cubicBezTo>
                    <a:pt x="508988" y="573175"/>
                    <a:pt x="508316" y="579561"/>
                    <a:pt x="503274" y="583595"/>
                  </a:cubicBezTo>
                  <a:close/>
                </a:path>
              </a:pathLst>
            </a:custGeom>
            <a:solidFill>
              <a:srgbClr val="FBECB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F91311E0-F0AD-437B-8DAD-0560E362319D}"/>
                </a:ext>
              </a:extLst>
            </p:cNvPr>
            <p:cNvSpPr/>
            <p:nvPr/>
          </p:nvSpPr>
          <p:spPr>
            <a:xfrm>
              <a:off x="4673789" y="2350532"/>
              <a:ext cx="836900" cy="840261"/>
            </a:xfrm>
            <a:custGeom>
              <a:avLst/>
              <a:gdLst>
                <a:gd name="connsiteX0" fmla="*/ 829842 w 836899"/>
                <a:gd name="connsiteY0" fmla="*/ 33 h 840260"/>
                <a:gd name="connsiteX1" fmla="*/ 836227 w 836899"/>
                <a:gd name="connsiteY1" fmla="*/ 14486 h 840260"/>
                <a:gd name="connsiteX2" fmla="*/ 799928 w 836899"/>
                <a:gd name="connsiteY2" fmla="*/ 145902 h 840260"/>
                <a:gd name="connsiteX3" fmla="*/ 755562 w 836899"/>
                <a:gd name="connsiteY3" fmla="*/ 307905 h 840260"/>
                <a:gd name="connsiteX4" fmla="*/ 735732 w 836899"/>
                <a:gd name="connsiteY4" fmla="*/ 373109 h 840260"/>
                <a:gd name="connsiteX5" fmla="*/ 723969 w 836899"/>
                <a:gd name="connsiteY5" fmla="*/ 381511 h 840260"/>
                <a:gd name="connsiteX6" fmla="*/ 528356 w 836899"/>
                <a:gd name="connsiteY6" fmla="*/ 504189 h 840260"/>
                <a:gd name="connsiteX7" fmla="*/ 403325 w 836899"/>
                <a:gd name="connsiteY7" fmla="*/ 670897 h 840260"/>
                <a:gd name="connsiteX8" fmla="*/ 376437 w 836899"/>
                <a:gd name="connsiteY8" fmla="*/ 735765 h 840260"/>
                <a:gd name="connsiteX9" fmla="*/ 334760 w 836899"/>
                <a:gd name="connsiteY9" fmla="*/ 752234 h 840260"/>
                <a:gd name="connsiteX10" fmla="*/ 96798 w 836899"/>
                <a:gd name="connsiteY10" fmla="*/ 818111 h 840260"/>
                <a:gd name="connsiteX11" fmla="*/ 20839 w 836899"/>
                <a:gd name="connsiteY11" fmla="*/ 838949 h 840260"/>
                <a:gd name="connsiteX12" fmla="*/ 0 w 836899"/>
                <a:gd name="connsiteY12" fmla="*/ 837605 h 840260"/>
                <a:gd name="connsiteX13" fmla="*/ 55457 w 836899"/>
                <a:gd name="connsiteY13" fmla="*/ 689047 h 840260"/>
                <a:gd name="connsiteX14" fmla="*/ 230568 w 836899"/>
                <a:gd name="connsiteY14" fmla="*/ 419155 h 840260"/>
                <a:gd name="connsiteX15" fmla="*/ 345179 w 836899"/>
                <a:gd name="connsiteY15" fmla="*/ 295133 h 840260"/>
                <a:gd name="connsiteX16" fmla="*/ 611038 w 836899"/>
                <a:gd name="connsiteY16" fmla="*/ 95823 h 840260"/>
                <a:gd name="connsiteX17" fmla="*/ 829842 w 836899"/>
                <a:gd name="connsiteY17" fmla="*/ 33 h 840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36899" h="840260">
                  <a:moveTo>
                    <a:pt x="829842" y="33"/>
                  </a:moveTo>
                  <a:cubicBezTo>
                    <a:pt x="844294" y="-639"/>
                    <a:pt x="837572" y="9108"/>
                    <a:pt x="836227" y="14486"/>
                  </a:cubicBezTo>
                  <a:cubicBezTo>
                    <a:pt x="824464" y="58515"/>
                    <a:pt x="811692" y="101873"/>
                    <a:pt x="799928" y="145902"/>
                  </a:cubicBezTo>
                  <a:cubicBezTo>
                    <a:pt x="785140" y="200015"/>
                    <a:pt x="770687" y="253792"/>
                    <a:pt x="755562" y="307905"/>
                  </a:cubicBezTo>
                  <a:cubicBezTo>
                    <a:pt x="749513" y="329751"/>
                    <a:pt x="742454" y="351262"/>
                    <a:pt x="735732" y="373109"/>
                  </a:cubicBezTo>
                  <a:cubicBezTo>
                    <a:pt x="734052" y="379159"/>
                    <a:pt x="728674" y="379831"/>
                    <a:pt x="723969" y="381511"/>
                  </a:cubicBezTo>
                  <a:cubicBezTo>
                    <a:pt x="649354" y="407391"/>
                    <a:pt x="584822" y="449404"/>
                    <a:pt x="528356" y="504189"/>
                  </a:cubicBezTo>
                  <a:cubicBezTo>
                    <a:pt x="477604" y="553261"/>
                    <a:pt x="434583" y="607373"/>
                    <a:pt x="403325" y="670897"/>
                  </a:cubicBezTo>
                  <a:cubicBezTo>
                    <a:pt x="392906" y="692072"/>
                    <a:pt x="386520" y="714591"/>
                    <a:pt x="376437" y="735765"/>
                  </a:cubicBezTo>
                  <a:cubicBezTo>
                    <a:pt x="364673" y="746857"/>
                    <a:pt x="349212" y="748201"/>
                    <a:pt x="334760" y="752234"/>
                  </a:cubicBezTo>
                  <a:cubicBezTo>
                    <a:pt x="255439" y="773745"/>
                    <a:pt x="176119" y="795928"/>
                    <a:pt x="96798" y="818111"/>
                  </a:cubicBezTo>
                  <a:cubicBezTo>
                    <a:pt x="71590" y="825169"/>
                    <a:pt x="46046" y="831891"/>
                    <a:pt x="20839" y="838949"/>
                  </a:cubicBezTo>
                  <a:cubicBezTo>
                    <a:pt x="13780" y="840966"/>
                    <a:pt x="6722" y="842982"/>
                    <a:pt x="0" y="837605"/>
                  </a:cubicBezTo>
                  <a:cubicBezTo>
                    <a:pt x="11428" y="785509"/>
                    <a:pt x="32938" y="737110"/>
                    <a:pt x="55457" y="689047"/>
                  </a:cubicBezTo>
                  <a:cubicBezTo>
                    <a:pt x="101504" y="591240"/>
                    <a:pt x="160658" y="501837"/>
                    <a:pt x="230568" y="419155"/>
                  </a:cubicBezTo>
                  <a:cubicBezTo>
                    <a:pt x="266867" y="376134"/>
                    <a:pt x="304174" y="333785"/>
                    <a:pt x="345179" y="295133"/>
                  </a:cubicBezTo>
                  <a:cubicBezTo>
                    <a:pt x="426852" y="218837"/>
                    <a:pt x="514240" y="151280"/>
                    <a:pt x="611038" y="95823"/>
                  </a:cubicBezTo>
                  <a:cubicBezTo>
                    <a:pt x="680611" y="56162"/>
                    <a:pt x="753210" y="23896"/>
                    <a:pt x="829842" y="33"/>
                  </a:cubicBezTo>
                  <a:close/>
                </a:path>
              </a:pathLst>
            </a:custGeom>
            <a:solidFill>
              <a:srgbClr val="FBECB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DEC5C347-DBE5-463B-8CB5-DB9F7258C4D3}"/>
                </a:ext>
              </a:extLst>
            </p:cNvPr>
            <p:cNvSpPr/>
            <p:nvPr/>
          </p:nvSpPr>
          <p:spPr>
            <a:xfrm>
              <a:off x="4673657" y="3083272"/>
              <a:ext cx="531045" cy="265522"/>
            </a:xfrm>
            <a:custGeom>
              <a:avLst/>
              <a:gdLst>
                <a:gd name="connsiteX0" fmla="*/ 132 w 531044"/>
                <a:gd name="connsiteY0" fmla="*/ 104528 h 265522"/>
                <a:gd name="connsiteX1" fmla="*/ 62983 w 531044"/>
                <a:gd name="connsiteY1" fmla="*/ 89068 h 265522"/>
                <a:gd name="connsiteX2" fmla="*/ 316406 w 531044"/>
                <a:gd name="connsiteY2" fmla="*/ 18486 h 265522"/>
                <a:gd name="connsiteX3" fmla="*/ 374888 w 531044"/>
                <a:gd name="connsiteY3" fmla="*/ 0 h 265522"/>
                <a:gd name="connsiteX4" fmla="*/ 382283 w 531044"/>
                <a:gd name="connsiteY4" fmla="*/ 5714 h 265522"/>
                <a:gd name="connsiteX5" fmla="*/ 518741 w 531044"/>
                <a:gd name="connsiteY5" fmla="*/ 142508 h 265522"/>
                <a:gd name="connsiteX6" fmla="*/ 531177 w 531044"/>
                <a:gd name="connsiteY6" fmla="*/ 161330 h 265522"/>
                <a:gd name="connsiteX7" fmla="*/ 246832 w 531044"/>
                <a:gd name="connsiteY7" fmla="*/ 240651 h 265522"/>
                <a:gd name="connsiteX8" fmla="*/ 157093 w 531044"/>
                <a:gd name="connsiteY8" fmla="*/ 265858 h 265522"/>
                <a:gd name="connsiteX9" fmla="*/ 3493 w 531044"/>
                <a:gd name="connsiteY9" fmla="*/ 113603 h 265522"/>
                <a:gd name="connsiteX10" fmla="*/ 132 w 531044"/>
                <a:gd name="connsiteY10" fmla="*/ 104528 h 26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1044" h="265522">
                  <a:moveTo>
                    <a:pt x="132" y="104528"/>
                  </a:moveTo>
                  <a:cubicBezTo>
                    <a:pt x="22315" y="103856"/>
                    <a:pt x="42145" y="94781"/>
                    <a:pt x="62983" y="89068"/>
                  </a:cubicBezTo>
                  <a:cubicBezTo>
                    <a:pt x="147682" y="65876"/>
                    <a:pt x="232044" y="41677"/>
                    <a:pt x="316406" y="18486"/>
                  </a:cubicBezTo>
                  <a:cubicBezTo>
                    <a:pt x="336236" y="13108"/>
                    <a:pt x="356739" y="10419"/>
                    <a:pt x="374888" y="0"/>
                  </a:cubicBezTo>
                  <a:cubicBezTo>
                    <a:pt x="378249" y="672"/>
                    <a:pt x="379930" y="3361"/>
                    <a:pt x="382283" y="5714"/>
                  </a:cubicBezTo>
                  <a:cubicBezTo>
                    <a:pt x="427320" y="51760"/>
                    <a:pt x="473367" y="96798"/>
                    <a:pt x="518741" y="142508"/>
                  </a:cubicBezTo>
                  <a:cubicBezTo>
                    <a:pt x="524118" y="147886"/>
                    <a:pt x="531849" y="151919"/>
                    <a:pt x="531177" y="161330"/>
                  </a:cubicBezTo>
                  <a:cubicBezTo>
                    <a:pt x="436395" y="187882"/>
                    <a:pt x="341950" y="214771"/>
                    <a:pt x="246832" y="240651"/>
                  </a:cubicBezTo>
                  <a:cubicBezTo>
                    <a:pt x="216919" y="248717"/>
                    <a:pt x="186670" y="256784"/>
                    <a:pt x="157093" y="265858"/>
                  </a:cubicBezTo>
                  <a:cubicBezTo>
                    <a:pt x="106005" y="215107"/>
                    <a:pt x="54917" y="164355"/>
                    <a:pt x="3493" y="113603"/>
                  </a:cubicBezTo>
                  <a:cubicBezTo>
                    <a:pt x="1476" y="110914"/>
                    <a:pt x="-540" y="108226"/>
                    <a:pt x="132" y="104528"/>
                  </a:cubicBezTo>
                  <a:close/>
                </a:path>
              </a:pathLst>
            </a:custGeom>
            <a:solidFill>
              <a:srgbClr val="FAD695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DB259BC3-F07B-41F4-BE68-A7CB2C5AE7A1}"/>
                </a:ext>
              </a:extLst>
            </p:cNvPr>
            <p:cNvSpPr/>
            <p:nvPr/>
          </p:nvSpPr>
          <p:spPr>
            <a:xfrm>
              <a:off x="6187223" y="2672889"/>
              <a:ext cx="1650272" cy="1962849"/>
            </a:xfrm>
            <a:custGeom>
              <a:avLst/>
              <a:gdLst>
                <a:gd name="connsiteX0" fmla="*/ 5085 w 1650272"/>
                <a:gd name="connsiteY0" fmla="*/ 0 h 1962848"/>
                <a:gd name="connsiteX1" fmla="*/ 101883 w 1650272"/>
                <a:gd name="connsiteY1" fmla="*/ 97806 h 1962848"/>
                <a:gd name="connsiteX2" fmla="*/ 1530327 w 1650272"/>
                <a:gd name="connsiteY2" fmla="*/ 1524905 h 1962848"/>
                <a:gd name="connsiteX3" fmla="*/ 1630822 w 1650272"/>
                <a:gd name="connsiteY3" fmla="*/ 1682538 h 1962848"/>
                <a:gd name="connsiteX4" fmla="*/ 1644938 w 1650272"/>
                <a:gd name="connsiteY4" fmla="*/ 1764883 h 1962848"/>
                <a:gd name="connsiteX5" fmla="*/ 1646955 w 1650272"/>
                <a:gd name="connsiteY5" fmla="*/ 1850590 h 1962848"/>
                <a:gd name="connsiteX6" fmla="*/ 1624100 w 1650272"/>
                <a:gd name="connsiteY6" fmla="*/ 1961504 h 1962848"/>
                <a:gd name="connsiteX7" fmla="*/ 1607967 w 1650272"/>
                <a:gd name="connsiteY7" fmla="*/ 1959488 h 1962848"/>
                <a:gd name="connsiteX8" fmla="*/ 1592170 w 1650272"/>
                <a:gd name="connsiteY8" fmla="*/ 1944363 h 1962848"/>
                <a:gd name="connsiteX9" fmla="*/ 172802 w 1650272"/>
                <a:gd name="connsiteY9" fmla="*/ 524995 h 1962848"/>
                <a:gd name="connsiteX10" fmla="*/ 159693 w 1650272"/>
                <a:gd name="connsiteY10" fmla="*/ 511887 h 1962848"/>
                <a:gd name="connsiteX11" fmla="*/ 156332 w 1650272"/>
                <a:gd name="connsiteY11" fmla="*/ 508526 h 1962848"/>
                <a:gd name="connsiteX12" fmla="*/ 45418 w 1650272"/>
                <a:gd name="connsiteY12" fmla="*/ 397275 h 1962848"/>
                <a:gd name="connsiteX13" fmla="*/ 33318 w 1650272"/>
                <a:gd name="connsiteY13" fmla="*/ 376437 h 1962848"/>
                <a:gd name="connsiteX14" fmla="*/ 52812 w 1650272"/>
                <a:gd name="connsiteY14" fmla="*/ 272917 h 1962848"/>
                <a:gd name="connsiteX15" fmla="*/ 5085 w 1650272"/>
                <a:gd name="connsiteY15" fmla="*/ 16469 h 1962848"/>
                <a:gd name="connsiteX16" fmla="*/ 5085 w 1650272"/>
                <a:gd name="connsiteY16" fmla="*/ 0 h 1962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0272" h="1962848">
                  <a:moveTo>
                    <a:pt x="5085" y="0"/>
                  </a:moveTo>
                  <a:cubicBezTo>
                    <a:pt x="37352" y="32602"/>
                    <a:pt x="69617" y="65540"/>
                    <a:pt x="101883" y="97806"/>
                  </a:cubicBezTo>
                  <a:cubicBezTo>
                    <a:pt x="577807" y="573730"/>
                    <a:pt x="1053395" y="1049654"/>
                    <a:pt x="1530327" y="1524905"/>
                  </a:cubicBezTo>
                  <a:cubicBezTo>
                    <a:pt x="1576373" y="1570615"/>
                    <a:pt x="1613345" y="1619686"/>
                    <a:pt x="1630822" y="1682538"/>
                  </a:cubicBezTo>
                  <a:cubicBezTo>
                    <a:pt x="1638216" y="1709426"/>
                    <a:pt x="1641577" y="1737323"/>
                    <a:pt x="1644938" y="1764883"/>
                  </a:cubicBezTo>
                  <a:cubicBezTo>
                    <a:pt x="1653341" y="1793116"/>
                    <a:pt x="1650316" y="1822021"/>
                    <a:pt x="1646955" y="1850590"/>
                  </a:cubicBezTo>
                  <a:cubicBezTo>
                    <a:pt x="1642250" y="1888234"/>
                    <a:pt x="1638553" y="1925877"/>
                    <a:pt x="1624100" y="1961504"/>
                  </a:cubicBezTo>
                  <a:cubicBezTo>
                    <a:pt x="1618050" y="1967554"/>
                    <a:pt x="1613008" y="1963185"/>
                    <a:pt x="1607967" y="1959488"/>
                  </a:cubicBezTo>
                  <a:cubicBezTo>
                    <a:pt x="1602253" y="1954782"/>
                    <a:pt x="1597548" y="1949405"/>
                    <a:pt x="1592170" y="1944363"/>
                  </a:cubicBezTo>
                  <a:cubicBezTo>
                    <a:pt x="1118935" y="1471128"/>
                    <a:pt x="646036" y="998230"/>
                    <a:pt x="172802" y="524995"/>
                  </a:cubicBezTo>
                  <a:cubicBezTo>
                    <a:pt x="168432" y="520625"/>
                    <a:pt x="164063" y="516256"/>
                    <a:pt x="159693" y="511887"/>
                  </a:cubicBezTo>
                  <a:cubicBezTo>
                    <a:pt x="158349" y="510878"/>
                    <a:pt x="157341" y="509534"/>
                    <a:pt x="156332" y="508526"/>
                  </a:cubicBezTo>
                  <a:cubicBezTo>
                    <a:pt x="119697" y="471218"/>
                    <a:pt x="82053" y="434583"/>
                    <a:pt x="45418" y="397275"/>
                  </a:cubicBezTo>
                  <a:cubicBezTo>
                    <a:pt x="39704" y="391561"/>
                    <a:pt x="32646" y="386184"/>
                    <a:pt x="33318" y="376437"/>
                  </a:cubicBezTo>
                  <a:cubicBezTo>
                    <a:pt x="40713" y="342154"/>
                    <a:pt x="49115" y="307871"/>
                    <a:pt x="52812" y="272917"/>
                  </a:cubicBezTo>
                  <a:cubicBezTo>
                    <a:pt x="61887" y="182841"/>
                    <a:pt x="54157" y="95790"/>
                    <a:pt x="5085" y="16469"/>
                  </a:cubicBezTo>
                  <a:cubicBezTo>
                    <a:pt x="2061" y="11428"/>
                    <a:pt x="-4661" y="5378"/>
                    <a:pt x="5085" y="0"/>
                  </a:cubicBezTo>
                  <a:close/>
                </a:path>
              </a:pathLst>
            </a:custGeom>
            <a:solidFill>
              <a:schemeClr val="accent1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81394DA6-24F1-4A0E-9841-35C9DB63738C}"/>
                </a:ext>
              </a:extLst>
            </p:cNvPr>
            <p:cNvSpPr/>
            <p:nvPr/>
          </p:nvSpPr>
          <p:spPr>
            <a:xfrm>
              <a:off x="5644794" y="2552582"/>
              <a:ext cx="601627" cy="604988"/>
            </a:xfrm>
            <a:custGeom>
              <a:avLst/>
              <a:gdLst>
                <a:gd name="connsiteX0" fmla="*/ 547514 w 601626"/>
                <a:gd name="connsiteY0" fmla="*/ 120307 h 604987"/>
                <a:gd name="connsiteX1" fmla="*/ 548186 w 601626"/>
                <a:gd name="connsiteY1" fmla="*/ 129718 h 604987"/>
                <a:gd name="connsiteX2" fmla="*/ 602299 w 601626"/>
                <a:gd name="connsiteY2" fmla="*/ 355580 h 604987"/>
                <a:gd name="connsiteX3" fmla="*/ 577763 w 601626"/>
                <a:gd name="connsiteY3" fmla="*/ 500441 h 604987"/>
                <a:gd name="connsiteX4" fmla="*/ 555244 w 601626"/>
                <a:gd name="connsiteY4" fmla="*/ 512877 h 604987"/>
                <a:gd name="connsiteX5" fmla="*/ 224518 w 601626"/>
                <a:gd name="connsiteY5" fmla="*/ 604633 h 604987"/>
                <a:gd name="connsiteX6" fmla="*/ 201999 w 601626"/>
                <a:gd name="connsiteY6" fmla="*/ 604969 h 604987"/>
                <a:gd name="connsiteX7" fmla="*/ 202671 w 601626"/>
                <a:gd name="connsiteY7" fmla="*/ 583795 h 604987"/>
                <a:gd name="connsiteX8" fmla="*/ 198974 w 601626"/>
                <a:gd name="connsiteY8" fmla="*/ 477922 h 604987"/>
                <a:gd name="connsiteX9" fmla="*/ 95454 w 601626"/>
                <a:gd name="connsiteY9" fmla="*/ 397257 h 604987"/>
                <a:gd name="connsiteX10" fmla="*/ 19158 w 601626"/>
                <a:gd name="connsiteY10" fmla="*/ 400954 h 604987"/>
                <a:gd name="connsiteX11" fmla="*/ 0 w 601626"/>
                <a:gd name="connsiteY11" fmla="*/ 399274 h 604987"/>
                <a:gd name="connsiteX12" fmla="*/ 22183 w 601626"/>
                <a:gd name="connsiteY12" fmla="*/ 310542 h 604987"/>
                <a:gd name="connsiteX13" fmla="*/ 94445 w 601626"/>
                <a:gd name="connsiteY13" fmla="*/ 50733 h 604987"/>
                <a:gd name="connsiteX14" fmla="*/ 107553 w 601626"/>
                <a:gd name="connsiteY14" fmla="*/ 22501 h 604987"/>
                <a:gd name="connsiteX15" fmla="*/ 200654 w 601626"/>
                <a:gd name="connsiteY15" fmla="*/ 5023 h 604987"/>
                <a:gd name="connsiteX16" fmla="*/ 393578 w 601626"/>
                <a:gd name="connsiteY16" fmla="*/ 17459 h 604987"/>
                <a:gd name="connsiteX17" fmla="*/ 547514 w 601626"/>
                <a:gd name="connsiteY17" fmla="*/ 120307 h 60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01626" h="604987">
                  <a:moveTo>
                    <a:pt x="547514" y="120307"/>
                  </a:moveTo>
                  <a:cubicBezTo>
                    <a:pt x="541464" y="124004"/>
                    <a:pt x="546506" y="127029"/>
                    <a:pt x="548186" y="129718"/>
                  </a:cubicBezTo>
                  <a:cubicBezTo>
                    <a:pt x="593224" y="198619"/>
                    <a:pt x="605996" y="274915"/>
                    <a:pt x="602299" y="355580"/>
                  </a:cubicBezTo>
                  <a:cubicBezTo>
                    <a:pt x="599946" y="404987"/>
                    <a:pt x="592552" y="453386"/>
                    <a:pt x="577763" y="500441"/>
                  </a:cubicBezTo>
                  <a:cubicBezTo>
                    <a:pt x="573058" y="509852"/>
                    <a:pt x="563647" y="510860"/>
                    <a:pt x="555244" y="512877"/>
                  </a:cubicBezTo>
                  <a:cubicBezTo>
                    <a:pt x="445002" y="543126"/>
                    <a:pt x="334424" y="573712"/>
                    <a:pt x="224518" y="604633"/>
                  </a:cubicBezTo>
                  <a:cubicBezTo>
                    <a:pt x="217123" y="606650"/>
                    <a:pt x="209729" y="610347"/>
                    <a:pt x="201999" y="604969"/>
                  </a:cubicBezTo>
                  <a:cubicBezTo>
                    <a:pt x="197965" y="597911"/>
                    <a:pt x="201326" y="590853"/>
                    <a:pt x="202671" y="583795"/>
                  </a:cubicBezTo>
                  <a:cubicBezTo>
                    <a:pt x="208721" y="548168"/>
                    <a:pt x="211073" y="512877"/>
                    <a:pt x="198974" y="477922"/>
                  </a:cubicBezTo>
                  <a:cubicBezTo>
                    <a:pt x="181832" y="428515"/>
                    <a:pt x="145197" y="404651"/>
                    <a:pt x="95454" y="397257"/>
                  </a:cubicBezTo>
                  <a:cubicBezTo>
                    <a:pt x="69910" y="393560"/>
                    <a:pt x="44366" y="396249"/>
                    <a:pt x="19158" y="400954"/>
                  </a:cubicBezTo>
                  <a:cubicBezTo>
                    <a:pt x="12772" y="402299"/>
                    <a:pt x="6050" y="404651"/>
                    <a:pt x="0" y="399274"/>
                  </a:cubicBezTo>
                  <a:cubicBezTo>
                    <a:pt x="4033" y="369024"/>
                    <a:pt x="14116" y="340119"/>
                    <a:pt x="22183" y="310542"/>
                  </a:cubicBezTo>
                  <a:cubicBezTo>
                    <a:pt x="46046" y="223827"/>
                    <a:pt x="69910" y="137112"/>
                    <a:pt x="94445" y="50733"/>
                  </a:cubicBezTo>
                  <a:cubicBezTo>
                    <a:pt x="97134" y="40986"/>
                    <a:pt x="98479" y="29895"/>
                    <a:pt x="107553" y="22501"/>
                  </a:cubicBezTo>
                  <a:cubicBezTo>
                    <a:pt x="138475" y="16451"/>
                    <a:pt x="169396" y="9393"/>
                    <a:pt x="200654" y="5023"/>
                  </a:cubicBezTo>
                  <a:cubicBezTo>
                    <a:pt x="265858" y="-4051"/>
                    <a:pt x="330054" y="-1363"/>
                    <a:pt x="393578" y="17459"/>
                  </a:cubicBezTo>
                  <a:cubicBezTo>
                    <a:pt x="455421" y="36281"/>
                    <a:pt x="504492" y="73589"/>
                    <a:pt x="547514" y="120307"/>
                  </a:cubicBezTo>
                  <a:close/>
                </a:path>
              </a:pathLst>
            </a:custGeom>
            <a:solidFill>
              <a:srgbClr val="FBECB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DAB2E2B6-2F36-4346-B73B-4044520C8FFA}"/>
                </a:ext>
              </a:extLst>
            </p:cNvPr>
            <p:cNvSpPr/>
            <p:nvPr/>
          </p:nvSpPr>
          <p:spPr>
            <a:xfrm>
              <a:off x="7484094" y="4437772"/>
              <a:ext cx="531045" cy="1078895"/>
            </a:xfrm>
            <a:custGeom>
              <a:avLst/>
              <a:gdLst>
                <a:gd name="connsiteX0" fmla="*/ 322187 w 531044"/>
                <a:gd name="connsiteY0" fmla="*/ 199310 h 1078894"/>
                <a:gd name="connsiteX1" fmla="*/ 347731 w 531044"/>
                <a:gd name="connsiteY1" fmla="*/ 0 h 1078894"/>
                <a:gd name="connsiteX2" fmla="*/ 364536 w 531044"/>
                <a:gd name="connsiteY2" fmla="*/ 68901 h 1078894"/>
                <a:gd name="connsiteX3" fmla="*/ 417641 w 531044"/>
                <a:gd name="connsiteY3" fmla="*/ 327029 h 1078894"/>
                <a:gd name="connsiteX4" fmla="*/ 493265 w 531044"/>
                <a:gd name="connsiteY4" fmla="*/ 703130 h 1078894"/>
                <a:gd name="connsiteX5" fmla="*/ 532925 w 531044"/>
                <a:gd name="connsiteY5" fmla="*/ 890676 h 1078894"/>
                <a:gd name="connsiteX6" fmla="*/ 517128 w 531044"/>
                <a:gd name="connsiteY6" fmla="*/ 903784 h 1078894"/>
                <a:gd name="connsiteX7" fmla="*/ 366553 w 531044"/>
                <a:gd name="connsiteY7" fmla="*/ 1072509 h 1078894"/>
                <a:gd name="connsiteX8" fmla="*/ 358823 w 531044"/>
                <a:gd name="connsiteY8" fmla="*/ 1078895 h 1078894"/>
                <a:gd name="connsiteX9" fmla="*/ 343698 w 531044"/>
                <a:gd name="connsiteY9" fmla="*/ 1070828 h 1078894"/>
                <a:gd name="connsiteX10" fmla="*/ 9610 w 531044"/>
                <a:gd name="connsiteY10" fmla="*/ 736740 h 1078894"/>
                <a:gd name="connsiteX11" fmla="*/ 199 w 531044"/>
                <a:gd name="connsiteY11" fmla="*/ 718255 h 1078894"/>
                <a:gd name="connsiteX12" fmla="*/ 19021 w 531044"/>
                <a:gd name="connsiteY12" fmla="*/ 695063 h 1078894"/>
                <a:gd name="connsiteX13" fmla="*/ 289921 w 531044"/>
                <a:gd name="connsiteY13" fmla="*/ 286697 h 1078894"/>
                <a:gd name="connsiteX14" fmla="*/ 315129 w 531044"/>
                <a:gd name="connsiteY14" fmla="*/ 213762 h 1078894"/>
                <a:gd name="connsiteX15" fmla="*/ 322187 w 531044"/>
                <a:gd name="connsiteY15" fmla="*/ 199310 h 107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31044" h="1078894">
                  <a:moveTo>
                    <a:pt x="322187" y="199310"/>
                  </a:moveTo>
                  <a:cubicBezTo>
                    <a:pt x="342354" y="134442"/>
                    <a:pt x="350084" y="67893"/>
                    <a:pt x="347731" y="0"/>
                  </a:cubicBezTo>
                  <a:cubicBezTo>
                    <a:pt x="359159" y="21511"/>
                    <a:pt x="359495" y="45710"/>
                    <a:pt x="364536" y="68901"/>
                  </a:cubicBezTo>
                  <a:cubicBezTo>
                    <a:pt x="383022" y="154944"/>
                    <a:pt x="400163" y="240987"/>
                    <a:pt x="417641" y="327029"/>
                  </a:cubicBezTo>
                  <a:cubicBezTo>
                    <a:pt x="442849" y="452396"/>
                    <a:pt x="467721" y="577763"/>
                    <a:pt x="493265" y="703130"/>
                  </a:cubicBezTo>
                  <a:cubicBezTo>
                    <a:pt x="506036" y="765645"/>
                    <a:pt x="519817" y="828161"/>
                    <a:pt x="532925" y="890676"/>
                  </a:cubicBezTo>
                  <a:cubicBezTo>
                    <a:pt x="523850" y="890676"/>
                    <a:pt x="521161" y="898407"/>
                    <a:pt x="517128" y="903784"/>
                  </a:cubicBezTo>
                  <a:cubicBezTo>
                    <a:pt x="469737" y="962603"/>
                    <a:pt x="419658" y="1019068"/>
                    <a:pt x="366553" y="1072509"/>
                  </a:cubicBezTo>
                  <a:cubicBezTo>
                    <a:pt x="364200" y="1074861"/>
                    <a:pt x="361511" y="1076542"/>
                    <a:pt x="358823" y="1078895"/>
                  </a:cubicBezTo>
                  <a:cubicBezTo>
                    <a:pt x="351092" y="1081247"/>
                    <a:pt x="347731" y="1074861"/>
                    <a:pt x="343698" y="1070828"/>
                  </a:cubicBezTo>
                  <a:cubicBezTo>
                    <a:pt x="232111" y="959578"/>
                    <a:pt x="120861" y="848327"/>
                    <a:pt x="9610" y="736740"/>
                  </a:cubicBezTo>
                  <a:cubicBezTo>
                    <a:pt x="4569" y="731699"/>
                    <a:pt x="-1145" y="726657"/>
                    <a:pt x="199" y="718255"/>
                  </a:cubicBezTo>
                  <a:cubicBezTo>
                    <a:pt x="3560" y="708172"/>
                    <a:pt x="12299" y="702458"/>
                    <a:pt x="19021" y="695063"/>
                  </a:cubicBezTo>
                  <a:cubicBezTo>
                    <a:pt x="133969" y="575410"/>
                    <a:pt x="226398" y="440633"/>
                    <a:pt x="289921" y="286697"/>
                  </a:cubicBezTo>
                  <a:cubicBezTo>
                    <a:pt x="299669" y="262834"/>
                    <a:pt x="306391" y="237962"/>
                    <a:pt x="315129" y="213762"/>
                  </a:cubicBezTo>
                  <a:cubicBezTo>
                    <a:pt x="316810" y="208721"/>
                    <a:pt x="317146" y="202671"/>
                    <a:pt x="322187" y="199310"/>
                  </a:cubicBezTo>
                  <a:close/>
                </a:path>
              </a:pathLst>
            </a:custGeom>
            <a:solidFill>
              <a:srgbClr val="FBECB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67B45C0-2FDE-4615-AFF3-86ABA895B9B6}"/>
                </a:ext>
              </a:extLst>
            </p:cNvPr>
            <p:cNvSpPr/>
            <p:nvPr/>
          </p:nvSpPr>
          <p:spPr>
            <a:xfrm>
              <a:off x="6724361" y="5156038"/>
              <a:ext cx="1115866" cy="531045"/>
            </a:xfrm>
            <a:custGeom>
              <a:avLst/>
              <a:gdLst>
                <a:gd name="connsiteX0" fmla="*/ 761949 w 1115866"/>
                <a:gd name="connsiteY0" fmla="*/ 1669 h 531044"/>
                <a:gd name="connsiteX1" fmla="*/ 770015 w 1115866"/>
                <a:gd name="connsiteY1" fmla="*/ 13769 h 531044"/>
                <a:gd name="connsiteX2" fmla="*/ 1111833 w 1115866"/>
                <a:gd name="connsiteY2" fmla="*/ 355587 h 531044"/>
                <a:gd name="connsiteX3" fmla="*/ 1118219 w 1115866"/>
                <a:gd name="connsiteY3" fmla="*/ 360628 h 531044"/>
                <a:gd name="connsiteX4" fmla="*/ 1117547 w 1115866"/>
                <a:gd name="connsiteY4" fmla="*/ 363317 h 531044"/>
                <a:gd name="connsiteX5" fmla="*/ 1085953 w 1115866"/>
                <a:gd name="connsiteY5" fmla="*/ 399280 h 531044"/>
                <a:gd name="connsiteX6" fmla="*/ 941765 w 1115866"/>
                <a:gd name="connsiteY6" fmla="*/ 523975 h 531044"/>
                <a:gd name="connsiteX7" fmla="*/ 925631 w 1115866"/>
                <a:gd name="connsiteY7" fmla="*/ 532378 h 531044"/>
                <a:gd name="connsiteX8" fmla="*/ 745480 w 1115866"/>
                <a:gd name="connsiteY8" fmla="*/ 496751 h 531044"/>
                <a:gd name="connsiteX9" fmla="*/ 405006 w 1115866"/>
                <a:gd name="connsiteY9" fmla="*/ 427849 h 531044"/>
                <a:gd name="connsiteX10" fmla="*/ 185866 w 1115866"/>
                <a:gd name="connsiteY10" fmla="*/ 383483 h 531044"/>
                <a:gd name="connsiteX11" fmla="*/ 5714 w 1115866"/>
                <a:gd name="connsiteY11" fmla="*/ 347184 h 531044"/>
                <a:gd name="connsiteX12" fmla="*/ 0 w 1115866"/>
                <a:gd name="connsiteY12" fmla="*/ 344831 h 531044"/>
                <a:gd name="connsiteX13" fmla="*/ 16133 w 1115866"/>
                <a:gd name="connsiteY13" fmla="*/ 341134 h 531044"/>
                <a:gd name="connsiteX14" fmla="*/ 231576 w 1115866"/>
                <a:gd name="connsiteY14" fmla="*/ 319960 h 531044"/>
                <a:gd name="connsiteX15" fmla="*/ 343163 w 1115866"/>
                <a:gd name="connsiteY15" fmla="*/ 284669 h 531044"/>
                <a:gd name="connsiteX16" fmla="*/ 632885 w 1115866"/>
                <a:gd name="connsiteY16" fmla="*/ 110231 h 531044"/>
                <a:gd name="connsiteX17" fmla="*/ 735060 w 1115866"/>
                <a:gd name="connsiteY17" fmla="*/ 20491 h 531044"/>
                <a:gd name="connsiteX18" fmla="*/ 757243 w 1115866"/>
                <a:gd name="connsiteY18" fmla="*/ 325 h 531044"/>
                <a:gd name="connsiteX19" fmla="*/ 761949 w 1115866"/>
                <a:gd name="connsiteY19" fmla="*/ 1669 h 5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15866" h="531044">
                  <a:moveTo>
                    <a:pt x="761949" y="1669"/>
                  </a:moveTo>
                  <a:cubicBezTo>
                    <a:pt x="762285" y="7383"/>
                    <a:pt x="766654" y="10408"/>
                    <a:pt x="770015" y="13769"/>
                  </a:cubicBezTo>
                  <a:cubicBezTo>
                    <a:pt x="883954" y="127708"/>
                    <a:pt x="997894" y="241647"/>
                    <a:pt x="1111833" y="355587"/>
                  </a:cubicBezTo>
                  <a:cubicBezTo>
                    <a:pt x="1113850" y="357603"/>
                    <a:pt x="1116202" y="358948"/>
                    <a:pt x="1118219" y="360628"/>
                  </a:cubicBezTo>
                  <a:cubicBezTo>
                    <a:pt x="1117883" y="361637"/>
                    <a:pt x="1117883" y="362645"/>
                    <a:pt x="1117547" y="363317"/>
                  </a:cubicBezTo>
                  <a:cubicBezTo>
                    <a:pt x="1111833" y="379450"/>
                    <a:pt x="1097717" y="388525"/>
                    <a:pt x="1085953" y="399280"/>
                  </a:cubicBezTo>
                  <a:cubicBezTo>
                    <a:pt x="1038898" y="441966"/>
                    <a:pt x="992180" y="484987"/>
                    <a:pt x="941765" y="523975"/>
                  </a:cubicBezTo>
                  <a:cubicBezTo>
                    <a:pt x="936723" y="527672"/>
                    <a:pt x="932353" y="532042"/>
                    <a:pt x="925631" y="532378"/>
                  </a:cubicBezTo>
                  <a:cubicBezTo>
                    <a:pt x="865469" y="520614"/>
                    <a:pt x="805306" y="508850"/>
                    <a:pt x="745480" y="496751"/>
                  </a:cubicBezTo>
                  <a:cubicBezTo>
                    <a:pt x="631876" y="473896"/>
                    <a:pt x="518609" y="450704"/>
                    <a:pt x="405006" y="427849"/>
                  </a:cubicBezTo>
                  <a:cubicBezTo>
                    <a:pt x="332071" y="413061"/>
                    <a:pt x="258800" y="398272"/>
                    <a:pt x="185866" y="383483"/>
                  </a:cubicBezTo>
                  <a:cubicBezTo>
                    <a:pt x="125703" y="371384"/>
                    <a:pt x="65877" y="359284"/>
                    <a:pt x="5714" y="347184"/>
                  </a:cubicBezTo>
                  <a:cubicBezTo>
                    <a:pt x="3697" y="346848"/>
                    <a:pt x="1681" y="345504"/>
                    <a:pt x="0" y="344831"/>
                  </a:cubicBezTo>
                  <a:cubicBezTo>
                    <a:pt x="5042" y="342815"/>
                    <a:pt x="10083" y="340462"/>
                    <a:pt x="16133" y="341134"/>
                  </a:cubicBezTo>
                  <a:cubicBezTo>
                    <a:pt x="89404" y="350209"/>
                    <a:pt x="160658" y="337437"/>
                    <a:pt x="231576" y="319960"/>
                  </a:cubicBezTo>
                  <a:cubicBezTo>
                    <a:pt x="270900" y="314918"/>
                    <a:pt x="307199" y="299794"/>
                    <a:pt x="343163" y="284669"/>
                  </a:cubicBezTo>
                  <a:cubicBezTo>
                    <a:pt x="448027" y="240303"/>
                    <a:pt x="544153" y="181149"/>
                    <a:pt x="632885" y="110231"/>
                  </a:cubicBezTo>
                  <a:cubicBezTo>
                    <a:pt x="668176" y="81998"/>
                    <a:pt x="702794" y="52757"/>
                    <a:pt x="735060" y="20491"/>
                  </a:cubicBezTo>
                  <a:cubicBezTo>
                    <a:pt x="742118" y="13433"/>
                    <a:pt x="748505" y="5366"/>
                    <a:pt x="757243" y="325"/>
                  </a:cubicBezTo>
                  <a:cubicBezTo>
                    <a:pt x="759260" y="-348"/>
                    <a:pt x="760940" y="-11"/>
                    <a:pt x="761949" y="1669"/>
                  </a:cubicBezTo>
                  <a:close/>
                </a:path>
              </a:pathLst>
            </a:custGeom>
            <a:solidFill>
              <a:srgbClr val="F9CD7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2D615006-B6D9-44D3-87F9-AD6E0E1B61DF}"/>
                </a:ext>
              </a:extLst>
            </p:cNvPr>
            <p:cNvSpPr/>
            <p:nvPr/>
          </p:nvSpPr>
          <p:spPr>
            <a:xfrm>
              <a:off x="7650665" y="5519355"/>
              <a:ext cx="450380" cy="258800"/>
            </a:xfrm>
            <a:custGeom>
              <a:avLst/>
              <a:gdLst>
                <a:gd name="connsiteX0" fmla="*/ 0 w 450379"/>
                <a:gd name="connsiteY0" fmla="*/ 169060 h 258800"/>
                <a:gd name="connsiteX1" fmla="*/ 191579 w 450379"/>
                <a:gd name="connsiteY1" fmla="*/ 0 h 258800"/>
                <a:gd name="connsiteX2" fmla="*/ 262498 w 450379"/>
                <a:gd name="connsiteY2" fmla="*/ 68229 h 258800"/>
                <a:gd name="connsiteX3" fmla="*/ 302494 w 450379"/>
                <a:gd name="connsiteY3" fmla="*/ 106209 h 258800"/>
                <a:gd name="connsiteX4" fmla="*/ 429541 w 450379"/>
                <a:gd name="connsiteY4" fmla="*/ 232920 h 258800"/>
                <a:gd name="connsiteX5" fmla="*/ 450716 w 450379"/>
                <a:gd name="connsiteY5" fmla="*/ 256447 h 258800"/>
                <a:gd name="connsiteX6" fmla="*/ 447019 w 450379"/>
                <a:gd name="connsiteY6" fmla="*/ 259472 h 258800"/>
                <a:gd name="connsiteX7" fmla="*/ 291067 w 450379"/>
                <a:gd name="connsiteY7" fmla="*/ 228887 h 258800"/>
                <a:gd name="connsiteX8" fmla="*/ 4033 w 450379"/>
                <a:gd name="connsiteY8" fmla="*/ 171077 h 258800"/>
                <a:gd name="connsiteX9" fmla="*/ 0 w 450379"/>
                <a:gd name="connsiteY9" fmla="*/ 169060 h 25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0379" h="258800">
                  <a:moveTo>
                    <a:pt x="0" y="169060"/>
                  </a:moveTo>
                  <a:cubicBezTo>
                    <a:pt x="66549" y="115620"/>
                    <a:pt x="130409" y="59490"/>
                    <a:pt x="191579" y="0"/>
                  </a:cubicBezTo>
                  <a:cubicBezTo>
                    <a:pt x="217796" y="20166"/>
                    <a:pt x="241323" y="43021"/>
                    <a:pt x="262498" y="68229"/>
                  </a:cubicBezTo>
                  <a:cubicBezTo>
                    <a:pt x="274261" y="82010"/>
                    <a:pt x="290058" y="92765"/>
                    <a:pt x="302494" y="106209"/>
                  </a:cubicBezTo>
                  <a:cubicBezTo>
                    <a:pt x="343499" y="149903"/>
                    <a:pt x="387192" y="190571"/>
                    <a:pt x="429541" y="232920"/>
                  </a:cubicBezTo>
                  <a:cubicBezTo>
                    <a:pt x="436936" y="240315"/>
                    <a:pt x="444330" y="248045"/>
                    <a:pt x="450716" y="256447"/>
                  </a:cubicBezTo>
                  <a:cubicBezTo>
                    <a:pt x="452733" y="259136"/>
                    <a:pt x="448363" y="258464"/>
                    <a:pt x="447019" y="259472"/>
                  </a:cubicBezTo>
                  <a:cubicBezTo>
                    <a:pt x="394923" y="249389"/>
                    <a:pt x="343163" y="239306"/>
                    <a:pt x="291067" y="228887"/>
                  </a:cubicBezTo>
                  <a:cubicBezTo>
                    <a:pt x="195277" y="209729"/>
                    <a:pt x="99823" y="190235"/>
                    <a:pt x="4033" y="171077"/>
                  </a:cubicBezTo>
                  <a:cubicBezTo>
                    <a:pt x="2689" y="171077"/>
                    <a:pt x="1344" y="169733"/>
                    <a:pt x="0" y="169060"/>
                  </a:cubicBezTo>
                  <a:close/>
                </a:path>
              </a:pathLst>
            </a:custGeom>
            <a:solidFill>
              <a:srgbClr val="5E6263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A735B27C-F5A7-4B13-A464-64BAEBA63351}"/>
                </a:ext>
              </a:extLst>
            </p:cNvPr>
            <p:cNvSpPr/>
            <p:nvPr/>
          </p:nvSpPr>
          <p:spPr>
            <a:xfrm>
              <a:off x="5048881" y="2723305"/>
              <a:ext cx="591544" cy="510878"/>
            </a:xfrm>
            <a:custGeom>
              <a:avLst/>
              <a:gdLst>
                <a:gd name="connsiteX0" fmla="*/ 4033 w 591543"/>
                <a:gd name="connsiteY0" fmla="*/ 367026 h 510878"/>
                <a:gd name="connsiteX1" fmla="*/ 0 w 591543"/>
                <a:gd name="connsiteY1" fmla="*/ 359968 h 510878"/>
                <a:gd name="connsiteX2" fmla="*/ 100495 w 591543"/>
                <a:gd name="connsiteY2" fmla="*/ 179816 h 510878"/>
                <a:gd name="connsiteX3" fmla="*/ 333415 w 591543"/>
                <a:gd name="connsiteY3" fmla="*/ 9075 h 510878"/>
                <a:gd name="connsiteX4" fmla="*/ 360304 w 591543"/>
                <a:gd name="connsiteY4" fmla="*/ 0 h 510878"/>
                <a:gd name="connsiteX5" fmla="*/ 502812 w 591543"/>
                <a:gd name="connsiteY5" fmla="*/ 141500 h 510878"/>
                <a:gd name="connsiteX6" fmla="*/ 592888 w 591543"/>
                <a:gd name="connsiteY6" fmla="*/ 231240 h 510878"/>
                <a:gd name="connsiteX7" fmla="*/ 592552 w 591543"/>
                <a:gd name="connsiteY7" fmla="*/ 246028 h 510878"/>
                <a:gd name="connsiteX8" fmla="*/ 521970 w 591543"/>
                <a:gd name="connsiteY8" fmla="*/ 499787 h 510878"/>
                <a:gd name="connsiteX9" fmla="*/ 513567 w 591543"/>
                <a:gd name="connsiteY9" fmla="*/ 512559 h 510878"/>
                <a:gd name="connsiteX10" fmla="*/ 495754 w 591543"/>
                <a:gd name="connsiteY10" fmla="*/ 502812 h 510878"/>
                <a:gd name="connsiteX11" fmla="*/ 438616 w 591543"/>
                <a:gd name="connsiteY11" fmla="*/ 447691 h 510878"/>
                <a:gd name="connsiteX12" fmla="*/ 434583 w 591543"/>
                <a:gd name="connsiteY12" fmla="*/ 445002 h 510878"/>
                <a:gd name="connsiteX13" fmla="*/ 294427 w 591543"/>
                <a:gd name="connsiteY13" fmla="*/ 305183 h 510878"/>
                <a:gd name="connsiteX14" fmla="*/ 260817 w 591543"/>
                <a:gd name="connsiteY14" fmla="*/ 295772 h 510878"/>
                <a:gd name="connsiteX15" fmla="*/ 10755 w 591543"/>
                <a:gd name="connsiteY15" fmla="*/ 366354 h 510878"/>
                <a:gd name="connsiteX16" fmla="*/ 4033 w 591543"/>
                <a:gd name="connsiteY16" fmla="*/ 367026 h 510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1543" h="510878">
                  <a:moveTo>
                    <a:pt x="4033" y="367026"/>
                  </a:moveTo>
                  <a:cubicBezTo>
                    <a:pt x="1008" y="365681"/>
                    <a:pt x="672" y="362656"/>
                    <a:pt x="0" y="359968"/>
                  </a:cubicBezTo>
                  <a:cubicBezTo>
                    <a:pt x="19494" y="292075"/>
                    <a:pt x="55457" y="233256"/>
                    <a:pt x="100495" y="179816"/>
                  </a:cubicBezTo>
                  <a:cubicBezTo>
                    <a:pt x="164355" y="104528"/>
                    <a:pt x="239978" y="44702"/>
                    <a:pt x="333415" y="9075"/>
                  </a:cubicBezTo>
                  <a:cubicBezTo>
                    <a:pt x="342154" y="5714"/>
                    <a:pt x="351229" y="3025"/>
                    <a:pt x="360304" y="0"/>
                  </a:cubicBezTo>
                  <a:cubicBezTo>
                    <a:pt x="407694" y="47055"/>
                    <a:pt x="455421" y="94109"/>
                    <a:pt x="502812" y="141500"/>
                  </a:cubicBezTo>
                  <a:cubicBezTo>
                    <a:pt x="532725" y="171413"/>
                    <a:pt x="562639" y="201326"/>
                    <a:pt x="592888" y="231240"/>
                  </a:cubicBezTo>
                  <a:cubicBezTo>
                    <a:pt x="595577" y="236281"/>
                    <a:pt x="593896" y="240987"/>
                    <a:pt x="592552" y="246028"/>
                  </a:cubicBezTo>
                  <a:cubicBezTo>
                    <a:pt x="568688" y="330390"/>
                    <a:pt x="546169" y="415425"/>
                    <a:pt x="521970" y="499787"/>
                  </a:cubicBezTo>
                  <a:cubicBezTo>
                    <a:pt x="519953" y="504492"/>
                    <a:pt x="518609" y="509870"/>
                    <a:pt x="513567" y="512559"/>
                  </a:cubicBezTo>
                  <a:cubicBezTo>
                    <a:pt x="504829" y="514239"/>
                    <a:pt x="500795" y="507517"/>
                    <a:pt x="495754" y="502812"/>
                  </a:cubicBezTo>
                  <a:cubicBezTo>
                    <a:pt x="476260" y="484662"/>
                    <a:pt x="459455" y="464160"/>
                    <a:pt x="438616" y="447691"/>
                  </a:cubicBezTo>
                  <a:cubicBezTo>
                    <a:pt x="437272" y="446683"/>
                    <a:pt x="435927" y="446010"/>
                    <a:pt x="434583" y="445002"/>
                  </a:cubicBezTo>
                  <a:cubicBezTo>
                    <a:pt x="387192" y="398956"/>
                    <a:pt x="340810" y="351901"/>
                    <a:pt x="294427" y="305183"/>
                  </a:cubicBezTo>
                  <a:cubicBezTo>
                    <a:pt x="284344" y="295099"/>
                    <a:pt x="275606" y="291402"/>
                    <a:pt x="260817" y="295772"/>
                  </a:cubicBezTo>
                  <a:cubicBezTo>
                    <a:pt x="177463" y="319635"/>
                    <a:pt x="93773" y="341818"/>
                    <a:pt x="10755" y="366354"/>
                  </a:cubicBezTo>
                  <a:cubicBezTo>
                    <a:pt x="8403" y="366354"/>
                    <a:pt x="6386" y="366690"/>
                    <a:pt x="4033" y="367026"/>
                  </a:cubicBezTo>
                  <a:close/>
                </a:path>
              </a:pathLst>
            </a:custGeom>
            <a:solidFill>
              <a:schemeClr val="accent4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F206F211-AD98-4721-A505-03B762F215E1}"/>
                </a:ext>
              </a:extLst>
            </p:cNvPr>
            <p:cNvSpPr/>
            <p:nvPr/>
          </p:nvSpPr>
          <p:spPr>
            <a:xfrm>
              <a:off x="5566006" y="2944288"/>
              <a:ext cx="289050" cy="289050"/>
            </a:xfrm>
            <a:custGeom>
              <a:avLst/>
              <a:gdLst>
                <a:gd name="connsiteX0" fmla="*/ 1485 w 289049"/>
                <a:gd name="connsiteY0" fmla="*/ 280148 h 289049"/>
                <a:gd name="connsiteX1" fmla="*/ 41145 w 289049"/>
                <a:gd name="connsiteY1" fmla="*/ 133942 h 289049"/>
                <a:gd name="connsiteX2" fmla="*/ 76100 w 289049"/>
                <a:gd name="connsiteY2" fmla="*/ 10592 h 289049"/>
                <a:gd name="connsiteX3" fmla="*/ 79125 w 289049"/>
                <a:gd name="connsiteY3" fmla="*/ 8239 h 289049"/>
                <a:gd name="connsiteX4" fmla="*/ 171890 w 289049"/>
                <a:gd name="connsiteY4" fmla="*/ 845 h 289049"/>
                <a:gd name="connsiteX5" fmla="*/ 290871 w 289049"/>
                <a:gd name="connsiteY5" fmla="*/ 123859 h 289049"/>
                <a:gd name="connsiteX6" fmla="*/ 281460 w 289049"/>
                <a:gd name="connsiteY6" fmla="*/ 213263 h 289049"/>
                <a:gd name="connsiteX7" fmla="*/ 280115 w 289049"/>
                <a:gd name="connsiteY7" fmla="*/ 215616 h 289049"/>
                <a:gd name="connsiteX8" fmla="*/ 271377 w 289049"/>
                <a:gd name="connsiteY8" fmla="*/ 220321 h 289049"/>
                <a:gd name="connsiteX9" fmla="*/ 61984 w 289049"/>
                <a:gd name="connsiteY9" fmla="*/ 277795 h 289049"/>
                <a:gd name="connsiteX10" fmla="*/ 13585 w 289049"/>
                <a:gd name="connsiteY10" fmla="*/ 291239 h 289049"/>
                <a:gd name="connsiteX11" fmla="*/ 1485 w 289049"/>
                <a:gd name="connsiteY11" fmla="*/ 280148 h 28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9049" h="289049">
                  <a:moveTo>
                    <a:pt x="1485" y="280148"/>
                  </a:moveTo>
                  <a:cubicBezTo>
                    <a:pt x="12240" y="230740"/>
                    <a:pt x="27701" y="182677"/>
                    <a:pt x="41145" y="133942"/>
                  </a:cubicBezTo>
                  <a:cubicBezTo>
                    <a:pt x="52573" y="92601"/>
                    <a:pt x="64336" y="51597"/>
                    <a:pt x="76100" y="10592"/>
                  </a:cubicBezTo>
                  <a:cubicBezTo>
                    <a:pt x="77108" y="9920"/>
                    <a:pt x="78117" y="9248"/>
                    <a:pt x="79125" y="8239"/>
                  </a:cubicBezTo>
                  <a:cubicBezTo>
                    <a:pt x="109710" y="3534"/>
                    <a:pt x="140296" y="-2180"/>
                    <a:pt x="171890" y="845"/>
                  </a:cubicBezTo>
                  <a:cubicBezTo>
                    <a:pt x="238102" y="7231"/>
                    <a:pt x="287846" y="57311"/>
                    <a:pt x="290871" y="123859"/>
                  </a:cubicBezTo>
                  <a:cubicBezTo>
                    <a:pt x="292215" y="154109"/>
                    <a:pt x="289526" y="184022"/>
                    <a:pt x="281460" y="213263"/>
                  </a:cubicBezTo>
                  <a:cubicBezTo>
                    <a:pt x="281123" y="213935"/>
                    <a:pt x="280451" y="214943"/>
                    <a:pt x="280115" y="215616"/>
                  </a:cubicBezTo>
                  <a:cubicBezTo>
                    <a:pt x="277762" y="218304"/>
                    <a:pt x="274738" y="219313"/>
                    <a:pt x="271377" y="220321"/>
                  </a:cubicBezTo>
                  <a:cubicBezTo>
                    <a:pt x="201467" y="238807"/>
                    <a:pt x="131893" y="259645"/>
                    <a:pt x="61984" y="277795"/>
                  </a:cubicBezTo>
                  <a:cubicBezTo>
                    <a:pt x="45850" y="282164"/>
                    <a:pt x="30390" y="288214"/>
                    <a:pt x="13585" y="291239"/>
                  </a:cubicBezTo>
                  <a:cubicBezTo>
                    <a:pt x="5182" y="292584"/>
                    <a:pt x="-3557" y="293592"/>
                    <a:pt x="1485" y="280148"/>
                  </a:cubicBezTo>
                  <a:close/>
                </a:path>
              </a:pathLst>
            </a:custGeom>
            <a:solidFill>
              <a:schemeClr val="accent1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C2F49449-89FA-49C5-BD5D-A853A07470D7}"/>
                </a:ext>
              </a:extLst>
            </p:cNvPr>
            <p:cNvSpPr/>
            <p:nvPr/>
          </p:nvSpPr>
          <p:spPr>
            <a:xfrm>
              <a:off x="5505311" y="3699687"/>
              <a:ext cx="1976293" cy="1777991"/>
            </a:xfrm>
            <a:custGeom>
              <a:avLst/>
              <a:gdLst>
                <a:gd name="connsiteX0" fmla="*/ 1978646 w 1976293"/>
                <a:gd name="connsiteY0" fmla="*/ 1458020 h 1777991"/>
                <a:gd name="connsiteX1" fmla="*/ 1722871 w 1976293"/>
                <a:gd name="connsiteY1" fmla="*/ 1662708 h 1777991"/>
                <a:gd name="connsiteX2" fmla="*/ 1472809 w 1976293"/>
                <a:gd name="connsiteY2" fmla="*/ 1777655 h 1777991"/>
                <a:gd name="connsiteX3" fmla="*/ 1450962 w 1976293"/>
                <a:gd name="connsiteY3" fmla="*/ 1776311 h 1777991"/>
                <a:gd name="connsiteX4" fmla="*/ 1437182 w 1976293"/>
                <a:gd name="connsiteY4" fmla="*/ 1761522 h 1777991"/>
                <a:gd name="connsiteX5" fmla="*/ 11428 w 1976293"/>
                <a:gd name="connsiteY5" fmla="*/ 336440 h 1777991"/>
                <a:gd name="connsiteX6" fmla="*/ 0 w 1976293"/>
                <a:gd name="connsiteY6" fmla="*/ 324004 h 1777991"/>
                <a:gd name="connsiteX7" fmla="*/ 17814 w 1976293"/>
                <a:gd name="connsiteY7" fmla="*/ 313249 h 1777991"/>
                <a:gd name="connsiteX8" fmla="*/ 336104 w 1976293"/>
                <a:gd name="connsiteY8" fmla="*/ 150575 h 1777991"/>
                <a:gd name="connsiteX9" fmla="*/ 504157 w 1976293"/>
                <a:gd name="connsiteY9" fmla="*/ 9411 h 1777991"/>
                <a:gd name="connsiteX10" fmla="*/ 517937 w 1976293"/>
                <a:gd name="connsiteY10" fmla="*/ 0 h 1777991"/>
                <a:gd name="connsiteX11" fmla="*/ 539448 w 1976293"/>
                <a:gd name="connsiteY11" fmla="*/ 14789 h 1777991"/>
                <a:gd name="connsiteX12" fmla="*/ 938403 w 1976293"/>
                <a:gd name="connsiteY12" fmla="*/ 413744 h 1777991"/>
                <a:gd name="connsiteX13" fmla="*/ 1963185 w 1976293"/>
                <a:gd name="connsiteY13" fmla="*/ 1438526 h 1777991"/>
                <a:gd name="connsiteX14" fmla="*/ 1978646 w 1976293"/>
                <a:gd name="connsiteY14" fmla="*/ 1458020 h 177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76293" h="1777991">
                  <a:moveTo>
                    <a:pt x="1978646" y="1458020"/>
                  </a:moveTo>
                  <a:cubicBezTo>
                    <a:pt x="1902351" y="1537341"/>
                    <a:pt x="1816308" y="1604562"/>
                    <a:pt x="1722871" y="1662708"/>
                  </a:cubicBezTo>
                  <a:cubicBezTo>
                    <a:pt x="1644222" y="1711443"/>
                    <a:pt x="1561541" y="1751103"/>
                    <a:pt x="1472809" y="1777655"/>
                  </a:cubicBezTo>
                  <a:cubicBezTo>
                    <a:pt x="1465079" y="1780008"/>
                    <a:pt x="1458021" y="1783033"/>
                    <a:pt x="1450962" y="1776311"/>
                  </a:cubicBezTo>
                  <a:cubicBezTo>
                    <a:pt x="1446257" y="1771269"/>
                    <a:pt x="1441888" y="1766228"/>
                    <a:pt x="1437182" y="1761522"/>
                  </a:cubicBezTo>
                  <a:cubicBezTo>
                    <a:pt x="961930" y="1286607"/>
                    <a:pt x="486679" y="811356"/>
                    <a:pt x="11428" y="336440"/>
                  </a:cubicBezTo>
                  <a:cubicBezTo>
                    <a:pt x="7394" y="332407"/>
                    <a:pt x="3697" y="328374"/>
                    <a:pt x="0" y="324004"/>
                  </a:cubicBezTo>
                  <a:cubicBezTo>
                    <a:pt x="3025" y="315602"/>
                    <a:pt x="11092" y="315266"/>
                    <a:pt x="17814" y="313249"/>
                  </a:cubicBezTo>
                  <a:cubicBezTo>
                    <a:pt x="133097" y="276950"/>
                    <a:pt x="238298" y="220821"/>
                    <a:pt x="336104" y="150575"/>
                  </a:cubicBezTo>
                  <a:cubicBezTo>
                    <a:pt x="395595" y="107889"/>
                    <a:pt x="452396" y="61843"/>
                    <a:pt x="504157" y="9411"/>
                  </a:cubicBezTo>
                  <a:cubicBezTo>
                    <a:pt x="508190" y="5378"/>
                    <a:pt x="511887" y="1344"/>
                    <a:pt x="517937" y="0"/>
                  </a:cubicBezTo>
                  <a:cubicBezTo>
                    <a:pt x="528356" y="336"/>
                    <a:pt x="533061" y="8739"/>
                    <a:pt x="539448" y="14789"/>
                  </a:cubicBezTo>
                  <a:cubicBezTo>
                    <a:pt x="672545" y="147550"/>
                    <a:pt x="805642" y="280647"/>
                    <a:pt x="938403" y="413744"/>
                  </a:cubicBezTo>
                  <a:cubicBezTo>
                    <a:pt x="1279885" y="755226"/>
                    <a:pt x="1621703" y="1097044"/>
                    <a:pt x="1963185" y="1438526"/>
                  </a:cubicBezTo>
                  <a:cubicBezTo>
                    <a:pt x="1968899" y="1444576"/>
                    <a:pt x="1976293" y="1449281"/>
                    <a:pt x="1978646" y="145802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AA22C6D6-E9E0-46E1-9493-C91E3321AACA}"/>
                </a:ext>
              </a:extLst>
            </p:cNvPr>
            <p:cNvSpPr/>
            <p:nvPr/>
          </p:nvSpPr>
          <p:spPr>
            <a:xfrm>
              <a:off x="5502548" y="3177858"/>
              <a:ext cx="843622" cy="843622"/>
            </a:xfrm>
            <a:custGeom>
              <a:avLst/>
              <a:gdLst>
                <a:gd name="connsiteX0" fmla="*/ 522044 w 843621"/>
                <a:gd name="connsiteY0" fmla="*/ 523846 h 843621"/>
                <a:gd name="connsiteX1" fmla="*/ 345589 w 843621"/>
                <a:gd name="connsiteY1" fmla="*/ 673076 h 843621"/>
                <a:gd name="connsiteX2" fmla="*/ 7468 w 843621"/>
                <a:gd name="connsiteY2" fmla="*/ 843481 h 843621"/>
                <a:gd name="connsiteX3" fmla="*/ 3099 w 843621"/>
                <a:gd name="connsiteY3" fmla="*/ 845833 h 843621"/>
                <a:gd name="connsiteX4" fmla="*/ 1082 w 843621"/>
                <a:gd name="connsiteY4" fmla="*/ 843145 h 843621"/>
                <a:gd name="connsiteX5" fmla="*/ 4443 w 843621"/>
                <a:gd name="connsiteY5" fmla="*/ 818609 h 843621"/>
                <a:gd name="connsiteX6" fmla="*/ 97544 w 843621"/>
                <a:gd name="connsiteY6" fmla="*/ 485530 h 843621"/>
                <a:gd name="connsiteX7" fmla="*/ 104266 w 843621"/>
                <a:gd name="connsiteY7" fmla="*/ 468388 h 843621"/>
                <a:gd name="connsiteX8" fmla="*/ 107963 w 843621"/>
                <a:gd name="connsiteY8" fmla="*/ 464691 h 843621"/>
                <a:gd name="connsiteX9" fmla="*/ 297190 w 843621"/>
                <a:gd name="connsiteY9" fmla="*/ 355457 h 843621"/>
                <a:gd name="connsiteX10" fmla="*/ 462217 w 843621"/>
                <a:gd name="connsiteY10" fmla="*/ 116487 h 843621"/>
                <a:gd name="connsiteX11" fmla="*/ 465914 w 843621"/>
                <a:gd name="connsiteY11" fmla="*/ 107076 h 843621"/>
                <a:gd name="connsiteX12" fmla="*/ 469275 w 843621"/>
                <a:gd name="connsiteY12" fmla="*/ 103043 h 843621"/>
                <a:gd name="connsiteX13" fmla="*/ 589937 w 843621"/>
                <a:gd name="connsiteY13" fmla="*/ 68424 h 843621"/>
                <a:gd name="connsiteX14" fmla="*/ 825210 w 843621"/>
                <a:gd name="connsiteY14" fmla="*/ 2548 h 843621"/>
                <a:gd name="connsiteX15" fmla="*/ 844368 w 843621"/>
                <a:gd name="connsiteY15" fmla="*/ 2884 h 843621"/>
                <a:gd name="connsiteX16" fmla="*/ 845712 w 843621"/>
                <a:gd name="connsiteY16" fmla="*/ 2548 h 843621"/>
                <a:gd name="connsiteX17" fmla="*/ 844368 w 843621"/>
                <a:gd name="connsiteY17" fmla="*/ 22042 h 843621"/>
                <a:gd name="connsiteX18" fmla="*/ 732445 w 843621"/>
                <a:gd name="connsiteY18" fmla="*/ 265045 h 843621"/>
                <a:gd name="connsiteX19" fmla="*/ 539185 w 843621"/>
                <a:gd name="connsiteY19" fmla="*/ 510738 h 843621"/>
                <a:gd name="connsiteX20" fmla="*/ 522044 w 843621"/>
                <a:gd name="connsiteY20" fmla="*/ 523846 h 843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43621" h="843621">
                  <a:moveTo>
                    <a:pt x="522044" y="523846"/>
                  </a:moveTo>
                  <a:cubicBezTo>
                    <a:pt x="466250" y="577286"/>
                    <a:pt x="408440" y="628038"/>
                    <a:pt x="345589" y="673076"/>
                  </a:cubicBezTo>
                  <a:cubicBezTo>
                    <a:pt x="241733" y="747355"/>
                    <a:pt x="130818" y="807518"/>
                    <a:pt x="7468" y="843481"/>
                  </a:cubicBezTo>
                  <a:cubicBezTo>
                    <a:pt x="5788" y="843817"/>
                    <a:pt x="4443" y="845161"/>
                    <a:pt x="3099" y="845833"/>
                  </a:cubicBezTo>
                  <a:cubicBezTo>
                    <a:pt x="2426" y="844825"/>
                    <a:pt x="1754" y="844153"/>
                    <a:pt x="1082" y="843145"/>
                  </a:cubicBezTo>
                  <a:cubicBezTo>
                    <a:pt x="-1943" y="834406"/>
                    <a:pt x="2090" y="826676"/>
                    <a:pt x="4443" y="818609"/>
                  </a:cubicBezTo>
                  <a:cubicBezTo>
                    <a:pt x="36373" y="707695"/>
                    <a:pt x="65614" y="596444"/>
                    <a:pt x="97544" y="485530"/>
                  </a:cubicBezTo>
                  <a:cubicBezTo>
                    <a:pt x="99224" y="479480"/>
                    <a:pt x="100569" y="473430"/>
                    <a:pt x="104266" y="468388"/>
                  </a:cubicBezTo>
                  <a:cubicBezTo>
                    <a:pt x="105275" y="467044"/>
                    <a:pt x="106619" y="465700"/>
                    <a:pt x="107963" y="464691"/>
                  </a:cubicBezTo>
                  <a:cubicBezTo>
                    <a:pt x="178881" y="441836"/>
                    <a:pt x="241061" y="404193"/>
                    <a:pt x="297190" y="355457"/>
                  </a:cubicBezTo>
                  <a:cubicBezTo>
                    <a:pt x="372477" y="289581"/>
                    <a:pt x="429615" y="211605"/>
                    <a:pt x="462217" y="116487"/>
                  </a:cubicBezTo>
                  <a:cubicBezTo>
                    <a:pt x="463226" y="113462"/>
                    <a:pt x="464234" y="110101"/>
                    <a:pt x="465914" y="107076"/>
                  </a:cubicBezTo>
                  <a:cubicBezTo>
                    <a:pt x="466923" y="105396"/>
                    <a:pt x="467931" y="104388"/>
                    <a:pt x="469275" y="103043"/>
                  </a:cubicBezTo>
                  <a:cubicBezTo>
                    <a:pt x="508936" y="89599"/>
                    <a:pt x="549604" y="80188"/>
                    <a:pt x="589937" y="68424"/>
                  </a:cubicBezTo>
                  <a:cubicBezTo>
                    <a:pt x="668249" y="45569"/>
                    <a:pt x="747234" y="25739"/>
                    <a:pt x="825210" y="2548"/>
                  </a:cubicBezTo>
                  <a:cubicBezTo>
                    <a:pt x="831596" y="531"/>
                    <a:pt x="837982" y="-2157"/>
                    <a:pt x="844368" y="2884"/>
                  </a:cubicBezTo>
                  <a:lnTo>
                    <a:pt x="845712" y="2548"/>
                  </a:lnTo>
                  <a:cubicBezTo>
                    <a:pt x="848401" y="9270"/>
                    <a:pt x="846048" y="15656"/>
                    <a:pt x="844368" y="22042"/>
                  </a:cubicBezTo>
                  <a:cubicBezTo>
                    <a:pt x="818488" y="108421"/>
                    <a:pt x="779500" y="188750"/>
                    <a:pt x="732445" y="265045"/>
                  </a:cubicBezTo>
                  <a:cubicBezTo>
                    <a:pt x="677324" y="354113"/>
                    <a:pt x="614136" y="437131"/>
                    <a:pt x="539185" y="510738"/>
                  </a:cubicBezTo>
                  <a:cubicBezTo>
                    <a:pt x="534144" y="515779"/>
                    <a:pt x="529438" y="521493"/>
                    <a:pt x="522044" y="523846"/>
                  </a:cubicBezTo>
                  <a:close/>
                </a:path>
              </a:pathLst>
            </a:custGeom>
            <a:solidFill>
              <a:srgbClr val="FBECB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3316572A-2C46-401C-9E8D-1D35DE1D4D79}"/>
                </a:ext>
              </a:extLst>
            </p:cNvPr>
            <p:cNvSpPr/>
            <p:nvPr/>
          </p:nvSpPr>
          <p:spPr>
            <a:xfrm>
              <a:off x="5308690" y="3448828"/>
              <a:ext cx="299133" cy="571377"/>
            </a:xfrm>
            <a:custGeom>
              <a:avLst/>
              <a:gdLst>
                <a:gd name="connsiteX0" fmla="*/ 301822 w 299132"/>
                <a:gd name="connsiteY0" fmla="*/ 196075 h 571377"/>
                <a:gd name="connsiteX1" fmla="*/ 241995 w 299132"/>
                <a:gd name="connsiteY1" fmla="*/ 408157 h 571377"/>
                <a:gd name="connsiteX2" fmla="*/ 194941 w 299132"/>
                <a:gd name="connsiteY2" fmla="*/ 571839 h 571377"/>
                <a:gd name="connsiteX3" fmla="*/ 103184 w 299132"/>
                <a:gd name="connsiteY3" fmla="*/ 481763 h 571377"/>
                <a:gd name="connsiteX4" fmla="*/ 0 w 299132"/>
                <a:gd name="connsiteY4" fmla="*/ 376899 h 571377"/>
                <a:gd name="connsiteX5" fmla="*/ 24872 w 299132"/>
                <a:gd name="connsiteY5" fmla="*/ 282118 h 571377"/>
                <a:gd name="connsiteX6" fmla="*/ 91420 w 299132"/>
                <a:gd name="connsiteY6" fmla="*/ 43147 h 571377"/>
                <a:gd name="connsiteX7" fmla="*/ 100831 w 299132"/>
                <a:gd name="connsiteY7" fmla="*/ 1134 h 571377"/>
                <a:gd name="connsiteX8" fmla="*/ 105201 w 299132"/>
                <a:gd name="connsiteY8" fmla="*/ 126 h 571377"/>
                <a:gd name="connsiteX9" fmla="*/ 117973 w 299132"/>
                <a:gd name="connsiteY9" fmla="*/ 10881 h 571377"/>
                <a:gd name="connsiteX10" fmla="*/ 297116 w 299132"/>
                <a:gd name="connsiteY10" fmla="*/ 189689 h 571377"/>
                <a:gd name="connsiteX11" fmla="*/ 301822 w 299132"/>
                <a:gd name="connsiteY11" fmla="*/ 196075 h 5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9132" h="571377">
                  <a:moveTo>
                    <a:pt x="301822" y="196075"/>
                  </a:moveTo>
                  <a:cubicBezTo>
                    <a:pt x="281992" y="266657"/>
                    <a:pt x="261825" y="337575"/>
                    <a:pt x="241995" y="408157"/>
                  </a:cubicBezTo>
                  <a:cubicBezTo>
                    <a:pt x="226534" y="462942"/>
                    <a:pt x="213090" y="518063"/>
                    <a:pt x="194941" y="571839"/>
                  </a:cubicBezTo>
                  <a:cubicBezTo>
                    <a:pt x="164355" y="541926"/>
                    <a:pt x="133433" y="512013"/>
                    <a:pt x="103184" y="481763"/>
                  </a:cubicBezTo>
                  <a:cubicBezTo>
                    <a:pt x="68565" y="446809"/>
                    <a:pt x="32602" y="413534"/>
                    <a:pt x="0" y="376899"/>
                  </a:cubicBezTo>
                  <a:cubicBezTo>
                    <a:pt x="4705" y="344297"/>
                    <a:pt x="16469" y="313711"/>
                    <a:pt x="24872" y="282118"/>
                  </a:cubicBezTo>
                  <a:cubicBezTo>
                    <a:pt x="46046" y="202125"/>
                    <a:pt x="69574" y="122804"/>
                    <a:pt x="91420" y="43147"/>
                  </a:cubicBezTo>
                  <a:cubicBezTo>
                    <a:pt x="95118" y="29367"/>
                    <a:pt x="100831" y="15923"/>
                    <a:pt x="100831" y="1134"/>
                  </a:cubicBezTo>
                  <a:cubicBezTo>
                    <a:pt x="102176" y="126"/>
                    <a:pt x="103520" y="-210"/>
                    <a:pt x="105201" y="126"/>
                  </a:cubicBezTo>
                  <a:cubicBezTo>
                    <a:pt x="110578" y="2479"/>
                    <a:pt x="113939" y="6848"/>
                    <a:pt x="117973" y="10881"/>
                  </a:cubicBezTo>
                  <a:cubicBezTo>
                    <a:pt x="177799" y="70372"/>
                    <a:pt x="237290" y="130198"/>
                    <a:pt x="297116" y="189689"/>
                  </a:cubicBezTo>
                  <a:cubicBezTo>
                    <a:pt x="298797" y="191369"/>
                    <a:pt x="300813" y="193386"/>
                    <a:pt x="301822" y="196075"/>
                  </a:cubicBezTo>
                  <a:close/>
                </a:path>
              </a:pathLst>
            </a:custGeom>
            <a:solidFill>
              <a:srgbClr val="F9CD7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559E8AC5-65FD-4212-A82D-DCF81DC63448}"/>
                </a:ext>
              </a:extLst>
            </p:cNvPr>
            <p:cNvSpPr/>
            <p:nvPr/>
          </p:nvSpPr>
          <p:spPr>
            <a:xfrm>
              <a:off x="5195335" y="3165018"/>
              <a:ext cx="295772" cy="292411"/>
            </a:xfrm>
            <a:custGeom>
              <a:avLst/>
              <a:gdLst>
                <a:gd name="connsiteX0" fmla="*/ 217547 w 295771"/>
                <a:gd name="connsiteY0" fmla="*/ 284608 h 292410"/>
                <a:gd name="connsiteX1" fmla="*/ 214186 w 295771"/>
                <a:gd name="connsiteY1" fmla="*/ 284944 h 292410"/>
                <a:gd name="connsiteX2" fmla="*/ 98566 w 295771"/>
                <a:gd name="connsiteY2" fmla="*/ 289650 h 292410"/>
                <a:gd name="connsiteX3" fmla="*/ 3113 w 295771"/>
                <a:gd name="connsiteY3" fmla="*/ 185457 h 292410"/>
                <a:gd name="connsiteX4" fmla="*/ 11851 w 295771"/>
                <a:gd name="connsiteY4" fmla="*/ 80257 h 292410"/>
                <a:gd name="connsiteX5" fmla="*/ 29665 w 295771"/>
                <a:gd name="connsiteY5" fmla="*/ 69501 h 292410"/>
                <a:gd name="connsiteX6" fmla="*/ 269979 w 295771"/>
                <a:gd name="connsiteY6" fmla="*/ 2617 h 292410"/>
                <a:gd name="connsiteX7" fmla="*/ 291154 w 295771"/>
                <a:gd name="connsiteY7" fmla="*/ 1944 h 292410"/>
                <a:gd name="connsiteX8" fmla="*/ 295187 w 295771"/>
                <a:gd name="connsiteY8" fmla="*/ 2617 h 292410"/>
                <a:gd name="connsiteX9" fmla="*/ 294851 w 295771"/>
                <a:gd name="connsiteY9" fmla="*/ 25472 h 292410"/>
                <a:gd name="connsiteX10" fmla="*/ 228302 w 295771"/>
                <a:gd name="connsiteY10" fmla="*/ 264778 h 292410"/>
                <a:gd name="connsiteX11" fmla="*/ 217547 w 295771"/>
                <a:gd name="connsiteY11" fmla="*/ 284608 h 29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771" h="292410">
                  <a:moveTo>
                    <a:pt x="217547" y="284608"/>
                  </a:moveTo>
                  <a:cubicBezTo>
                    <a:pt x="216539" y="284608"/>
                    <a:pt x="215194" y="284608"/>
                    <a:pt x="214186" y="284944"/>
                  </a:cubicBezTo>
                  <a:cubicBezTo>
                    <a:pt x="175870" y="294019"/>
                    <a:pt x="137890" y="299733"/>
                    <a:pt x="98566" y="289650"/>
                  </a:cubicBezTo>
                  <a:cubicBezTo>
                    <a:pt x="44117" y="275533"/>
                    <a:pt x="13196" y="239570"/>
                    <a:pt x="3113" y="185457"/>
                  </a:cubicBezTo>
                  <a:cubicBezTo>
                    <a:pt x="-3273" y="149830"/>
                    <a:pt x="424" y="114539"/>
                    <a:pt x="11851" y="80257"/>
                  </a:cubicBezTo>
                  <a:cubicBezTo>
                    <a:pt x="15212" y="72190"/>
                    <a:pt x="22943" y="71182"/>
                    <a:pt x="29665" y="69501"/>
                  </a:cubicBezTo>
                  <a:cubicBezTo>
                    <a:pt x="109658" y="47318"/>
                    <a:pt x="189987" y="25472"/>
                    <a:pt x="269979" y="2617"/>
                  </a:cubicBezTo>
                  <a:cubicBezTo>
                    <a:pt x="277038" y="600"/>
                    <a:pt x="284096" y="-1753"/>
                    <a:pt x="291154" y="1944"/>
                  </a:cubicBezTo>
                  <a:cubicBezTo>
                    <a:pt x="292498" y="2281"/>
                    <a:pt x="293843" y="2617"/>
                    <a:pt x="295187" y="2617"/>
                  </a:cubicBezTo>
                  <a:cubicBezTo>
                    <a:pt x="299893" y="10347"/>
                    <a:pt x="296868" y="17741"/>
                    <a:pt x="294851" y="25472"/>
                  </a:cubicBezTo>
                  <a:cubicBezTo>
                    <a:pt x="272668" y="105465"/>
                    <a:pt x="250485" y="185121"/>
                    <a:pt x="228302" y="264778"/>
                  </a:cubicBezTo>
                  <a:cubicBezTo>
                    <a:pt x="225950" y="271836"/>
                    <a:pt x="224941" y="279903"/>
                    <a:pt x="217547" y="284608"/>
                  </a:cubicBezTo>
                  <a:close/>
                </a:path>
              </a:pathLst>
            </a:custGeom>
            <a:solidFill>
              <a:schemeClr val="accent3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ADB3C296-572A-4454-B722-FD675FAD9F8D}"/>
                </a:ext>
              </a:extLst>
            </p:cNvPr>
            <p:cNvSpPr/>
            <p:nvPr/>
          </p:nvSpPr>
          <p:spPr>
            <a:xfrm>
              <a:off x="5052915" y="3008836"/>
              <a:ext cx="433575" cy="235273"/>
            </a:xfrm>
            <a:custGeom>
              <a:avLst/>
              <a:gdLst>
                <a:gd name="connsiteX0" fmla="*/ 433575 w 433574"/>
                <a:gd name="connsiteY0" fmla="*/ 157454 h 235272"/>
                <a:gd name="connsiteX1" fmla="*/ 170069 w 433574"/>
                <a:gd name="connsiteY1" fmla="*/ 230389 h 235272"/>
                <a:gd name="connsiteX2" fmla="*/ 154272 w 433574"/>
                <a:gd name="connsiteY2" fmla="*/ 235766 h 235272"/>
                <a:gd name="connsiteX3" fmla="*/ 152255 w 433574"/>
                <a:gd name="connsiteY3" fmla="*/ 235430 h 235272"/>
                <a:gd name="connsiteX4" fmla="*/ 20839 w 433574"/>
                <a:gd name="connsiteY4" fmla="*/ 102669 h 235272"/>
                <a:gd name="connsiteX5" fmla="*/ 0 w 433574"/>
                <a:gd name="connsiteY5" fmla="*/ 81158 h 235272"/>
                <a:gd name="connsiteX6" fmla="*/ 53777 w 433574"/>
                <a:gd name="connsiteY6" fmla="*/ 61664 h 235272"/>
                <a:gd name="connsiteX7" fmla="*/ 244348 w 433574"/>
                <a:gd name="connsiteY7" fmla="*/ 7888 h 235272"/>
                <a:gd name="connsiteX8" fmla="*/ 266867 w 433574"/>
                <a:gd name="connsiteY8" fmla="*/ 1502 h 235272"/>
                <a:gd name="connsiteX9" fmla="*/ 283336 w 433574"/>
                <a:gd name="connsiteY9" fmla="*/ 5535 h 235272"/>
                <a:gd name="connsiteX10" fmla="*/ 433575 w 433574"/>
                <a:gd name="connsiteY10" fmla="*/ 157454 h 23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3574" h="235272">
                  <a:moveTo>
                    <a:pt x="433575" y="157454"/>
                  </a:moveTo>
                  <a:cubicBezTo>
                    <a:pt x="345851" y="181654"/>
                    <a:pt x="257792" y="205853"/>
                    <a:pt x="170069" y="230389"/>
                  </a:cubicBezTo>
                  <a:cubicBezTo>
                    <a:pt x="164691" y="231733"/>
                    <a:pt x="159650" y="234086"/>
                    <a:pt x="154272" y="235766"/>
                  </a:cubicBezTo>
                  <a:cubicBezTo>
                    <a:pt x="153600" y="235430"/>
                    <a:pt x="152927" y="235430"/>
                    <a:pt x="152255" y="235430"/>
                  </a:cubicBezTo>
                  <a:cubicBezTo>
                    <a:pt x="108562" y="191065"/>
                    <a:pt x="64868" y="147035"/>
                    <a:pt x="20839" y="102669"/>
                  </a:cubicBezTo>
                  <a:cubicBezTo>
                    <a:pt x="13780" y="95611"/>
                    <a:pt x="7058" y="88217"/>
                    <a:pt x="0" y="81158"/>
                  </a:cubicBezTo>
                  <a:cubicBezTo>
                    <a:pt x="15125" y="67378"/>
                    <a:pt x="35627" y="67042"/>
                    <a:pt x="53777" y="61664"/>
                  </a:cubicBezTo>
                  <a:cubicBezTo>
                    <a:pt x="116964" y="42843"/>
                    <a:pt x="180824" y="25365"/>
                    <a:pt x="244348" y="7888"/>
                  </a:cubicBezTo>
                  <a:cubicBezTo>
                    <a:pt x="251742" y="5871"/>
                    <a:pt x="259473" y="5199"/>
                    <a:pt x="266867" y="1502"/>
                  </a:cubicBezTo>
                  <a:cubicBezTo>
                    <a:pt x="273253" y="-1859"/>
                    <a:pt x="278631" y="830"/>
                    <a:pt x="283336" y="5535"/>
                  </a:cubicBezTo>
                  <a:cubicBezTo>
                    <a:pt x="333416" y="56623"/>
                    <a:pt x="383495" y="107038"/>
                    <a:pt x="433575" y="15745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7F74B783-4891-4E11-A564-01A99CCC3F00}"/>
                </a:ext>
              </a:extLst>
            </p:cNvPr>
            <p:cNvSpPr/>
            <p:nvPr/>
          </p:nvSpPr>
          <p:spPr>
            <a:xfrm>
              <a:off x="6024592" y="3180742"/>
              <a:ext cx="1781353" cy="1976293"/>
            </a:xfrm>
            <a:custGeom>
              <a:avLst/>
              <a:gdLst>
                <a:gd name="connsiteX0" fmla="*/ 0 w 1781352"/>
                <a:gd name="connsiteY0" fmla="*/ 520962 h 1976292"/>
                <a:gd name="connsiteX1" fmla="*/ 155952 w 1781352"/>
                <a:gd name="connsiteY1" fmla="*/ 337112 h 1976292"/>
                <a:gd name="connsiteX2" fmla="*/ 324004 w 1781352"/>
                <a:gd name="connsiteY2" fmla="*/ 0 h 1976292"/>
                <a:gd name="connsiteX3" fmla="*/ 386184 w 1781352"/>
                <a:gd name="connsiteY3" fmla="*/ 61507 h 1976292"/>
                <a:gd name="connsiteX4" fmla="*/ 1766228 w 1781352"/>
                <a:gd name="connsiteY4" fmla="*/ 1441551 h 1976292"/>
                <a:gd name="connsiteX5" fmla="*/ 1782025 w 1781352"/>
                <a:gd name="connsiteY5" fmla="*/ 1456340 h 1976292"/>
                <a:gd name="connsiteX6" fmla="*/ 1731273 w 1781352"/>
                <a:gd name="connsiteY6" fmla="*/ 1595823 h 1976292"/>
                <a:gd name="connsiteX7" fmla="*/ 1475162 w 1781352"/>
                <a:gd name="connsiteY7" fmla="*/ 1961840 h 1976292"/>
                <a:gd name="connsiteX8" fmla="*/ 1461718 w 1781352"/>
                <a:gd name="connsiteY8" fmla="*/ 1976629 h 1976292"/>
                <a:gd name="connsiteX9" fmla="*/ 1460709 w 1781352"/>
                <a:gd name="connsiteY9" fmla="*/ 1976629 h 1976292"/>
                <a:gd name="connsiteX10" fmla="*/ 1459701 w 1781352"/>
                <a:gd name="connsiteY10" fmla="*/ 1976629 h 1976292"/>
                <a:gd name="connsiteX11" fmla="*/ 1442224 w 1781352"/>
                <a:gd name="connsiteY11" fmla="*/ 1961168 h 1976292"/>
                <a:gd name="connsiteX12" fmla="*/ 16133 w 1781352"/>
                <a:gd name="connsiteY12" fmla="*/ 535414 h 1976292"/>
                <a:gd name="connsiteX13" fmla="*/ 0 w 1781352"/>
                <a:gd name="connsiteY13" fmla="*/ 520962 h 1976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81352" h="1976292">
                  <a:moveTo>
                    <a:pt x="0" y="520962"/>
                  </a:moveTo>
                  <a:cubicBezTo>
                    <a:pt x="56465" y="463488"/>
                    <a:pt x="109234" y="402653"/>
                    <a:pt x="155952" y="337112"/>
                  </a:cubicBezTo>
                  <a:cubicBezTo>
                    <a:pt x="229559" y="233592"/>
                    <a:pt x="288713" y="122678"/>
                    <a:pt x="324004" y="0"/>
                  </a:cubicBezTo>
                  <a:cubicBezTo>
                    <a:pt x="344843" y="20502"/>
                    <a:pt x="365345" y="41005"/>
                    <a:pt x="386184" y="61507"/>
                  </a:cubicBezTo>
                  <a:cubicBezTo>
                    <a:pt x="846311" y="521634"/>
                    <a:pt x="1306101" y="981424"/>
                    <a:pt x="1766228" y="1441551"/>
                  </a:cubicBezTo>
                  <a:cubicBezTo>
                    <a:pt x="1771270" y="1446593"/>
                    <a:pt x="1776983" y="1451298"/>
                    <a:pt x="1782025" y="1456340"/>
                  </a:cubicBezTo>
                  <a:cubicBezTo>
                    <a:pt x="1770934" y="1505075"/>
                    <a:pt x="1752112" y="1550785"/>
                    <a:pt x="1731273" y="1595823"/>
                  </a:cubicBezTo>
                  <a:cubicBezTo>
                    <a:pt x="1667749" y="1732953"/>
                    <a:pt x="1580362" y="1853615"/>
                    <a:pt x="1475162" y="1961840"/>
                  </a:cubicBezTo>
                  <a:cubicBezTo>
                    <a:pt x="1470456" y="1966546"/>
                    <a:pt x="1466423" y="1971923"/>
                    <a:pt x="1461718" y="1976629"/>
                  </a:cubicBezTo>
                  <a:cubicBezTo>
                    <a:pt x="1461718" y="1976629"/>
                    <a:pt x="1460709" y="1976629"/>
                    <a:pt x="1460709" y="1976629"/>
                  </a:cubicBezTo>
                  <a:cubicBezTo>
                    <a:pt x="1460709" y="1976629"/>
                    <a:pt x="1459701" y="1976629"/>
                    <a:pt x="1459701" y="1976629"/>
                  </a:cubicBezTo>
                  <a:cubicBezTo>
                    <a:pt x="1453987" y="1971587"/>
                    <a:pt x="1447937" y="1966546"/>
                    <a:pt x="1442224" y="1961168"/>
                  </a:cubicBezTo>
                  <a:cubicBezTo>
                    <a:pt x="966636" y="1485917"/>
                    <a:pt x="491384" y="1010665"/>
                    <a:pt x="16133" y="535414"/>
                  </a:cubicBezTo>
                  <a:cubicBezTo>
                    <a:pt x="11091" y="530372"/>
                    <a:pt x="5378" y="525667"/>
                    <a:pt x="0" y="520962"/>
                  </a:cubicBezTo>
                  <a:close/>
                </a:path>
              </a:pathLst>
            </a:custGeom>
            <a:solidFill>
              <a:schemeClr val="accent2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40CB5881-C05E-4322-8752-1C66654F3324}"/>
                </a:ext>
              </a:extLst>
            </p:cNvPr>
            <p:cNvSpPr/>
            <p:nvPr/>
          </p:nvSpPr>
          <p:spPr>
            <a:xfrm>
              <a:off x="5845788" y="3053359"/>
              <a:ext cx="500795" cy="228551"/>
            </a:xfrm>
            <a:custGeom>
              <a:avLst/>
              <a:gdLst>
                <a:gd name="connsiteX0" fmla="*/ 501128 w 500795"/>
                <a:gd name="connsiteY0" fmla="*/ 127383 h 228550"/>
                <a:gd name="connsiteX1" fmla="*/ 361309 w 500795"/>
                <a:gd name="connsiteY1" fmla="*/ 165699 h 228550"/>
                <a:gd name="connsiteX2" fmla="*/ 146202 w 500795"/>
                <a:gd name="connsiteY2" fmla="*/ 226198 h 228550"/>
                <a:gd name="connsiteX3" fmla="*/ 125364 w 500795"/>
                <a:gd name="connsiteY3" fmla="*/ 231576 h 228550"/>
                <a:gd name="connsiteX4" fmla="*/ 114272 w 500795"/>
                <a:gd name="connsiteY4" fmla="*/ 224854 h 228550"/>
                <a:gd name="connsiteX5" fmla="*/ 7391 w 500795"/>
                <a:gd name="connsiteY5" fmla="*/ 117973 h 228550"/>
                <a:gd name="connsiteX6" fmla="*/ 333 w 500795"/>
                <a:gd name="connsiteY6" fmla="*/ 103856 h 228550"/>
                <a:gd name="connsiteX7" fmla="*/ 1341 w 500795"/>
                <a:gd name="connsiteY7" fmla="*/ 104192 h 228550"/>
                <a:gd name="connsiteX8" fmla="*/ 107214 w 500795"/>
                <a:gd name="connsiteY8" fmla="*/ 75623 h 228550"/>
                <a:gd name="connsiteX9" fmla="*/ 312910 w 500795"/>
                <a:gd name="connsiteY9" fmla="*/ 18486 h 228550"/>
                <a:gd name="connsiteX10" fmla="*/ 376770 w 500795"/>
                <a:gd name="connsiteY10" fmla="*/ 0 h 228550"/>
                <a:gd name="connsiteX11" fmla="*/ 489701 w 500795"/>
                <a:gd name="connsiteY11" fmla="*/ 113939 h 228550"/>
                <a:gd name="connsiteX12" fmla="*/ 501128 w 500795"/>
                <a:gd name="connsiteY12" fmla="*/ 127383 h 22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0795" h="228550">
                  <a:moveTo>
                    <a:pt x="501128" y="127383"/>
                  </a:moveTo>
                  <a:cubicBezTo>
                    <a:pt x="454410" y="140155"/>
                    <a:pt x="407691" y="152591"/>
                    <a:pt x="361309" y="165699"/>
                  </a:cubicBezTo>
                  <a:cubicBezTo>
                    <a:pt x="289719" y="185529"/>
                    <a:pt x="217792" y="205696"/>
                    <a:pt x="146202" y="226198"/>
                  </a:cubicBezTo>
                  <a:cubicBezTo>
                    <a:pt x="139144" y="228215"/>
                    <a:pt x="131414" y="226534"/>
                    <a:pt x="125364" y="231576"/>
                  </a:cubicBezTo>
                  <a:cubicBezTo>
                    <a:pt x="120322" y="231240"/>
                    <a:pt x="117297" y="227879"/>
                    <a:pt x="114272" y="224854"/>
                  </a:cubicBezTo>
                  <a:cubicBezTo>
                    <a:pt x="78645" y="189227"/>
                    <a:pt x="43018" y="153600"/>
                    <a:pt x="7391" y="117973"/>
                  </a:cubicBezTo>
                  <a:cubicBezTo>
                    <a:pt x="3694" y="114275"/>
                    <a:pt x="-1348" y="110578"/>
                    <a:pt x="333" y="103856"/>
                  </a:cubicBezTo>
                  <a:cubicBezTo>
                    <a:pt x="333" y="103856"/>
                    <a:pt x="1341" y="104192"/>
                    <a:pt x="1341" y="104192"/>
                  </a:cubicBezTo>
                  <a:cubicBezTo>
                    <a:pt x="36632" y="94781"/>
                    <a:pt x="71923" y="85370"/>
                    <a:pt x="107214" y="75623"/>
                  </a:cubicBezTo>
                  <a:cubicBezTo>
                    <a:pt x="175779" y="56802"/>
                    <a:pt x="244345" y="37308"/>
                    <a:pt x="312910" y="18486"/>
                  </a:cubicBezTo>
                  <a:cubicBezTo>
                    <a:pt x="334421" y="12436"/>
                    <a:pt x="355931" y="8403"/>
                    <a:pt x="376770" y="0"/>
                  </a:cubicBezTo>
                  <a:cubicBezTo>
                    <a:pt x="414414" y="37980"/>
                    <a:pt x="452057" y="75960"/>
                    <a:pt x="489701" y="113939"/>
                  </a:cubicBezTo>
                  <a:cubicBezTo>
                    <a:pt x="493734" y="117973"/>
                    <a:pt x="499448" y="120998"/>
                    <a:pt x="501128" y="127383"/>
                  </a:cubicBezTo>
                  <a:close/>
                </a:path>
              </a:pathLst>
            </a:custGeom>
            <a:solidFill>
              <a:srgbClr val="FDFAE5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C21A6115-085A-44A4-95AE-0BC90679EEAF}"/>
                </a:ext>
              </a:extLst>
            </p:cNvPr>
            <p:cNvSpPr/>
            <p:nvPr/>
          </p:nvSpPr>
          <p:spPr>
            <a:xfrm>
              <a:off x="5412882" y="3167298"/>
              <a:ext cx="275606" cy="477268"/>
            </a:xfrm>
            <a:custGeom>
              <a:avLst/>
              <a:gdLst>
                <a:gd name="connsiteX0" fmla="*/ 0 w 275605"/>
                <a:gd name="connsiteY0" fmla="*/ 282328 h 477267"/>
                <a:gd name="connsiteX1" fmla="*/ 54785 w 275605"/>
                <a:gd name="connsiteY1" fmla="*/ 83354 h 477267"/>
                <a:gd name="connsiteX2" fmla="*/ 77640 w 275605"/>
                <a:gd name="connsiteY2" fmla="*/ 0 h 477267"/>
                <a:gd name="connsiteX3" fmla="*/ 134778 w 275605"/>
                <a:gd name="connsiteY3" fmla="*/ 55121 h 477267"/>
                <a:gd name="connsiteX4" fmla="*/ 148558 w 275605"/>
                <a:gd name="connsiteY4" fmla="*/ 66885 h 477267"/>
                <a:gd name="connsiteX5" fmla="*/ 162002 w 275605"/>
                <a:gd name="connsiteY5" fmla="*/ 76968 h 477267"/>
                <a:gd name="connsiteX6" fmla="*/ 269556 w 275605"/>
                <a:gd name="connsiteY6" fmla="*/ 184521 h 477267"/>
                <a:gd name="connsiteX7" fmla="*/ 278630 w 275605"/>
                <a:gd name="connsiteY7" fmla="*/ 198301 h 477267"/>
                <a:gd name="connsiteX8" fmla="*/ 255439 w 275605"/>
                <a:gd name="connsiteY8" fmla="*/ 289050 h 477267"/>
                <a:gd name="connsiteX9" fmla="*/ 209729 w 275605"/>
                <a:gd name="connsiteY9" fmla="*/ 453405 h 477267"/>
                <a:gd name="connsiteX10" fmla="*/ 198974 w 275605"/>
                <a:gd name="connsiteY10" fmla="*/ 477604 h 477267"/>
                <a:gd name="connsiteX11" fmla="*/ 198638 w 275605"/>
                <a:gd name="connsiteY11" fmla="*/ 477940 h 477267"/>
                <a:gd name="connsiteX12" fmla="*/ 191243 w 275605"/>
                <a:gd name="connsiteY12" fmla="*/ 474243 h 477267"/>
                <a:gd name="connsiteX13" fmla="*/ 0 w 275605"/>
                <a:gd name="connsiteY13" fmla="*/ 282328 h 477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605" h="477267">
                  <a:moveTo>
                    <a:pt x="0" y="282328"/>
                  </a:moveTo>
                  <a:cubicBezTo>
                    <a:pt x="18150" y="216115"/>
                    <a:pt x="35963" y="149566"/>
                    <a:pt x="54785" y="83354"/>
                  </a:cubicBezTo>
                  <a:cubicBezTo>
                    <a:pt x="62515" y="55457"/>
                    <a:pt x="71254" y="28233"/>
                    <a:pt x="77640" y="0"/>
                  </a:cubicBezTo>
                  <a:cubicBezTo>
                    <a:pt x="98479" y="16469"/>
                    <a:pt x="115284" y="36971"/>
                    <a:pt x="134778" y="55121"/>
                  </a:cubicBezTo>
                  <a:cubicBezTo>
                    <a:pt x="139147" y="59154"/>
                    <a:pt x="143853" y="63188"/>
                    <a:pt x="148558" y="66885"/>
                  </a:cubicBezTo>
                  <a:cubicBezTo>
                    <a:pt x="153936" y="69237"/>
                    <a:pt x="157969" y="72935"/>
                    <a:pt x="162002" y="76968"/>
                  </a:cubicBezTo>
                  <a:cubicBezTo>
                    <a:pt x="197965" y="112931"/>
                    <a:pt x="233593" y="148558"/>
                    <a:pt x="269556" y="184521"/>
                  </a:cubicBezTo>
                  <a:cubicBezTo>
                    <a:pt x="273589" y="188554"/>
                    <a:pt x="277622" y="192252"/>
                    <a:pt x="278630" y="198301"/>
                  </a:cubicBezTo>
                  <a:cubicBezTo>
                    <a:pt x="273925" y="229223"/>
                    <a:pt x="263506" y="258800"/>
                    <a:pt x="255439" y="289050"/>
                  </a:cubicBezTo>
                  <a:cubicBezTo>
                    <a:pt x="240315" y="343835"/>
                    <a:pt x="225526" y="398956"/>
                    <a:pt x="209729" y="453405"/>
                  </a:cubicBezTo>
                  <a:cubicBezTo>
                    <a:pt x="207376" y="461807"/>
                    <a:pt x="205696" y="470882"/>
                    <a:pt x="198974" y="477604"/>
                  </a:cubicBezTo>
                  <a:cubicBezTo>
                    <a:pt x="198974" y="477604"/>
                    <a:pt x="198638" y="477940"/>
                    <a:pt x="198638" y="477940"/>
                  </a:cubicBezTo>
                  <a:cubicBezTo>
                    <a:pt x="196285" y="476596"/>
                    <a:pt x="193260" y="475924"/>
                    <a:pt x="191243" y="474243"/>
                  </a:cubicBezTo>
                  <a:cubicBezTo>
                    <a:pt x="126711" y="410047"/>
                    <a:pt x="63188" y="346187"/>
                    <a:pt x="0" y="28232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B8C99D16-7DEF-40C2-BA70-E6DDDF6F29A4}"/>
                </a:ext>
              </a:extLst>
            </p:cNvPr>
            <p:cNvSpPr/>
            <p:nvPr/>
          </p:nvSpPr>
          <p:spPr>
            <a:xfrm>
              <a:off x="5561104" y="3157551"/>
              <a:ext cx="410047" cy="205024"/>
            </a:xfrm>
            <a:custGeom>
              <a:avLst/>
              <a:gdLst>
                <a:gd name="connsiteX0" fmla="*/ 127047 w 410047"/>
                <a:gd name="connsiteY0" fmla="*/ 205024 h 205023"/>
                <a:gd name="connsiteX1" fmla="*/ 0 w 410047"/>
                <a:gd name="connsiteY1" fmla="*/ 76968 h 205023"/>
                <a:gd name="connsiteX2" fmla="*/ 6386 w 410047"/>
                <a:gd name="connsiteY2" fmla="*/ 66885 h 205023"/>
                <a:gd name="connsiteX3" fmla="*/ 17813 w 410047"/>
                <a:gd name="connsiteY3" fmla="*/ 74615 h 205023"/>
                <a:gd name="connsiteX4" fmla="*/ 147214 w 410047"/>
                <a:gd name="connsiteY4" fmla="*/ 37644 h 205023"/>
                <a:gd name="connsiteX5" fmla="*/ 285353 w 410047"/>
                <a:gd name="connsiteY5" fmla="*/ 0 h 205023"/>
                <a:gd name="connsiteX6" fmla="*/ 390889 w 410047"/>
                <a:gd name="connsiteY6" fmla="*/ 107217 h 205023"/>
                <a:gd name="connsiteX7" fmla="*/ 410383 w 410047"/>
                <a:gd name="connsiteY7" fmla="*/ 127720 h 205023"/>
                <a:gd name="connsiteX8" fmla="*/ 409039 w 410047"/>
                <a:gd name="connsiteY8" fmla="*/ 127383 h 205023"/>
                <a:gd name="connsiteX9" fmla="*/ 390217 w 410047"/>
                <a:gd name="connsiteY9" fmla="*/ 137467 h 205023"/>
                <a:gd name="connsiteX10" fmla="*/ 144525 w 410047"/>
                <a:gd name="connsiteY10" fmla="*/ 205696 h 205023"/>
                <a:gd name="connsiteX11" fmla="*/ 127047 w 410047"/>
                <a:gd name="connsiteY11" fmla="*/ 205024 h 20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047" h="205023">
                  <a:moveTo>
                    <a:pt x="127047" y="205024"/>
                  </a:moveTo>
                  <a:cubicBezTo>
                    <a:pt x="83690" y="163347"/>
                    <a:pt x="39996" y="121670"/>
                    <a:pt x="0" y="76968"/>
                  </a:cubicBezTo>
                  <a:cubicBezTo>
                    <a:pt x="2017" y="73607"/>
                    <a:pt x="4369" y="70246"/>
                    <a:pt x="6386" y="66885"/>
                  </a:cubicBezTo>
                  <a:cubicBezTo>
                    <a:pt x="5042" y="76968"/>
                    <a:pt x="11091" y="76296"/>
                    <a:pt x="17813" y="74615"/>
                  </a:cubicBezTo>
                  <a:cubicBezTo>
                    <a:pt x="60835" y="62179"/>
                    <a:pt x="104192" y="49743"/>
                    <a:pt x="147214" y="37644"/>
                  </a:cubicBezTo>
                  <a:cubicBezTo>
                    <a:pt x="193260" y="24872"/>
                    <a:pt x="239306" y="12436"/>
                    <a:pt x="285353" y="0"/>
                  </a:cubicBezTo>
                  <a:cubicBezTo>
                    <a:pt x="320644" y="35627"/>
                    <a:pt x="355935" y="71590"/>
                    <a:pt x="390889" y="107217"/>
                  </a:cubicBezTo>
                  <a:cubicBezTo>
                    <a:pt x="397611" y="113939"/>
                    <a:pt x="403997" y="120998"/>
                    <a:pt x="410383" y="127720"/>
                  </a:cubicBezTo>
                  <a:cubicBezTo>
                    <a:pt x="410383" y="127720"/>
                    <a:pt x="409039" y="127383"/>
                    <a:pt x="409039" y="127383"/>
                  </a:cubicBezTo>
                  <a:cubicBezTo>
                    <a:pt x="404670" y="134106"/>
                    <a:pt x="397275" y="135450"/>
                    <a:pt x="390217" y="137467"/>
                  </a:cubicBezTo>
                  <a:cubicBezTo>
                    <a:pt x="308544" y="160994"/>
                    <a:pt x="226534" y="183513"/>
                    <a:pt x="144525" y="205696"/>
                  </a:cubicBezTo>
                  <a:cubicBezTo>
                    <a:pt x="138811" y="207040"/>
                    <a:pt x="132761" y="209393"/>
                    <a:pt x="127047" y="20502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83461930-1F77-490A-8456-1BC84EE936FA}"/>
                </a:ext>
              </a:extLst>
            </p:cNvPr>
            <p:cNvSpPr/>
            <p:nvPr/>
          </p:nvSpPr>
          <p:spPr>
            <a:xfrm>
              <a:off x="5611520" y="3284935"/>
              <a:ext cx="356271" cy="359632"/>
            </a:xfrm>
            <a:custGeom>
              <a:avLst/>
              <a:gdLst>
                <a:gd name="connsiteX0" fmla="*/ 76632 w 356270"/>
                <a:gd name="connsiteY0" fmla="*/ 77640 h 359631"/>
                <a:gd name="connsiteX1" fmla="*/ 231576 w 356270"/>
                <a:gd name="connsiteY1" fmla="*/ 35627 h 359631"/>
                <a:gd name="connsiteX2" fmla="*/ 358959 w 356270"/>
                <a:gd name="connsiteY2" fmla="*/ 0 h 359631"/>
                <a:gd name="connsiteX3" fmla="*/ 320644 w 356270"/>
                <a:gd name="connsiteY3" fmla="*/ 93773 h 359631"/>
                <a:gd name="connsiteX4" fmla="*/ 16133 w 356270"/>
                <a:gd name="connsiteY4" fmla="*/ 356270 h 359631"/>
                <a:gd name="connsiteX5" fmla="*/ 0 w 356270"/>
                <a:gd name="connsiteY5" fmla="*/ 359968 h 359631"/>
                <a:gd name="connsiteX6" fmla="*/ 64532 w 356270"/>
                <a:gd name="connsiteY6" fmla="*/ 124359 h 359631"/>
                <a:gd name="connsiteX7" fmla="*/ 76632 w 356270"/>
                <a:gd name="connsiteY7" fmla="*/ 77640 h 359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6270" h="359631">
                  <a:moveTo>
                    <a:pt x="76632" y="77640"/>
                  </a:moveTo>
                  <a:cubicBezTo>
                    <a:pt x="128392" y="63524"/>
                    <a:pt x="179816" y="49743"/>
                    <a:pt x="231576" y="35627"/>
                  </a:cubicBezTo>
                  <a:cubicBezTo>
                    <a:pt x="273925" y="23863"/>
                    <a:pt x="316274" y="12100"/>
                    <a:pt x="358959" y="0"/>
                  </a:cubicBezTo>
                  <a:cubicBezTo>
                    <a:pt x="353246" y="34283"/>
                    <a:pt x="337785" y="64532"/>
                    <a:pt x="320644" y="93773"/>
                  </a:cubicBezTo>
                  <a:cubicBezTo>
                    <a:pt x="249053" y="215779"/>
                    <a:pt x="150239" y="306863"/>
                    <a:pt x="16133" y="356270"/>
                  </a:cubicBezTo>
                  <a:cubicBezTo>
                    <a:pt x="11091" y="358287"/>
                    <a:pt x="5714" y="360976"/>
                    <a:pt x="0" y="359968"/>
                  </a:cubicBezTo>
                  <a:cubicBezTo>
                    <a:pt x="21511" y="281319"/>
                    <a:pt x="43021" y="203007"/>
                    <a:pt x="64532" y="124359"/>
                  </a:cubicBezTo>
                  <a:cubicBezTo>
                    <a:pt x="68229" y="108562"/>
                    <a:pt x="72262" y="93101"/>
                    <a:pt x="76632" y="77640"/>
                  </a:cubicBezTo>
                  <a:close/>
                </a:path>
              </a:pathLst>
            </a:custGeom>
            <a:solidFill>
              <a:schemeClr val="accent2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4" name="AutoShape 92">
            <a:extLst>
              <a:ext uri="{FF2B5EF4-FFF2-40B4-BE49-F238E27FC236}">
                <a16:creationId xmlns="" xmlns:a16="http://schemas.microsoft.com/office/drawing/2014/main" id="{EB511607-7C65-4561-85F1-C2154B86682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33350" y="1647059"/>
            <a:ext cx="732084" cy="732084"/>
          </a:xfrm>
          <a:prstGeom prst="ellipse">
            <a:avLst/>
          </a:prstGeom>
          <a:solidFill>
            <a:schemeClr val="accent1"/>
          </a:solidFill>
          <a:ln w="381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96171795-1B22-4A36-A332-77B412CE1419}"/>
              </a:ext>
            </a:extLst>
          </p:cNvPr>
          <p:cNvSpPr txBox="1"/>
          <p:nvPr/>
        </p:nvSpPr>
        <p:spPr>
          <a:xfrm>
            <a:off x="7943850" y="1524000"/>
            <a:ext cx="37118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28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DATA COLLECTION TECHNIQUES</a:t>
            </a:r>
            <a:endParaRPr lang="ko-KR" altLang="en-US" sz="28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grpSp>
        <p:nvGrpSpPr>
          <p:cNvPr id="74" name="Group 33">
            <a:extLst>
              <a:ext uri="{FF2B5EF4-FFF2-40B4-BE49-F238E27FC236}">
                <a16:creationId xmlns="" xmlns:a16="http://schemas.microsoft.com/office/drawing/2014/main" id="{C666535A-37A7-4002-9A75-E53758B2621A}"/>
              </a:ext>
            </a:extLst>
          </p:cNvPr>
          <p:cNvGrpSpPr/>
          <p:nvPr/>
        </p:nvGrpSpPr>
        <p:grpSpPr>
          <a:xfrm>
            <a:off x="288678" y="1814006"/>
            <a:ext cx="4127913" cy="1938992"/>
            <a:chOff x="395534" y="3242601"/>
            <a:chExt cx="3972999" cy="1050908"/>
          </a:xfrm>
          <a:noFill/>
        </p:grpSpPr>
        <p:sp>
          <p:nvSpPr>
            <p:cNvPr id="75" name="TextBox 74">
              <a:extLst>
                <a:ext uri="{FF2B5EF4-FFF2-40B4-BE49-F238E27FC236}">
                  <a16:creationId xmlns="" xmlns:a16="http://schemas.microsoft.com/office/drawing/2014/main" id="{A111113C-2045-4138-9264-89657370A022}"/>
                </a:ext>
              </a:extLst>
            </p:cNvPr>
            <p:cNvSpPr txBox="1"/>
            <p:nvPr/>
          </p:nvSpPr>
          <p:spPr>
            <a:xfrm>
              <a:off x="395534" y="3667819"/>
              <a:ext cx="3972999" cy="3449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r"/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="" xmlns:a16="http://schemas.microsoft.com/office/drawing/2014/main" id="{AF53052A-7612-4FBE-9244-93359D00A4A7}"/>
                </a:ext>
              </a:extLst>
            </p:cNvPr>
            <p:cNvSpPr txBox="1"/>
            <p:nvPr/>
          </p:nvSpPr>
          <p:spPr>
            <a:xfrm>
              <a:off x="1026220" y="3242601"/>
              <a:ext cx="3333626" cy="105090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id-ID" altLang="ko-KR" sz="2400" b="1" dirty="0" smtClean="0">
                  <a:cs typeface="Arial" pitchFamily="34" charset="0"/>
                </a:rPr>
                <a:t>MIXED-METHOD STUDY:</a:t>
              </a:r>
              <a:endParaRPr lang="id-ID" altLang="ko-KR" sz="2400" dirty="0" smtClean="0">
                <a:cs typeface="Arial" pitchFamily="34" charset="0"/>
              </a:endParaRPr>
            </a:p>
            <a:p>
              <a:r>
                <a:rPr lang="id-ID" altLang="ko-KR" sz="2400" dirty="0" smtClean="0">
                  <a:cs typeface="Arial" pitchFamily="34" charset="0"/>
                </a:rPr>
                <a:t>A QUALITATIVE AND QUANTITATVE STUDY</a:t>
              </a:r>
            </a:p>
            <a:p>
              <a:r>
                <a:rPr lang="id-ID" altLang="ko-KR" sz="2400" dirty="0" smtClean="0">
                  <a:cs typeface="Arial" pitchFamily="34" charset="0"/>
                </a:rPr>
                <a:t>(TRIANGULATION) </a:t>
              </a:r>
              <a:endParaRPr lang="en-US" altLang="ko-KR" sz="2000" dirty="0">
                <a:cs typeface="Arial" pitchFamily="34" charset="0"/>
              </a:endParaRP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4E5FA5AA-CCFA-4C8C-B83B-45E5B2D19030}"/>
              </a:ext>
            </a:extLst>
          </p:cNvPr>
          <p:cNvSpPr txBox="1"/>
          <p:nvPr/>
        </p:nvSpPr>
        <p:spPr>
          <a:xfrm>
            <a:off x="925350" y="1475686"/>
            <a:ext cx="3983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28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RESEACH METHOD :</a:t>
            </a:r>
            <a:endParaRPr lang="ko-KR" altLang="en-US" sz="28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4E5FA5AA-CCFA-4C8C-B83B-45E5B2D19030}"/>
              </a:ext>
            </a:extLst>
          </p:cNvPr>
          <p:cNvSpPr txBox="1"/>
          <p:nvPr/>
        </p:nvSpPr>
        <p:spPr>
          <a:xfrm>
            <a:off x="1090785" y="4309123"/>
            <a:ext cx="3371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28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PARTICIPANTS</a:t>
            </a:r>
            <a:endParaRPr lang="ko-KR" altLang="en-US" sz="28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AF53052A-7612-4FBE-9244-93359D00A4A7}"/>
              </a:ext>
            </a:extLst>
          </p:cNvPr>
          <p:cNvSpPr txBox="1"/>
          <p:nvPr/>
        </p:nvSpPr>
        <p:spPr>
          <a:xfrm>
            <a:off x="1110394" y="4714624"/>
            <a:ext cx="5042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2400" dirty="0" smtClean="0">
                <a:cs typeface="Arial" pitchFamily="34" charset="0"/>
              </a:rPr>
              <a:t>INDONESIAN STUDENTS, ENROLLED UNDER THE FACULTIES OF SOCIAL SCIENCES AT HUNGARIAN UNIVERSITIES, &amp; FACULTY MEMBERS </a:t>
            </a:r>
            <a:endParaRPr lang="en-US" altLang="ko-KR" sz="2400" dirty="0"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AF53052A-7612-4FBE-9244-93359D00A4A7}"/>
              </a:ext>
            </a:extLst>
          </p:cNvPr>
          <p:cNvSpPr txBox="1"/>
          <p:nvPr/>
        </p:nvSpPr>
        <p:spPr>
          <a:xfrm>
            <a:off x="7953353" y="2369469"/>
            <a:ext cx="3463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2000" dirty="0" smtClean="0">
                <a:cs typeface="Arial" pitchFamily="34" charset="0"/>
              </a:rPr>
              <a:t> </a:t>
            </a:r>
            <a:r>
              <a:rPr lang="id-ID" altLang="ko-KR" sz="2400" dirty="0" smtClean="0">
                <a:cs typeface="Arial" pitchFamily="34" charset="0"/>
              </a:rPr>
              <a:t>TEXT ANALYSIS, INTERVIEW, THINK  ALOUD PROTOCOL</a:t>
            </a:r>
            <a:endParaRPr lang="en-US" altLang="ko-KR" sz="2400" dirty="0"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96171795-1B22-4A36-A332-77B412CE1419}"/>
              </a:ext>
            </a:extLst>
          </p:cNvPr>
          <p:cNvSpPr txBox="1"/>
          <p:nvPr/>
        </p:nvSpPr>
        <p:spPr>
          <a:xfrm>
            <a:off x="7935698" y="4030213"/>
            <a:ext cx="3371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28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PROCEDURES</a:t>
            </a:r>
            <a:endParaRPr lang="ko-KR" altLang="en-US" sz="28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AF53052A-7612-4FBE-9244-93359D00A4A7}"/>
              </a:ext>
            </a:extLst>
          </p:cNvPr>
          <p:cNvSpPr txBox="1"/>
          <p:nvPr/>
        </p:nvSpPr>
        <p:spPr>
          <a:xfrm>
            <a:off x="7411452" y="4721641"/>
            <a:ext cx="44677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THREE PHASES; AT THE BEGINNING (DURING THE FIRST SEMESTER), MIDDLE PHASE (DURING THE SECOND AND THIRD SEMESTER), AND BY THE END OF STUDY (DURING THE FOURTH SEMESTER</a:t>
            </a:r>
            <a:r>
              <a:rPr lang="id-ID" sz="2000" dirty="0" smtClean="0"/>
              <a:t>)</a:t>
            </a:r>
            <a:endParaRPr lang="en-US" altLang="ko-KR" sz="2000" dirty="0">
              <a:cs typeface="Arial" pitchFamily="34" charset="0"/>
            </a:endParaRPr>
          </a:p>
        </p:txBody>
      </p:sp>
      <p:sp>
        <p:nvSpPr>
          <p:cNvPr id="58" name="AutoShape 92">
            <a:extLst>
              <a:ext uri="{FF2B5EF4-FFF2-40B4-BE49-F238E27FC236}">
                <a16:creationId xmlns="" xmlns:a16="http://schemas.microsoft.com/office/drawing/2014/main" id="{EB511607-7C65-4561-85F1-C2154B86682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47650" y="4218809"/>
            <a:ext cx="732084" cy="732084"/>
          </a:xfrm>
          <a:prstGeom prst="ellipse">
            <a:avLst/>
          </a:prstGeom>
          <a:solidFill>
            <a:schemeClr val="accent1"/>
          </a:solidFill>
          <a:ln w="381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59" name="AutoShape 92">
            <a:extLst>
              <a:ext uri="{FF2B5EF4-FFF2-40B4-BE49-F238E27FC236}">
                <a16:creationId xmlns="" xmlns:a16="http://schemas.microsoft.com/office/drawing/2014/main" id="{EB511607-7C65-4561-85F1-C2154B86682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105650" y="1608959"/>
            <a:ext cx="732084" cy="732084"/>
          </a:xfrm>
          <a:prstGeom prst="ellipse">
            <a:avLst/>
          </a:prstGeom>
          <a:solidFill>
            <a:schemeClr val="accent1"/>
          </a:solidFill>
          <a:ln w="381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60" name="AutoShape 92">
            <a:extLst>
              <a:ext uri="{FF2B5EF4-FFF2-40B4-BE49-F238E27FC236}">
                <a16:creationId xmlns="" xmlns:a16="http://schemas.microsoft.com/office/drawing/2014/main" id="{EB511607-7C65-4561-85F1-C2154B86682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181850" y="3952109"/>
            <a:ext cx="732084" cy="732084"/>
          </a:xfrm>
          <a:prstGeom prst="ellipse">
            <a:avLst/>
          </a:prstGeom>
          <a:solidFill>
            <a:schemeClr val="accent1"/>
          </a:solidFill>
          <a:ln w="381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759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23529" y="425235"/>
            <a:ext cx="11573197" cy="508215"/>
          </a:xfrm>
        </p:spPr>
        <p:txBody>
          <a:bodyPr>
            <a:normAutofit fontScale="92500" lnSpcReduction="10000"/>
          </a:bodyPr>
          <a:lstStyle/>
          <a:p>
            <a:r>
              <a:rPr lang="id-ID" sz="2800" dirty="0" smtClean="0"/>
              <a:t>REFERENCES</a:t>
            </a:r>
          </a:p>
          <a:p>
            <a:endParaRPr lang="id-ID" dirty="0"/>
          </a:p>
        </p:txBody>
      </p:sp>
      <p:sp>
        <p:nvSpPr>
          <p:cNvPr id="4" name="TextBox 3"/>
          <p:cNvSpPr txBox="1"/>
          <p:nvPr/>
        </p:nvSpPr>
        <p:spPr>
          <a:xfrm>
            <a:off x="505326" y="533400"/>
            <a:ext cx="1168667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3900" indent="-723900"/>
            <a:r>
              <a:rPr lang="en-US" sz="1600" dirty="0" smtClean="0"/>
              <a:t>Braine, G. (2002). Academic literacy and the nonnative speaker graduate student. </a:t>
            </a:r>
            <a:r>
              <a:rPr lang="en-US" sz="1600" i="1" dirty="0" smtClean="0"/>
              <a:t>Journal of English for Academic Purposes</a:t>
            </a:r>
            <a:r>
              <a:rPr lang="en-US" sz="1600" dirty="0" smtClean="0"/>
              <a:t>, </a:t>
            </a:r>
            <a:r>
              <a:rPr lang="en-US" sz="1600" i="1" dirty="0" smtClean="0"/>
              <a:t>1</a:t>
            </a:r>
            <a:r>
              <a:rPr lang="en-US" sz="1600" dirty="0" smtClean="0"/>
              <a:t>, 59–68.</a:t>
            </a:r>
            <a:endParaRPr lang="id-ID" sz="1600" dirty="0" smtClean="0"/>
          </a:p>
          <a:p>
            <a:pPr marL="723900" indent="-723900"/>
            <a:r>
              <a:rPr lang="en-US" sz="1600" dirty="0" smtClean="0"/>
              <a:t>Dong, Y. R. (1998). Non-native Graduate Students’ Thesis / Dissertation Writing in Science : Self-reports by Students and Their Advisor from two U.S. Institution. </a:t>
            </a:r>
            <a:r>
              <a:rPr lang="en-US" sz="1600" i="1" dirty="0" smtClean="0"/>
              <a:t>English for Specific Purposes</a:t>
            </a:r>
            <a:r>
              <a:rPr lang="en-US" sz="1600" dirty="0" smtClean="0"/>
              <a:t>, </a:t>
            </a:r>
            <a:r>
              <a:rPr lang="en-US" sz="1600" i="1" dirty="0" smtClean="0"/>
              <a:t>17</a:t>
            </a:r>
            <a:r>
              <a:rPr lang="en-US" sz="1600" dirty="0" smtClean="0"/>
              <a:t>(4), 369–390.</a:t>
            </a:r>
            <a:endParaRPr lang="id-ID" sz="1600" dirty="0" smtClean="0"/>
          </a:p>
          <a:p>
            <a:pPr marL="723900" indent="-723900"/>
            <a:r>
              <a:rPr lang="en-US" sz="1600" dirty="0" smtClean="0"/>
              <a:t>Hyland, K. (2016). Academic publishing and the myth of linguistic injustice. </a:t>
            </a:r>
            <a:r>
              <a:rPr lang="en-US" sz="1600" i="1" dirty="0" smtClean="0"/>
              <a:t>Journal of Second Language Writing</a:t>
            </a:r>
            <a:r>
              <a:rPr lang="en-US" sz="1600" dirty="0" smtClean="0"/>
              <a:t>, </a:t>
            </a:r>
            <a:r>
              <a:rPr lang="en-US" sz="1600" i="1" dirty="0" smtClean="0"/>
              <a:t>31</a:t>
            </a:r>
            <a:r>
              <a:rPr lang="en-US" sz="1600" dirty="0" smtClean="0"/>
              <a:t>, 58–69. https://doi.org/10.1016/j.jslw.2016.01.005</a:t>
            </a:r>
            <a:endParaRPr lang="id-ID" sz="1600" dirty="0" smtClean="0"/>
          </a:p>
          <a:p>
            <a:pPr marL="723900" indent="-723900"/>
            <a:r>
              <a:rPr lang="en-US" sz="1600" dirty="0" err="1" smtClean="0"/>
              <a:t>Iñesta</a:t>
            </a:r>
            <a:r>
              <a:rPr lang="en-US" sz="1600" dirty="0" smtClean="0"/>
              <a:t>, A., &amp; </a:t>
            </a:r>
            <a:r>
              <a:rPr lang="en-US" sz="1600" dirty="0" err="1" smtClean="0"/>
              <a:t>Monereo</a:t>
            </a:r>
            <a:r>
              <a:rPr lang="en-US" sz="1600" dirty="0" smtClean="0"/>
              <a:t>, C. (2009). Towards Self-regulated Academic Writing : an exploratory study with graduate students in a situated learning environment. </a:t>
            </a:r>
            <a:r>
              <a:rPr lang="en-US" sz="1600" i="1" dirty="0" smtClean="0"/>
              <a:t>Electronic Journal of Research in Educational Psychology</a:t>
            </a:r>
            <a:r>
              <a:rPr lang="en-US" sz="1600" dirty="0" smtClean="0"/>
              <a:t>, </a:t>
            </a:r>
            <a:r>
              <a:rPr lang="en-US" sz="1600" i="1" dirty="0" smtClean="0"/>
              <a:t>7</a:t>
            </a:r>
            <a:r>
              <a:rPr lang="en-US" sz="1600" dirty="0" smtClean="0"/>
              <a:t>(3), 1107–1130.</a:t>
            </a:r>
            <a:endParaRPr lang="id-ID" sz="1600" dirty="0" smtClean="0"/>
          </a:p>
          <a:p>
            <a:pPr marL="723900" indent="-723900"/>
            <a:r>
              <a:rPr lang="en-US" sz="1600" dirty="0" err="1" smtClean="0"/>
              <a:t>Kaur</a:t>
            </a:r>
            <a:r>
              <a:rPr lang="en-US" sz="1600" dirty="0" smtClean="0"/>
              <a:t>, M., &amp; Singh, M. (2015). International Graduate Students ’ Academic Writing Practices in Malaysia : Challenges and Solutions. </a:t>
            </a:r>
            <a:r>
              <a:rPr lang="en-US" sz="1600" i="1" dirty="0" err="1" smtClean="0"/>
              <a:t>Jurnal</a:t>
            </a:r>
            <a:r>
              <a:rPr lang="en-US" sz="1600" i="1" dirty="0" smtClean="0"/>
              <a:t> of International Students</a:t>
            </a:r>
            <a:r>
              <a:rPr lang="en-US" sz="1600" dirty="0" smtClean="0"/>
              <a:t>, </a:t>
            </a:r>
            <a:r>
              <a:rPr lang="en-US" sz="1600" i="1" dirty="0" smtClean="0"/>
              <a:t>5</a:t>
            </a:r>
            <a:r>
              <a:rPr lang="en-US" sz="1600" dirty="0" smtClean="0"/>
              <a:t>(1), 12–22.</a:t>
            </a:r>
            <a:endParaRPr lang="id-ID" sz="1600" dirty="0" smtClean="0"/>
          </a:p>
          <a:p>
            <a:pPr marL="723900" indent="-723900"/>
            <a:r>
              <a:rPr lang="en-US" sz="1600" dirty="0" err="1" smtClean="0"/>
              <a:t>Langum</a:t>
            </a:r>
            <a:r>
              <a:rPr lang="en-US" sz="1600" dirty="0" smtClean="0"/>
              <a:t>, V., &amp; Sullivan, K. P. H. (2017). Writing academic </a:t>
            </a:r>
            <a:r>
              <a:rPr lang="en-US" sz="1600" dirty="0" err="1" smtClean="0"/>
              <a:t>english</a:t>
            </a:r>
            <a:r>
              <a:rPr lang="en-US" sz="1600" dirty="0" smtClean="0"/>
              <a:t> as a doctoral student in </a:t>
            </a:r>
            <a:r>
              <a:rPr lang="en-US" sz="1600" dirty="0" err="1" smtClean="0"/>
              <a:t>sweden</a:t>
            </a:r>
            <a:r>
              <a:rPr lang="en-US" sz="1600" dirty="0" smtClean="0"/>
              <a:t>: narrative perspectives. </a:t>
            </a:r>
            <a:r>
              <a:rPr lang="en-US" sz="1600" i="1" dirty="0" smtClean="0"/>
              <a:t>Journal of Second Language Writing</a:t>
            </a:r>
            <a:r>
              <a:rPr lang="en-US" sz="1600" dirty="0" smtClean="0"/>
              <a:t>, </a:t>
            </a:r>
            <a:r>
              <a:rPr lang="en-US" sz="1600" i="1" dirty="0" smtClean="0"/>
              <a:t>35</a:t>
            </a:r>
            <a:r>
              <a:rPr lang="en-US" sz="1600" dirty="0" smtClean="0"/>
              <a:t>, 20–25. https://doi.org/10.1016/j.jslw.2016.12.004</a:t>
            </a:r>
            <a:endParaRPr lang="id-ID" sz="1600" dirty="0" smtClean="0"/>
          </a:p>
          <a:p>
            <a:pPr marL="723900" indent="-723900"/>
            <a:r>
              <a:rPr lang="en-US" sz="1600" dirty="0" smtClean="0"/>
              <a:t>Matsumoto, K., &amp; </a:t>
            </a:r>
            <a:r>
              <a:rPr lang="en-US" sz="1600" dirty="0" err="1" smtClean="0"/>
              <a:t>Tokumasu</a:t>
            </a:r>
            <a:r>
              <a:rPr lang="en-US" sz="1600" dirty="0" smtClean="0"/>
              <a:t>, N. (2014). A comparative sociolinguistic perspective on heritage language maintenance: Japanese pre-war migrants and newcomers in Mexico. </a:t>
            </a:r>
            <a:r>
              <a:rPr lang="en-US" sz="1600" i="1" dirty="0" smtClean="0"/>
              <a:t>Language, Information, Text</a:t>
            </a:r>
            <a:r>
              <a:rPr lang="en-US" sz="1600" dirty="0" smtClean="0"/>
              <a:t>, </a:t>
            </a:r>
            <a:r>
              <a:rPr lang="en-US" sz="1600" i="1" dirty="0" smtClean="0"/>
              <a:t>21</a:t>
            </a:r>
            <a:r>
              <a:rPr lang="en-US" sz="1600" dirty="0" smtClean="0"/>
              <a:t>(April), 83–98.</a:t>
            </a:r>
            <a:endParaRPr lang="id-ID" sz="1600" dirty="0" smtClean="0"/>
          </a:p>
          <a:p>
            <a:pPr marL="723900" indent="-723900"/>
            <a:r>
              <a:rPr lang="en-US" sz="1600" dirty="0" err="1" smtClean="0"/>
              <a:t>Mukminin</a:t>
            </a:r>
            <a:r>
              <a:rPr lang="en-US" sz="1600" dirty="0" smtClean="0"/>
              <a:t>, A., Ali, R. M., &amp; </a:t>
            </a:r>
            <a:r>
              <a:rPr lang="en-US" sz="1600" dirty="0" err="1" smtClean="0"/>
              <a:t>Ashari</a:t>
            </a:r>
            <a:r>
              <a:rPr lang="en-US" sz="1600" dirty="0" smtClean="0"/>
              <a:t>, M. J. F. (2015). Voices from Within : Student Teachers ’ Experiences in English Academic Writing Socialization at One Indonesian Teacher Training Program Voices from Within : Student Teachers ’ Experiences in English Academic. </a:t>
            </a:r>
            <a:r>
              <a:rPr lang="en-US" sz="1600" i="1" dirty="0" smtClean="0"/>
              <a:t>The Qualitative Report</a:t>
            </a:r>
            <a:r>
              <a:rPr lang="en-US" sz="1600" dirty="0" smtClean="0"/>
              <a:t>, </a:t>
            </a:r>
            <a:r>
              <a:rPr lang="en-US" sz="1600" i="1" dirty="0" smtClean="0"/>
              <a:t>20</a:t>
            </a:r>
            <a:r>
              <a:rPr lang="en-US" sz="1600" dirty="0" smtClean="0"/>
              <a:t>(9), 1394–1407.</a:t>
            </a:r>
            <a:endParaRPr lang="id-ID" sz="1600" dirty="0" smtClean="0"/>
          </a:p>
          <a:p>
            <a:pPr marL="723900" indent="-723900"/>
            <a:r>
              <a:rPr lang="en-US" sz="1600" dirty="0" smtClean="0"/>
              <a:t>Okamura, A. (2006). Two types of strategies used by Japanese scientists , when writing research articles in English. </a:t>
            </a:r>
            <a:r>
              <a:rPr lang="en-US" sz="1600" i="1" dirty="0" smtClean="0"/>
              <a:t>System</a:t>
            </a:r>
            <a:r>
              <a:rPr lang="en-US" sz="1600" dirty="0" smtClean="0"/>
              <a:t>, </a:t>
            </a:r>
            <a:r>
              <a:rPr lang="en-US" sz="1600" i="1" dirty="0" smtClean="0"/>
              <a:t>34</a:t>
            </a:r>
            <a:r>
              <a:rPr lang="en-US" sz="1600" dirty="0" smtClean="0"/>
              <a:t>, 68–79. </a:t>
            </a:r>
            <a:r>
              <a:rPr lang="en-US" sz="1600" dirty="0" smtClean="0">
                <a:hlinkClick r:id="rId2"/>
              </a:rPr>
              <a:t>https://doi.org/10.1016/j.system.2005.03.006</a:t>
            </a:r>
            <a:endParaRPr lang="id-ID" sz="1600" dirty="0" smtClean="0"/>
          </a:p>
          <a:p>
            <a:pPr marL="723900" indent="-723900"/>
            <a:r>
              <a:rPr lang="en-US" sz="1600" dirty="0" err="1" smtClean="0"/>
              <a:t>Setyowati</a:t>
            </a:r>
            <a:r>
              <a:rPr lang="en-US" sz="1600" dirty="0" smtClean="0"/>
              <a:t>, L., &amp; </a:t>
            </a:r>
            <a:r>
              <a:rPr lang="en-US" sz="1600" dirty="0" err="1" smtClean="0"/>
              <a:t>Sukmawan</a:t>
            </a:r>
            <a:r>
              <a:rPr lang="en-US" sz="1600" dirty="0" smtClean="0"/>
              <a:t>, S. (2016). EFL Indonesian Students’ Attitude toward Writing in English. </a:t>
            </a:r>
            <a:r>
              <a:rPr lang="en-US" sz="1600" i="1" dirty="0" smtClean="0"/>
              <a:t>Arab World English Journal</a:t>
            </a:r>
            <a:r>
              <a:rPr lang="en-US" sz="1600" dirty="0" smtClean="0"/>
              <a:t>, </a:t>
            </a:r>
            <a:r>
              <a:rPr lang="en-US" sz="1600" i="1" dirty="0" smtClean="0"/>
              <a:t>7</a:t>
            </a:r>
            <a:r>
              <a:rPr lang="en-US" sz="1600" dirty="0" smtClean="0"/>
              <a:t>(4), 365–378.</a:t>
            </a:r>
            <a:endParaRPr lang="id-ID" sz="1600" dirty="0" smtClean="0"/>
          </a:p>
          <a:p>
            <a:pPr marL="723900" indent="-723900"/>
            <a:r>
              <a:rPr lang="en-US" sz="1600" dirty="0" err="1" smtClean="0"/>
              <a:t>Widodo</a:t>
            </a:r>
            <a:r>
              <a:rPr lang="en-US" sz="1600" dirty="0" smtClean="0"/>
              <a:t>, H. P. (2000). PROCESS-BASED ACADEMIC ESSAY WRITING INSTRUCTION. </a:t>
            </a:r>
            <a:r>
              <a:rPr lang="en-US" sz="1600" i="1" dirty="0" err="1" smtClean="0"/>
              <a:t>Jurnal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Bahasa</a:t>
            </a:r>
            <a:r>
              <a:rPr lang="en-US" sz="1600" i="1" dirty="0" smtClean="0"/>
              <a:t> Dan </a:t>
            </a:r>
            <a:r>
              <a:rPr lang="en-US" sz="1600" i="1" dirty="0" err="1" smtClean="0"/>
              <a:t>Seni</a:t>
            </a:r>
            <a:r>
              <a:rPr lang="en-US" sz="1600" dirty="0" smtClean="0"/>
              <a:t>, </a:t>
            </a:r>
            <a:r>
              <a:rPr lang="en-US" sz="1600" i="1" dirty="0" smtClean="0"/>
              <a:t>36</a:t>
            </a:r>
            <a:r>
              <a:rPr lang="en-US" sz="1600" dirty="0" smtClean="0"/>
              <a:t>, 101.</a:t>
            </a:r>
            <a:endParaRPr lang="id-ID" sz="1600" dirty="0" smtClean="0"/>
          </a:p>
          <a:p>
            <a:pPr marL="723900" indent="-723900"/>
            <a:r>
              <a:rPr lang="en-US" sz="1600" dirty="0" smtClean="0"/>
              <a:t>Wu, X., </a:t>
            </a:r>
            <a:r>
              <a:rPr lang="en-US" sz="1600" dirty="0" err="1" smtClean="0"/>
              <a:t>Mauranen</a:t>
            </a:r>
            <a:r>
              <a:rPr lang="en-US" sz="1600" dirty="0" smtClean="0"/>
              <a:t>, A., &amp; Lei, L. (2019). Journal of English for Academic Purposes Syntactic complexity in English as a lingua franca academic writing. </a:t>
            </a:r>
            <a:r>
              <a:rPr lang="en-US" sz="1600" i="1" dirty="0" smtClean="0"/>
              <a:t>Journal of English for Academic Purposes</a:t>
            </a:r>
            <a:r>
              <a:rPr lang="en-US" sz="1600" dirty="0" smtClean="0"/>
              <a:t>, </a:t>
            </a:r>
            <a:r>
              <a:rPr lang="en-US" sz="1600" i="1" dirty="0" smtClean="0"/>
              <a:t>43</a:t>
            </a:r>
            <a:r>
              <a:rPr lang="en-US" sz="1600" dirty="0" smtClean="0"/>
              <a:t>, 100798. https://doi.org/10.1016/j.jeap.2019.100798</a:t>
            </a:r>
            <a:endParaRPr lang="id-ID" sz="1600" dirty="0" smtClean="0"/>
          </a:p>
          <a:p>
            <a:pPr marL="723900" indent="-723900"/>
            <a:r>
              <a:rPr lang="en-US" sz="1600" dirty="0" smtClean="0"/>
              <a:t> </a:t>
            </a:r>
            <a:endParaRPr lang="id-ID" sz="1600" dirty="0" smtClean="0"/>
          </a:p>
          <a:p>
            <a:endParaRPr lang="id-ID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">
            <a:extLst>
              <a:ext uri="{FF2B5EF4-FFF2-40B4-BE49-F238E27FC236}">
                <a16:creationId xmlns="" xmlns:a16="http://schemas.microsoft.com/office/drawing/2014/main" id="{BE9C3699-EF4F-4629-8D49-496400CF972A}"/>
              </a:ext>
            </a:extLst>
          </p:cNvPr>
          <p:cNvSpPr/>
          <p:nvPr/>
        </p:nvSpPr>
        <p:spPr>
          <a:xfrm flipH="1">
            <a:off x="7509094" y="3958352"/>
            <a:ext cx="2092510" cy="1618700"/>
          </a:xfrm>
          <a:custGeom>
            <a:avLst/>
            <a:gdLst>
              <a:gd name="connsiteX0" fmla="*/ 0 w 1872208"/>
              <a:gd name="connsiteY0" fmla="*/ 0 h 864096"/>
              <a:gd name="connsiteX1" fmla="*/ 1872208 w 1872208"/>
              <a:gd name="connsiteY1" fmla="*/ 0 h 864096"/>
              <a:gd name="connsiteX2" fmla="*/ 1872208 w 1872208"/>
              <a:gd name="connsiteY2" fmla="*/ 864096 h 864096"/>
              <a:gd name="connsiteX3" fmla="*/ 0 w 1872208"/>
              <a:gd name="connsiteY3" fmla="*/ 864096 h 864096"/>
              <a:gd name="connsiteX4" fmla="*/ 0 w 1872208"/>
              <a:gd name="connsiteY4" fmla="*/ 0 h 864096"/>
              <a:gd name="connsiteX0" fmla="*/ 0 w 1872208"/>
              <a:gd name="connsiteY0" fmla="*/ 0 h 1849518"/>
              <a:gd name="connsiteX1" fmla="*/ 1872208 w 1872208"/>
              <a:gd name="connsiteY1" fmla="*/ 0 h 1849518"/>
              <a:gd name="connsiteX2" fmla="*/ 1872208 w 1872208"/>
              <a:gd name="connsiteY2" fmla="*/ 864096 h 1849518"/>
              <a:gd name="connsiteX3" fmla="*/ 230819 w 1872208"/>
              <a:gd name="connsiteY3" fmla="*/ 1849518 h 1849518"/>
              <a:gd name="connsiteX4" fmla="*/ 0 w 1872208"/>
              <a:gd name="connsiteY4" fmla="*/ 0 h 1849518"/>
              <a:gd name="connsiteX0" fmla="*/ 0 w 1650267"/>
              <a:gd name="connsiteY0" fmla="*/ 1784411 h 1849518"/>
              <a:gd name="connsiteX1" fmla="*/ 1650267 w 1650267"/>
              <a:gd name="connsiteY1" fmla="*/ 0 h 1849518"/>
              <a:gd name="connsiteX2" fmla="*/ 1650267 w 1650267"/>
              <a:gd name="connsiteY2" fmla="*/ 864096 h 1849518"/>
              <a:gd name="connsiteX3" fmla="*/ 8878 w 1650267"/>
              <a:gd name="connsiteY3" fmla="*/ 1849518 h 1849518"/>
              <a:gd name="connsiteX4" fmla="*/ 0 w 1650267"/>
              <a:gd name="connsiteY4" fmla="*/ 1784411 h 1849518"/>
              <a:gd name="connsiteX0" fmla="*/ 0 w 1668022"/>
              <a:gd name="connsiteY0" fmla="*/ 1784411 h 1849518"/>
              <a:gd name="connsiteX1" fmla="*/ 1650267 w 1668022"/>
              <a:gd name="connsiteY1" fmla="*/ 0 h 1849518"/>
              <a:gd name="connsiteX2" fmla="*/ 1668022 w 1668022"/>
              <a:gd name="connsiteY2" fmla="*/ 855218 h 1849518"/>
              <a:gd name="connsiteX3" fmla="*/ 8878 w 1668022"/>
              <a:gd name="connsiteY3" fmla="*/ 1849518 h 1849518"/>
              <a:gd name="connsiteX4" fmla="*/ 0 w 1668022"/>
              <a:gd name="connsiteY4" fmla="*/ 1784411 h 1849518"/>
              <a:gd name="connsiteX0" fmla="*/ 0 w 1659145"/>
              <a:gd name="connsiteY0" fmla="*/ 843378 h 1849518"/>
              <a:gd name="connsiteX1" fmla="*/ 1641390 w 1659145"/>
              <a:gd name="connsiteY1" fmla="*/ 0 h 1849518"/>
              <a:gd name="connsiteX2" fmla="*/ 1659145 w 1659145"/>
              <a:gd name="connsiteY2" fmla="*/ 855218 h 1849518"/>
              <a:gd name="connsiteX3" fmla="*/ 1 w 1659145"/>
              <a:gd name="connsiteY3" fmla="*/ 1849518 h 1849518"/>
              <a:gd name="connsiteX4" fmla="*/ 0 w 1659145"/>
              <a:gd name="connsiteY4" fmla="*/ 843378 h 1849518"/>
              <a:gd name="connsiteX0" fmla="*/ 0 w 1659145"/>
              <a:gd name="connsiteY0" fmla="*/ 843378 h 945987"/>
              <a:gd name="connsiteX1" fmla="*/ 1641390 w 1659145"/>
              <a:gd name="connsiteY1" fmla="*/ 0 h 945987"/>
              <a:gd name="connsiteX2" fmla="*/ 1659145 w 1659145"/>
              <a:gd name="connsiteY2" fmla="*/ 855218 h 945987"/>
              <a:gd name="connsiteX3" fmla="*/ 8878 w 1659145"/>
              <a:gd name="connsiteY3" fmla="*/ 890730 h 945987"/>
              <a:gd name="connsiteX4" fmla="*/ 0 w 1659145"/>
              <a:gd name="connsiteY4" fmla="*/ 843378 h 945987"/>
              <a:gd name="connsiteX0" fmla="*/ 17755 w 1676900"/>
              <a:gd name="connsiteY0" fmla="*/ 843378 h 948353"/>
              <a:gd name="connsiteX1" fmla="*/ 1659145 w 1676900"/>
              <a:gd name="connsiteY1" fmla="*/ 0 h 948353"/>
              <a:gd name="connsiteX2" fmla="*/ 1676900 w 1676900"/>
              <a:gd name="connsiteY2" fmla="*/ 855218 h 948353"/>
              <a:gd name="connsiteX3" fmla="*/ 0 w 1676900"/>
              <a:gd name="connsiteY3" fmla="*/ 908486 h 948353"/>
              <a:gd name="connsiteX4" fmla="*/ 17755 w 1676900"/>
              <a:gd name="connsiteY4" fmla="*/ 843378 h 948353"/>
              <a:gd name="connsiteX0" fmla="*/ 8878 w 1676900"/>
              <a:gd name="connsiteY0" fmla="*/ 923277 h 1018421"/>
              <a:gd name="connsiteX1" fmla="*/ 1659145 w 1676900"/>
              <a:gd name="connsiteY1" fmla="*/ 0 h 1018421"/>
              <a:gd name="connsiteX2" fmla="*/ 1676900 w 1676900"/>
              <a:gd name="connsiteY2" fmla="*/ 855218 h 1018421"/>
              <a:gd name="connsiteX3" fmla="*/ 0 w 1676900"/>
              <a:gd name="connsiteY3" fmla="*/ 908486 h 1018421"/>
              <a:gd name="connsiteX4" fmla="*/ 8878 w 1676900"/>
              <a:gd name="connsiteY4" fmla="*/ 923277 h 1018421"/>
              <a:gd name="connsiteX0" fmla="*/ 0 w 1685778"/>
              <a:gd name="connsiteY0" fmla="*/ 905521 h 1002679"/>
              <a:gd name="connsiteX1" fmla="*/ 1668023 w 1685778"/>
              <a:gd name="connsiteY1" fmla="*/ 0 h 1002679"/>
              <a:gd name="connsiteX2" fmla="*/ 1685778 w 1685778"/>
              <a:gd name="connsiteY2" fmla="*/ 855218 h 1002679"/>
              <a:gd name="connsiteX3" fmla="*/ 8878 w 1685778"/>
              <a:gd name="connsiteY3" fmla="*/ 908486 h 1002679"/>
              <a:gd name="connsiteX4" fmla="*/ 0 w 1685778"/>
              <a:gd name="connsiteY4" fmla="*/ 905521 h 1002679"/>
              <a:gd name="connsiteX0" fmla="*/ 0 w 1676900"/>
              <a:gd name="connsiteY0" fmla="*/ 35509 h 908486"/>
              <a:gd name="connsiteX1" fmla="*/ 1659145 w 1676900"/>
              <a:gd name="connsiteY1" fmla="*/ 0 h 908486"/>
              <a:gd name="connsiteX2" fmla="*/ 1676900 w 1676900"/>
              <a:gd name="connsiteY2" fmla="*/ 855218 h 908486"/>
              <a:gd name="connsiteX3" fmla="*/ 0 w 1676900"/>
              <a:gd name="connsiteY3" fmla="*/ 908486 h 908486"/>
              <a:gd name="connsiteX4" fmla="*/ 0 w 1676900"/>
              <a:gd name="connsiteY4" fmla="*/ 35509 h 908486"/>
              <a:gd name="connsiteX0" fmla="*/ 0 w 1676900"/>
              <a:gd name="connsiteY0" fmla="*/ 35509 h 855218"/>
              <a:gd name="connsiteX1" fmla="*/ 1659145 w 1676900"/>
              <a:gd name="connsiteY1" fmla="*/ 0 h 855218"/>
              <a:gd name="connsiteX2" fmla="*/ 1676900 w 1676900"/>
              <a:gd name="connsiteY2" fmla="*/ 855218 h 855218"/>
              <a:gd name="connsiteX3" fmla="*/ 26633 w 1676900"/>
              <a:gd name="connsiteY3" fmla="*/ 198272 h 855218"/>
              <a:gd name="connsiteX4" fmla="*/ 0 w 1676900"/>
              <a:gd name="connsiteY4" fmla="*/ 35509 h 855218"/>
              <a:gd name="connsiteX0" fmla="*/ 0 w 1676900"/>
              <a:gd name="connsiteY0" fmla="*/ 8876 h 855218"/>
              <a:gd name="connsiteX1" fmla="*/ 1659145 w 1676900"/>
              <a:gd name="connsiteY1" fmla="*/ 0 h 855218"/>
              <a:gd name="connsiteX2" fmla="*/ 1676900 w 1676900"/>
              <a:gd name="connsiteY2" fmla="*/ 855218 h 855218"/>
              <a:gd name="connsiteX3" fmla="*/ 26633 w 1676900"/>
              <a:gd name="connsiteY3" fmla="*/ 198272 h 855218"/>
              <a:gd name="connsiteX4" fmla="*/ 0 w 1676900"/>
              <a:gd name="connsiteY4" fmla="*/ 8876 h 855218"/>
              <a:gd name="connsiteX0" fmla="*/ 8878 w 1685778"/>
              <a:gd name="connsiteY0" fmla="*/ 8876 h 855218"/>
              <a:gd name="connsiteX1" fmla="*/ 1668023 w 1685778"/>
              <a:gd name="connsiteY1" fmla="*/ 0 h 855218"/>
              <a:gd name="connsiteX2" fmla="*/ 1685778 w 1685778"/>
              <a:gd name="connsiteY2" fmla="*/ 855218 h 855218"/>
              <a:gd name="connsiteX3" fmla="*/ 0 w 1685778"/>
              <a:gd name="connsiteY3" fmla="*/ 153884 h 855218"/>
              <a:gd name="connsiteX4" fmla="*/ 8878 w 1685778"/>
              <a:gd name="connsiteY4" fmla="*/ 8876 h 855218"/>
              <a:gd name="connsiteX0" fmla="*/ 8878 w 1685778"/>
              <a:gd name="connsiteY0" fmla="*/ 26632 h 872974"/>
              <a:gd name="connsiteX1" fmla="*/ 1676901 w 1685778"/>
              <a:gd name="connsiteY1" fmla="*/ 0 h 872974"/>
              <a:gd name="connsiteX2" fmla="*/ 1685778 w 1685778"/>
              <a:gd name="connsiteY2" fmla="*/ 872974 h 872974"/>
              <a:gd name="connsiteX3" fmla="*/ 0 w 1685778"/>
              <a:gd name="connsiteY3" fmla="*/ 171640 h 872974"/>
              <a:gd name="connsiteX4" fmla="*/ 8878 w 1685778"/>
              <a:gd name="connsiteY4" fmla="*/ 26632 h 872974"/>
              <a:gd name="connsiteX0" fmla="*/ 8878 w 1694655"/>
              <a:gd name="connsiteY0" fmla="*/ 26632 h 801953"/>
              <a:gd name="connsiteX1" fmla="*/ 1676901 w 1694655"/>
              <a:gd name="connsiteY1" fmla="*/ 0 h 801953"/>
              <a:gd name="connsiteX2" fmla="*/ 1694655 w 1694655"/>
              <a:gd name="connsiteY2" fmla="*/ 801953 h 801953"/>
              <a:gd name="connsiteX3" fmla="*/ 0 w 1694655"/>
              <a:gd name="connsiteY3" fmla="*/ 171640 h 801953"/>
              <a:gd name="connsiteX4" fmla="*/ 8878 w 1694655"/>
              <a:gd name="connsiteY4" fmla="*/ 26632 h 801953"/>
              <a:gd name="connsiteX0" fmla="*/ 8878 w 1721288"/>
              <a:gd name="connsiteY0" fmla="*/ 26632 h 872974"/>
              <a:gd name="connsiteX1" fmla="*/ 1676901 w 1721288"/>
              <a:gd name="connsiteY1" fmla="*/ 0 h 872974"/>
              <a:gd name="connsiteX2" fmla="*/ 1721288 w 1721288"/>
              <a:gd name="connsiteY2" fmla="*/ 872974 h 872974"/>
              <a:gd name="connsiteX3" fmla="*/ 0 w 1721288"/>
              <a:gd name="connsiteY3" fmla="*/ 171640 h 872974"/>
              <a:gd name="connsiteX4" fmla="*/ 8878 w 1721288"/>
              <a:gd name="connsiteY4" fmla="*/ 26632 h 872974"/>
              <a:gd name="connsiteX0" fmla="*/ 8878 w 1676901"/>
              <a:gd name="connsiteY0" fmla="*/ 26632 h 855219"/>
              <a:gd name="connsiteX1" fmla="*/ 1676901 w 1676901"/>
              <a:gd name="connsiteY1" fmla="*/ 0 h 855219"/>
              <a:gd name="connsiteX2" fmla="*/ 1676900 w 1676901"/>
              <a:gd name="connsiteY2" fmla="*/ 855219 h 855219"/>
              <a:gd name="connsiteX3" fmla="*/ 0 w 1676901"/>
              <a:gd name="connsiteY3" fmla="*/ 171640 h 855219"/>
              <a:gd name="connsiteX4" fmla="*/ 8878 w 1676901"/>
              <a:gd name="connsiteY4" fmla="*/ 26632 h 855219"/>
              <a:gd name="connsiteX0" fmla="*/ 8878 w 1676901"/>
              <a:gd name="connsiteY0" fmla="*/ 26632 h 943996"/>
              <a:gd name="connsiteX1" fmla="*/ 1676901 w 1676901"/>
              <a:gd name="connsiteY1" fmla="*/ 0 h 943996"/>
              <a:gd name="connsiteX2" fmla="*/ 1668023 w 1676901"/>
              <a:gd name="connsiteY2" fmla="*/ 943996 h 943996"/>
              <a:gd name="connsiteX3" fmla="*/ 0 w 1676901"/>
              <a:gd name="connsiteY3" fmla="*/ 171640 h 943996"/>
              <a:gd name="connsiteX4" fmla="*/ 8878 w 1676901"/>
              <a:gd name="connsiteY4" fmla="*/ 26632 h 943996"/>
              <a:gd name="connsiteX0" fmla="*/ 8878 w 1676901"/>
              <a:gd name="connsiteY0" fmla="*/ 26632 h 864097"/>
              <a:gd name="connsiteX1" fmla="*/ 1676901 w 1676901"/>
              <a:gd name="connsiteY1" fmla="*/ 0 h 864097"/>
              <a:gd name="connsiteX2" fmla="*/ 1659145 w 1676901"/>
              <a:gd name="connsiteY2" fmla="*/ 864097 h 864097"/>
              <a:gd name="connsiteX3" fmla="*/ 0 w 1676901"/>
              <a:gd name="connsiteY3" fmla="*/ 171640 h 864097"/>
              <a:gd name="connsiteX4" fmla="*/ 8878 w 1676901"/>
              <a:gd name="connsiteY4" fmla="*/ 26632 h 864097"/>
              <a:gd name="connsiteX0" fmla="*/ 8878 w 1676901"/>
              <a:gd name="connsiteY0" fmla="*/ 26632 h 997262"/>
              <a:gd name="connsiteX1" fmla="*/ 1676901 w 1676901"/>
              <a:gd name="connsiteY1" fmla="*/ 0 h 997262"/>
              <a:gd name="connsiteX2" fmla="*/ 1641390 w 1676901"/>
              <a:gd name="connsiteY2" fmla="*/ 997262 h 997262"/>
              <a:gd name="connsiteX3" fmla="*/ 0 w 1676901"/>
              <a:gd name="connsiteY3" fmla="*/ 171640 h 997262"/>
              <a:gd name="connsiteX4" fmla="*/ 8878 w 1676901"/>
              <a:gd name="connsiteY4" fmla="*/ 26632 h 997262"/>
              <a:gd name="connsiteX0" fmla="*/ 8878 w 1676901"/>
              <a:gd name="connsiteY0" fmla="*/ 26632 h 855219"/>
              <a:gd name="connsiteX1" fmla="*/ 1676901 w 1676901"/>
              <a:gd name="connsiteY1" fmla="*/ 0 h 855219"/>
              <a:gd name="connsiteX2" fmla="*/ 1650267 w 1676901"/>
              <a:gd name="connsiteY2" fmla="*/ 855219 h 855219"/>
              <a:gd name="connsiteX3" fmla="*/ 0 w 1676901"/>
              <a:gd name="connsiteY3" fmla="*/ 171640 h 855219"/>
              <a:gd name="connsiteX4" fmla="*/ 8878 w 1676901"/>
              <a:gd name="connsiteY4" fmla="*/ 26632 h 855219"/>
              <a:gd name="connsiteX0" fmla="*/ 8878 w 1676901"/>
              <a:gd name="connsiteY0" fmla="*/ 26632 h 935118"/>
              <a:gd name="connsiteX1" fmla="*/ 1676901 w 1676901"/>
              <a:gd name="connsiteY1" fmla="*/ 0 h 935118"/>
              <a:gd name="connsiteX2" fmla="*/ 1668023 w 1676901"/>
              <a:gd name="connsiteY2" fmla="*/ 935118 h 935118"/>
              <a:gd name="connsiteX3" fmla="*/ 0 w 1676901"/>
              <a:gd name="connsiteY3" fmla="*/ 171640 h 935118"/>
              <a:gd name="connsiteX4" fmla="*/ 8878 w 1676901"/>
              <a:gd name="connsiteY4" fmla="*/ 26632 h 935118"/>
              <a:gd name="connsiteX0" fmla="*/ 8878 w 1676901"/>
              <a:gd name="connsiteY0" fmla="*/ 26632 h 855219"/>
              <a:gd name="connsiteX1" fmla="*/ 1676901 w 1676901"/>
              <a:gd name="connsiteY1" fmla="*/ 0 h 855219"/>
              <a:gd name="connsiteX2" fmla="*/ 1659145 w 1676901"/>
              <a:gd name="connsiteY2" fmla="*/ 855219 h 855219"/>
              <a:gd name="connsiteX3" fmla="*/ 0 w 1676901"/>
              <a:gd name="connsiteY3" fmla="*/ 171640 h 855219"/>
              <a:gd name="connsiteX4" fmla="*/ 8878 w 1676901"/>
              <a:gd name="connsiteY4" fmla="*/ 26632 h 855219"/>
              <a:gd name="connsiteX0" fmla="*/ 8878 w 1676901"/>
              <a:gd name="connsiteY0" fmla="*/ 26632 h 864097"/>
              <a:gd name="connsiteX1" fmla="*/ 1676901 w 1676901"/>
              <a:gd name="connsiteY1" fmla="*/ 0 h 864097"/>
              <a:gd name="connsiteX2" fmla="*/ 1668023 w 1676901"/>
              <a:gd name="connsiteY2" fmla="*/ 864097 h 864097"/>
              <a:gd name="connsiteX3" fmla="*/ 0 w 1676901"/>
              <a:gd name="connsiteY3" fmla="*/ 171640 h 864097"/>
              <a:gd name="connsiteX4" fmla="*/ 8878 w 1676901"/>
              <a:gd name="connsiteY4" fmla="*/ 26632 h 864097"/>
              <a:gd name="connsiteX0" fmla="*/ 8878 w 1676901"/>
              <a:gd name="connsiteY0" fmla="*/ 26632 h 642156"/>
              <a:gd name="connsiteX1" fmla="*/ 1676901 w 1676901"/>
              <a:gd name="connsiteY1" fmla="*/ 0 h 642156"/>
              <a:gd name="connsiteX2" fmla="*/ 1659145 w 1676901"/>
              <a:gd name="connsiteY2" fmla="*/ 642156 h 642156"/>
              <a:gd name="connsiteX3" fmla="*/ 0 w 1676901"/>
              <a:gd name="connsiteY3" fmla="*/ 171640 h 642156"/>
              <a:gd name="connsiteX4" fmla="*/ 8878 w 1676901"/>
              <a:gd name="connsiteY4" fmla="*/ 26632 h 642156"/>
              <a:gd name="connsiteX0" fmla="*/ 8878 w 1676901"/>
              <a:gd name="connsiteY0" fmla="*/ 26632 h 864097"/>
              <a:gd name="connsiteX1" fmla="*/ 1676901 w 1676901"/>
              <a:gd name="connsiteY1" fmla="*/ 0 h 864097"/>
              <a:gd name="connsiteX2" fmla="*/ 1659145 w 1676901"/>
              <a:gd name="connsiteY2" fmla="*/ 864097 h 864097"/>
              <a:gd name="connsiteX3" fmla="*/ 0 w 1676901"/>
              <a:gd name="connsiteY3" fmla="*/ 171640 h 864097"/>
              <a:gd name="connsiteX4" fmla="*/ 8878 w 1676901"/>
              <a:gd name="connsiteY4" fmla="*/ 26632 h 864097"/>
              <a:gd name="connsiteX0" fmla="*/ 8878 w 1676901"/>
              <a:gd name="connsiteY0" fmla="*/ 26632 h 943996"/>
              <a:gd name="connsiteX1" fmla="*/ 1676901 w 1676901"/>
              <a:gd name="connsiteY1" fmla="*/ 0 h 943996"/>
              <a:gd name="connsiteX2" fmla="*/ 1659145 w 1676901"/>
              <a:gd name="connsiteY2" fmla="*/ 943996 h 943996"/>
              <a:gd name="connsiteX3" fmla="*/ 0 w 1676901"/>
              <a:gd name="connsiteY3" fmla="*/ 171640 h 943996"/>
              <a:gd name="connsiteX4" fmla="*/ 8878 w 1676901"/>
              <a:gd name="connsiteY4" fmla="*/ 26632 h 943996"/>
              <a:gd name="connsiteX0" fmla="*/ 8878 w 1676901"/>
              <a:gd name="connsiteY0" fmla="*/ 26632 h 872975"/>
              <a:gd name="connsiteX1" fmla="*/ 1676901 w 1676901"/>
              <a:gd name="connsiteY1" fmla="*/ 0 h 872975"/>
              <a:gd name="connsiteX2" fmla="*/ 1668022 w 1676901"/>
              <a:gd name="connsiteY2" fmla="*/ 872975 h 872975"/>
              <a:gd name="connsiteX3" fmla="*/ 0 w 1676901"/>
              <a:gd name="connsiteY3" fmla="*/ 171640 h 872975"/>
              <a:gd name="connsiteX4" fmla="*/ 8878 w 1676901"/>
              <a:gd name="connsiteY4" fmla="*/ 26632 h 872975"/>
              <a:gd name="connsiteX0" fmla="*/ 0 w 1676901"/>
              <a:gd name="connsiteY0" fmla="*/ 0 h 1618700"/>
              <a:gd name="connsiteX1" fmla="*/ 1676901 w 1676901"/>
              <a:gd name="connsiteY1" fmla="*/ 745725 h 1618700"/>
              <a:gd name="connsiteX2" fmla="*/ 1668022 w 1676901"/>
              <a:gd name="connsiteY2" fmla="*/ 1618700 h 1618700"/>
              <a:gd name="connsiteX3" fmla="*/ 0 w 1676901"/>
              <a:gd name="connsiteY3" fmla="*/ 917365 h 1618700"/>
              <a:gd name="connsiteX4" fmla="*/ 0 w 1676901"/>
              <a:gd name="connsiteY4" fmla="*/ 0 h 1618700"/>
              <a:gd name="connsiteX0" fmla="*/ 0 w 1676901"/>
              <a:gd name="connsiteY0" fmla="*/ 0 h 1618700"/>
              <a:gd name="connsiteX1" fmla="*/ 1676901 w 1676901"/>
              <a:gd name="connsiteY1" fmla="*/ 745725 h 1618700"/>
              <a:gd name="connsiteX2" fmla="*/ 1668022 w 1676901"/>
              <a:gd name="connsiteY2" fmla="*/ 1618700 h 1618700"/>
              <a:gd name="connsiteX3" fmla="*/ 0 w 1676901"/>
              <a:gd name="connsiteY3" fmla="*/ 100620 h 1618700"/>
              <a:gd name="connsiteX4" fmla="*/ 0 w 1676901"/>
              <a:gd name="connsiteY4" fmla="*/ 0 h 161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901" h="1618700">
                <a:moveTo>
                  <a:pt x="0" y="0"/>
                </a:moveTo>
                <a:lnTo>
                  <a:pt x="1676901" y="745725"/>
                </a:lnTo>
                <a:cubicBezTo>
                  <a:pt x="1676901" y="1030798"/>
                  <a:pt x="1668022" y="1333627"/>
                  <a:pt x="1668022" y="1618700"/>
                </a:cubicBezTo>
                <a:lnTo>
                  <a:pt x="0" y="10062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5000">
                <a:schemeClr val="accent3">
                  <a:alpha val="0"/>
                </a:schemeClr>
              </a:gs>
              <a:gs pos="80000">
                <a:schemeClr val="accent3">
                  <a:alpha val="85000"/>
                </a:scheme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0" name="Rectangle 4">
            <a:extLst>
              <a:ext uri="{FF2B5EF4-FFF2-40B4-BE49-F238E27FC236}">
                <a16:creationId xmlns="" xmlns:a16="http://schemas.microsoft.com/office/drawing/2014/main" id="{A28F53CE-7DBA-407F-ABF4-DEFF99B7D024}"/>
              </a:ext>
            </a:extLst>
          </p:cNvPr>
          <p:cNvSpPr/>
          <p:nvPr/>
        </p:nvSpPr>
        <p:spPr>
          <a:xfrm flipH="1">
            <a:off x="7499397" y="3767715"/>
            <a:ext cx="2092510" cy="864097"/>
          </a:xfrm>
          <a:custGeom>
            <a:avLst/>
            <a:gdLst>
              <a:gd name="connsiteX0" fmla="*/ 0 w 1872208"/>
              <a:gd name="connsiteY0" fmla="*/ 0 h 864096"/>
              <a:gd name="connsiteX1" fmla="*/ 1872208 w 1872208"/>
              <a:gd name="connsiteY1" fmla="*/ 0 h 864096"/>
              <a:gd name="connsiteX2" fmla="*/ 1872208 w 1872208"/>
              <a:gd name="connsiteY2" fmla="*/ 864096 h 864096"/>
              <a:gd name="connsiteX3" fmla="*/ 0 w 1872208"/>
              <a:gd name="connsiteY3" fmla="*/ 864096 h 864096"/>
              <a:gd name="connsiteX4" fmla="*/ 0 w 1872208"/>
              <a:gd name="connsiteY4" fmla="*/ 0 h 864096"/>
              <a:gd name="connsiteX0" fmla="*/ 0 w 1872208"/>
              <a:gd name="connsiteY0" fmla="*/ 0 h 1849518"/>
              <a:gd name="connsiteX1" fmla="*/ 1872208 w 1872208"/>
              <a:gd name="connsiteY1" fmla="*/ 0 h 1849518"/>
              <a:gd name="connsiteX2" fmla="*/ 1872208 w 1872208"/>
              <a:gd name="connsiteY2" fmla="*/ 864096 h 1849518"/>
              <a:gd name="connsiteX3" fmla="*/ 230819 w 1872208"/>
              <a:gd name="connsiteY3" fmla="*/ 1849518 h 1849518"/>
              <a:gd name="connsiteX4" fmla="*/ 0 w 1872208"/>
              <a:gd name="connsiteY4" fmla="*/ 0 h 1849518"/>
              <a:gd name="connsiteX0" fmla="*/ 0 w 1650267"/>
              <a:gd name="connsiteY0" fmla="*/ 1784411 h 1849518"/>
              <a:gd name="connsiteX1" fmla="*/ 1650267 w 1650267"/>
              <a:gd name="connsiteY1" fmla="*/ 0 h 1849518"/>
              <a:gd name="connsiteX2" fmla="*/ 1650267 w 1650267"/>
              <a:gd name="connsiteY2" fmla="*/ 864096 h 1849518"/>
              <a:gd name="connsiteX3" fmla="*/ 8878 w 1650267"/>
              <a:gd name="connsiteY3" fmla="*/ 1849518 h 1849518"/>
              <a:gd name="connsiteX4" fmla="*/ 0 w 1650267"/>
              <a:gd name="connsiteY4" fmla="*/ 1784411 h 1849518"/>
              <a:gd name="connsiteX0" fmla="*/ 0 w 1668022"/>
              <a:gd name="connsiteY0" fmla="*/ 1784411 h 1849518"/>
              <a:gd name="connsiteX1" fmla="*/ 1650267 w 1668022"/>
              <a:gd name="connsiteY1" fmla="*/ 0 h 1849518"/>
              <a:gd name="connsiteX2" fmla="*/ 1668022 w 1668022"/>
              <a:gd name="connsiteY2" fmla="*/ 855218 h 1849518"/>
              <a:gd name="connsiteX3" fmla="*/ 8878 w 1668022"/>
              <a:gd name="connsiteY3" fmla="*/ 1849518 h 1849518"/>
              <a:gd name="connsiteX4" fmla="*/ 0 w 1668022"/>
              <a:gd name="connsiteY4" fmla="*/ 1784411 h 1849518"/>
              <a:gd name="connsiteX0" fmla="*/ 0 w 1659145"/>
              <a:gd name="connsiteY0" fmla="*/ 843378 h 1849518"/>
              <a:gd name="connsiteX1" fmla="*/ 1641390 w 1659145"/>
              <a:gd name="connsiteY1" fmla="*/ 0 h 1849518"/>
              <a:gd name="connsiteX2" fmla="*/ 1659145 w 1659145"/>
              <a:gd name="connsiteY2" fmla="*/ 855218 h 1849518"/>
              <a:gd name="connsiteX3" fmla="*/ 1 w 1659145"/>
              <a:gd name="connsiteY3" fmla="*/ 1849518 h 1849518"/>
              <a:gd name="connsiteX4" fmla="*/ 0 w 1659145"/>
              <a:gd name="connsiteY4" fmla="*/ 843378 h 1849518"/>
              <a:gd name="connsiteX0" fmla="*/ 0 w 1659145"/>
              <a:gd name="connsiteY0" fmla="*/ 843378 h 945987"/>
              <a:gd name="connsiteX1" fmla="*/ 1641390 w 1659145"/>
              <a:gd name="connsiteY1" fmla="*/ 0 h 945987"/>
              <a:gd name="connsiteX2" fmla="*/ 1659145 w 1659145"/>
              <a:gd name="connsiteY2" fmla="*/ 855218 h 945987"/>
              <a:gd name="connsiteX3" fmla="*/ 8878 w 1659145"/>
              <a:gd name="connsiteY3" fmla="*/ 890730 h 945987"/>
              <a:gd name="connsiteX4" fmla="*/ 0 w 1659145"/>
              <a:gd name="connsiteY4" fmla="*/ 843378 h 945987"/>
              <a:gd name="connsiteX0" fmla="*/ 17755 w 1676900"/>
              <a:gd name="connsiteY0" fmla="*/ 843378 h 948353"/>
              <a:gd name="connsiteX1" fmla="*/ 1659145 w 1676900"/>
              <a:gd name="connsiteY1" fmla="*/ 0 h 948353"/>
              <a:gd name="connsiteX2" fmla="*/ 1676900 w 1676900"/>
              <a:gd name="connsiteY2" fmla="*/ 855218 h 948353"/>
              <a:gd name="connsiteX3" fmla="*/ 0 w 1676900"/>
              <a:gd name="connsiteY3" fmla="*/ 908486 h 948353"/>
              <a:gd name="connsiteX4" fmla="*/ 17755 w 1676900"/>
              <a:gd name="connsiteY4" fmla="*/ 843378 h 948353"/>
              <a:gd name="connsiteX0" fmla="*/ 8878 w 1676900"/>
              <a:gd name="connsiteY0" fmla="*/ 923277 h 1018421"/>
              <a:gd name="connsiteX1" fmla="*/ 1659145 w 1676900"/>
              <a:gd name="connsiteY1" fmla="*/ 0 h 1018421"/>
              <a:gd name="connsiteX2" fmla="*/ 1676900 w 1676900"/>
              <a:gd name="connsiteY2" fmla="*/ 855218 h 1018421"/>
              <a:gd name="connsiteX3" fmla="*/ 0 w 1676900"/>
              <a:gd name="connsiteY3" fmla="*/ 908486 h 1018421"/>
              <a:gd name="connsiteX4" fmla="*/ 8878 w 1676900"/>
              <a:gd name="connsiteY4" fmla="*/ 923277 h 1018421"/>
              <a:gd name="connsiteX0" fmla="*/ 0 w 1685778"/>
              <a:gd name="connsiteY0" fmla="*/ 905521 h 1002679"/>
              <a:gd name="connsiteX1" fmla="*/ 1668023 w 1685778"/>
              <a:gd name="connsiteY1" fmla="*/ 0 h 1002679"/>
              <a:gd name="connsiteX2" fmla="*/ 1685778 w 1685778"/>
              <a:gd name="connsiteY2" fmla="*/ 855218 h 1002679"/>
              <a:gd name="connsiteX3" fmla="*/ 8878 w 1685778"/>
              <a:gd name="connsiteY3" fmla="*/ 908486 h 1002679"/>
              <a:gd name="connsiteX4" fmla="*/ 0 w 1685778"/>
              <a:gd name="connsiteY4" fmla="*/ 905521 h 1002679"/>
              <a:gd name="connsiteX0" fmla="*/ 0 w 1676900"/>
              <a:gd name="connsiteY0" fmla="*/ 35509 h 908486"/>
              <a:gd name="connsiteX1" fmla="*/ 1659145 w 1676900"/>
              <a:gd name="connsiteY1" fmla="*/ 0 h 908486"/>
              <a:gd name="connsiteX2" fmla="*/ 1676900 w 1676900"/>
              <a:gd name="connsiteY2" fmla="*/ 855218 h 908486"/>
              <a:gd name="connsiteX3" fmla="*/ 0 w 1676900"/>
              <a:gd name="connsiteY3" fmla="*/ 908486 h 908486"/>
              <a:gd name="connsiteX4" fmla="*/ 0 w 1676900"/>
              <a:gd name="connsiteY4" fmla="*/ 35509 h 908486"/>
              <a:gd name="connsiteX0" fmla="*/ 0 w 1676900"/>
              <a:gd name="connsiteY0" fmla="*/ 35509 h 855218"/>
              <a:gd name="connsiteX1" fmla="*/ 1659145 w 1676900"/>
              <a:gd name="connsiteY1" fmla="*/ 0 h 855218"/>
              <a:gd name="connsiteX2" fmla="*/ 1676900 w 1676900"/>
              <a:gd name="connsiteY2" fmla="*/ 855218 h 855218"/>
              <a:gd name="connsiteX3" fmla="*/ 26633 w 1676900"/>
              <a:gd name="connsiteY3" fmla="*/ 198272 h 855218"/>
              <a:gd name="connsiteX4" fmla="*/ 0 w 1676900"/>
              <a:gd name="connsiteY4" fmla="*/ 35509 h 855218"/>
              <a:gd name="connsiteX0" fmla="*/ 0 w 1676900"/>
              <a:gd name="connsiteY0" fmla="*/ 8876 h 855218"/>
              <a:gd name="connsiteX1" fmla="*/ 1659145 w 1676900"/>
              <a:gd name="connsiteY1" fmla="*/ 0 h 855218"/>
              <a:gd name="connsiteX2" fmla="*/ 1676900 w 1676900"/>
              <a:gd name="connsiteY2" fmla="*/ 855218 h 855218"/>
              <a:gd name="connsiteX3" fmla="*/ 26633 w 1676900"/>
              <a:gd name="connsiteY3" fmla="*/ 198272 h 855218"/>
              <a:gd name="connsiteX4" fmla="*/ 0 w 1676900"/>
              <a:gd name="connsiteY4" fmla="*/ 8876 h 855218"/>
              <a:gd name="connsiteX0" fmla="*/ 8878 w 1685778"/>
              <a:gd name="connsiteY0" fmla="*/ 8876 h 855218"/>
              <a:gd name="connsiteX1" fmla="*/ 1668023 w 1685778"/>
              <a:gd name="connsiteY1" fmla="*/ 0 h 855218"/>
              <a:gd name="connsiteX2" fmla="*/ 1685778 w 1685778"/>
              <a:gd name="connsiteY2" fmla="*/ 855218 h 855218"/>
              <a:gd name="connsiteX3" fmla="*/ 0 w 1685778"/>
              <a:gd name="connsiteY3" fmla="*/ 153884 h 855218"/>
              <a:gd name="connsiteX4" fmla="*/ 8878 w 1685778"/>
              <a:gd name="connsiteY4" fmla="*/ 8876 h 855218"/>
              <a:gd name="connsiteX0" fmla="*/ 8878 w 1685778"/>
              <a:gd name="connsiteY0" fmla="*/ 26632 h 872974"/>
              <a:gd name="connsiteX1" fmla="*/ 1676901 w 1685778"/>
              <a:gd name="connsiteY1" fmla="*/ 0 h 872974"/>
              <a:gd name="connsiteX2" fmla="*/ 1685778 w 1685778"/>
              <a:gd name="connsiteY2" fmla="*/ 872974 h 872974"/>
              <a:gd name="connsiteX3" fmla="*/ 0 w 1685778"/>
              <a:gd name="connsiteY3" fmla="*/ 171640 h 872974"/>
              <a:gd name="connsiteX4" fmla="*/ 8878 w 1685778"/>
              <a:gd name="connsiteY4" fmla="*/ 26632 h 872974"/>
              <a:gd name="connsiteX0" fmla="*/ 8878 w 1694655"/>
              <a:gd name="connsiteY0" fmla="*/ 26632 h 801953"/>
              <a:gd name="connsiteX1" fmla="*/ 1676901 w 1694655"/>
              <a:gd name="connsiteY1" fmla="*/ 0 h 801953"/>
              <a:gd name="connsiteX2" fmla="*/ 1694655 w 1694655"/>
              <a:gd name="connsiteY2" fmla="*/ 801953 h 801953"/>
              <a:gd name="connsiteX3" fmla="*/ 0 w 1694655"/>
              <a:gd name="connsiteY3" fmla="*/ 171640 h 801953"/>
              <a:gd name="connsiteX4" fmla="*/ 8878 w 1694655"/>
              <a:gd name="connsiteY4" fmla="*/ 26632 h 801953"/>
              <a:gd name="connsiteX0" fmla="*/ 8878 w 1721288"/>
              <a:gd name="connsiteY0" fmla="*/ 26632 h 872974"/>
              <a:gd name="connsiteX1" fmla="*/ 1676901 w 1721288"/>
              <a:gd name="connsiteY1" fmla="*/ 0 h 872974"/>
              <a:gd name="connsiteX2" fmla="*/ 1721288 w 1721288"/>
              <a:gd name="connsiteY2" fmla="*/ 872974 h 872974"/>
              <a:gd name="connsiteX3" fmla="*/ 0 w 1721288"/>
              <a:gd name="connsiteY3" fmla="*/ 171640 h 872974"/>
              <a:gd name="connsiteX4" fmla="*/ 8878 w 1721288"/>
              <a:gd name="connsiteY4" fmla="*/ 26632 h 872974"/>
              <a:gd name="connsiteX0" fmla="*/ 8878 w 1676901"/>
              <a:gd name="connsiteY0" fmla="*/ 26632 h 855219"/>
              <a:gd name="connsiteX1" fmla="*/ 1676901 w 1676901"/>
              <a:gd name="connsiteY1" fmla="*/ 0 h 855219"/>
              <a:gd name="connsiteX2" fmla="*/ 1676900 w 1676901"/>
              <a:gd name="connsiteY2" fmla="*/ 855219 h 855219"/>
              <a:gd name="connsiteX3" fmla="*/ 0 w 1676901"/>
              <a:gd name="connsiteY3" fmla="*/ 171640 h 855219"/>
              <a:gd name="connsiteX4" fmla="*/ 8878 w 1676901"/>
              <a:gd name="connsiteY4" fmla="*/ 26632 h 855219"/>
              <a:gd name="connsiteX0" fmla="*/ 8878 w 1676901"/>
              <a:gd name="connsiteY0" fmla="*/ 26632 h 943996"/>
              <a:gd name="connsiteX1" fmla="*/ 1676901 w 1676901"/>
              <a:gd name="connsiteY1" fmla="*/ 0 h 943996"/>
              <a:gd name="connsiteX2" fmla="*/ 1668023 w 1676901"/>
              <a:gd name="connsiteY2" fmla="*/ 943996 h 943996"/>
              <a:gd name="connsiteX3" fmla="*/ 0 w 1676901"/>
              <a:gd name="connsiteY3" fmla="*/ 171640 h 943996"/>
              <a:gd name="connsiteX4" fmla="*/ 8878 w 1676901"/>
              <a:gd name="connsiteY4" fmla="*/ 26632 h 943996"/>
              <a:gd name="connsiteX0" fmla="*/ 8878 w 1676901"/>
              <a:gd name="connsiteY0" fmla="*/ 26632 h 864097"/>
              <a:gd name="connsiteX1" fmla="*/ 1676901 w 1676901"/>
              <a:gd name="connsiteY1" fmla="*/ 0 h 864097"/>
              <a:gd name="connsiteX2" fmla="*/ 1659145 w 1676901"/>
              <a:gd name="connsiteY2" fmla="*/ 864097 h 864097"/>
              <a:gd name="connsiteX3" fmla="*/ 0 w 1676901"/>
              <a:gd name="connsiteY3" fmla="*/ 171640 h 864097"/>
              <a:gd name="connsiteX4" fmla="*/ 8878 w 1676901"/>
              <a:gd name="connsiteY4" fmla="*/ 26632 h 86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901" h="864097">
                <a:moveTo>
                  <a:pt x="8878" y="26632"/>
                </a:moveTo>
                <a:lnTo>
                  <a:pt x="1676901" y="0"/>
                </a:lnTo>
                <a:cubicBezTo>
                  <a:pt x="1676901" y="285073"/>
                  <a:pt x="1659145" y="579024"/>
                  <a:pt x="1659145" y="864097"/>
                </a:cubicBezTo>
                <a:lnTo>
                  <a:pt x="0" y="171640"/>
                </a:lnTo>
                <a:lnTo>
                  <a:pt x="8878" y="26632"/>
                </a:lnTo>
                <a:close/>
              </a:path>
            </a:pathLst>
          </a:custGeom>
          <a:gradFill flip="none" rotWithShape="1">
            <a:gsLst>
              <a:gs pos="35000">
                <a:schemeClr val="accent2">
                  <a:alpha val="0"/>
                </a:schemeClr>
              </a:gs>
              <a:gs pos="80000">
                <a:schemeClr val="accent2">
                  <a:alpha val="85000"/>
                </a:schemeClr>
              </a:gs>
            </a:gsLst>
            <a:lin ang="21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D234B030-95EE-47C9-B3A6-4061B652496F}"/>
              </a:ext>
            </a:extLst>
          </p:cNvPr>
          <p:cNvSpPr/>
          <p:nvPr/>
        </p:nvSpPr>
        <p:spPr>
          <a:xfrm rot="10800000" flipH="1">
            <a:off x="2000565" y="1922761"/>
            <a:ext cx="5554693" cy="86409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2" name="Rectangle 4">
            <a:extLst>
              <a:ext uri="{FF2B5EF4-FFF2-40B4-BE49-F238E27FC236}">
                <a16:creationId xmlns="" xmlns:a16="http://schemas.microsoft.com/office/drawing/2014/main" id="{92D51D1A-4520-467C-A0B2-0C7B24363986}"/>
              </a:ext>
            </a:extLst>
          </p:cNvPr>
          <p:cNvSpPr/>
          <p:nvPr/>
        </p:nvSpPr>
        <p:spPr>
          <a:xfrm flipH="1">
            <a:off x="7541675" y="1915808"/>
            <a:ext cx="2084405" cy="1829838"/>
          </a:xfrm>
          <a:custGeom>
            <a:avLst/>
            <a:gdLst>
              <a:gd name="connsiteX0" fmla="*/ 0 w 1872208"/>
              <a:gd name="connsiteY0" fmla="*/ 0 h 864096"/>
              <a:gd name="connsiteX1" fmla="*/ 1872208 w 1872208"/>
              <a:gd name="connsiteY1" fmla="*/ 0 h 864096"/>
              <a:gd name="connsiteX2" fmla="*/ 1872208 w 1872208"/>
              <a:gd name="connsiteY2" fmla="*/ 864096 h 864096"/>
              <a:gd name="connsiteX3" fmla="*/ 0 w 1872208"/>
              <a:gd name="connsiteY3" fmla="*/ 864096 h 864096"/>
              <a:gd name="connsiteX4" fmla="*/ 0 w 1872208"/>
              <a:gd name="connsiteY4" fmla="*/ 0 h 864096"/>
              <a:gd name="connsiteX0" fmla="*/ 0 w 1872208"/>
              <a:gd name="connsiteY0" fmla="*/ 0 h 1849518"/>
              <a:gd name="connsiteX1" fmla="*/ 1872208 w 1872208"/>
              <a:gd name="connsiteY1" fmla="*/ 0 h 1849518"/>
              <a:gd name="connsiteX2" fmla="*/ 1872208 w 1872208"/>
              <a:gd name="connsiteY2" fmla="*/ 864096 h 1849518"/>
              <a:gd name="connsiteX3" fmla="*/ 230819 w 1872208"/>
              <a:gd name="connsiteY3" fmla="*/ 1849518 h 1849518"/>
              <a:gd name="connsiteX4" fmla="*/ 0 w 1872208"/>
              <a:gd name="connsiteY4" fmla="*/ 0 h 1849518"/>
              <a:gd name="connsiteX0" fmla="*/ 0 w 1650267"/>
              <a:gd name="connsiteY0" fmla="*/ 1784411 h 1849518"/>
              <a:gd name="connsiteX1" fmla="*/ 1650267 w 1650267"/>
              <a:gd name="connsiteY1" fmla="*/ 0 h 1849518"/>
              <a:gd name="connsiteX2" fmla="*/ 1650267 w 1650267"/>
              <a:gd name="connsiteY2" fmla="*/ 864096 h 1849518"/>
              <a:gd name="connsiteX3" fmla="*/ 8878 w 1650267"/>
              <a:gd name="connsiteY3" fmla="*/ 1849518 h 1849518"/>
              <a:gd name="connsiteX4" fmla="*/ 0 w 1650267"/>
              <a:gd name="connsiteY4" fmla="*/ 1784411 h 1849518"/>
              <a:gd name="connsiteX0" fmla="*/ 0 w 1668022"/>
              <a:gd name="connsiteY0" fmla="*/ 1784411 h 1849518"/>
              <a:gd name="connsiteX1" fmla="*/ 1650267 w 1668022"/>
              <a:gd name="connsiteY1" fmla="*/ 0 h 1849518"/>
              <a:gd name="connsiteX2" fmla="*/ 1668022 w 1668022"/>
              <a:gd name="connsiteY2" fmla="*/ 855218 h 1849518"/>
              <a:gd name="connsiteX3" fmla="*/ 8878 w 1668022"/>
              <a:gd name="connsiteY3" fmla="*/ 1849518 h 1849518"/>
              <a:gd name="connsiteX4" fmla="*/ 0 w 1668022"/>
              <a:gd name="connsiteY4" fmla="*/ 1784411 h 1849518"/>
              <a:gd name="connsiteX0" fmla="*/ 0 w 1668022"/>
              <a:gd name="connsiteY0" fmla="*/ 1713390 h 1849518"/>
              <a:gd name="connsiteX1" fmla="*/ 1650267 w 1668022"/>
              <a:gd name="connsiteY1" fmla="*/ 0 h 1849518"/>
              <a:gd name="connsiteX2" fmla="*/ 1668022 w 1668022"/>
              <a:gd name="connsiteY2" fmla="*/ 855218 h 1849518"/>
              <a:gd name="connsiteX3" fmla="*/ 8878 w 1668022"/>
              <a:gd name="connsiteY3" fmla="*/ 1849518 h 1849518"/>
              <a:gd name="connsiteX4" fmla="*/ 0 w 1668022"/>
              <a:gd name="connsiteY4" fmla="*/ 1713390 h 1849518"/>
              <a:gd name="connsiteX0" fmla="*/ 0 w 1668022"/>
              <a:gd name="connsiteY0" fmla="*/ 1713390 h 1787374"/>
              <a:gd name="connsiteX1" fmla="*/ 1650267 w 1668022"/>
              <a:gd name="connsiteY1" fmla="*/ 0 h 1787374"/>
              <a:gd name="connsiteX2" fmla="*/ 1668022 w 1668022"/>
              <a:gd name="connsiteY2" fmla="*/ 855218 h 1787374"/>
              <a:gd name="connsiteX3" fmla="*/ 26633 w 1668022"/>
              <a:gd name="connsiteY3" fmla="*/ 1787374 h 1787374"/>
              <a:gd name="connsiteX4" fmla="*/ 0 w 1668022"/>
              <a:gd name="connsiteY4" fmla="*/ 1713390 h 1787374"/>
              <a:gd name="connsiteX0" fmla="*/ 0 w 1668022"/>
              <a:gd name="connsiteY0" fmla="*/ 1713390 h 1805129"/>
              <a:gd name="connsiteX1" fmla="*/ 1650267 w 1668022"/>
              <a:gd name="connsiteY1" fmla="*/ 0 h 1805129"/>
              <a:gd name="connsiteX2" fmla="*/ 1668022 w 1668022"/>
              <a:gd name="connsiteY2" fmla="*/ 855218 h 1805129"/>
              <a:gd name="connsiteX3" fmla="*/ 35511 w 1668022"/>
              <a:gd name="connsiteY3" fmla="*/ 1805129 h 1805129"/>
              <a:gd name="connsiteX4" fmla="*/ 0 w 1668022"/>
              <a:gd name="connsiteY4" fmla="*/ 1713390 h 1805129"/>
              <a:gd name="connsiteX0" fmla="*/ 0 w 1668022"/>
              <a:gd name="connsiteY0" fmla="*/ 1713390 h 1822885"/>
              <a:gd name="connsiteX1" fmla="*/ 1650267 w 1668022"/>
              <a:gd name="connsiteY1" fmla="*/ 0 h 1822885"/>
              <a:gd name="connsiteX2" fmla="*/ 1668022 w 1668022"/>
              <a:gd name="connsiteY2" fmla="*/ 855218 h 1822885"/>
              <a:gd name="connsiteX3" fmla="*/ 35511 w 1668022"/>
              <a:gd name="connsiteY3" fmla="*/ 1822885 h 1822885"/>
              <a:gd name="connsiteX4" fmla="*/ 0 w 1668022"/>
              <a:gd name="connsiteY4" fmla="*/ 1713390 h 1822885"/>
              <a:gd name="connsiteX0" fmla="*/ 0 w 1668022"/>
              <a:gd name="connsiteY0" fmla="*/ 1720343 h 1829838"/>
              <a:gd name="connsiteX1" fmla="*/ 1660710 w 1668022"/>
              <a:gd name="connsiteY1" fmla="*/ 0 h 1829838"/>
              <a:gd name="connsiteX2" fmla="*/ 1668022 w 1668022"/>
              <a:gd name="connsiteY2" fmla="*/ 862171 h 1829838"/>
              <a:gd name="connsiteX3" fmla="*/ 35511 w 1668022"/>
              <a:gd name="connsiteY3" fmla="*/ 1829838 h 1829838"/>
              <a:gd name="connsiteX4" fmla="*/ 0 w 1668022"/>
              <a:gd name="connsiteY4" fmla="*/ 1720343 h 1829838"/>
              <a:gd name="connsiteX0" fmla="*/ 0 w 1670406"/>
              <a:gd name="connsiteY0" fmla="*/ 1720343 h 1829838"/>
              <a:gd name="connsiteX1" fmla="*/ 1669865 w 1670406"/>
              <a:gd name="connsiteY1" fmla="*/ 0 h 1829838"/>
              <a:gd name="connsiteX2" fmla="*/ 1668022 w 1670406"/>
              <a:gd name="connsiteY2" fmla="*/ 862171 h 1829838"/>
              <a:gd name="connsiteX3" fmla="*/ 35511 w 1670406"/>
              <a:gd name="connsiteY3" fmla="*/ 1829838 h 1829838"/>
              <a:gd name="connsiteX4" fmla="*/ 0 w 1670406"/>
              <a:gd name="connsiteY4" fmla="*/ 1720343 h 182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0406" h="1829838">
                <a:moveTo>
                  <a:pt x="0" y="1720343"/>
                </a:moveTo>
                <a:lnTo>
                  <a:pt x="1669865" y="0"/>
                </a:lnTo>
                <a:cubicBezTo>
                  <a:pt x="1672302" y="287390"/>
                  <a:pt x="1665585" y="574781"/>
                  <a:pt x="1668022" y="862171"/>
                </a:cubicBezTo>
                <a:lnTo>
                  <a:pt x="35511" y="1829838"/>
                </a:lnTo>
                <a:lnTo>
                  <a:pt x="0" y="1720343"/>
                </a:lnTo>
                <a:close/>
              </a:path>
            </a:pathLst>
          </a:custGeom>
          <a:gradFill flip="none" rotWithShape="1">
            <a:gsLst>
              <a:gs pos="35000">
                <a:schemeClr val="accent5">
                  <a:alpha val="0"/>
                </a:schemeClr>
              </a:gs>
              <a:gs pos="80000">
                <a:schemeClr val="accent5">
                  <a:alpha val="85000"/>
                </a:schemeClr>
              </a:gs>
            </a:gsLst>
            <a:lin ang="21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1942DF07-B472-4DE5-A866-A1C61838D25C}"/>
              </a:ext>
            </a:extLst>
          </p:cNvPr>
          <p:cNvSpPr/>
          <p:nvPr/>
        </p:nvSpPr>
        <p:spPr>
          <a:xfrm rot="10800000" flipH="1">
            <a:off x="2021348" y="2824204"/>
            <a:ext cx="5554693" cy="8640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22C6B8C9-08BF-4816-83B3-4280267D0157}"/>
              </a:ext>
            </a:extLst>
          </p:cNvPr>
          <p:cNvSpPr/>
          <p:nvPr/>
        </p:nvSpPr>
        <p:spPr>
          <a:xfrm rot="10800000" flipH="1">
            <a:off x="1991324" y="3767213"/>
            <a:ext cx="5554693" cy="8640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D097169D-7B22-4BDF-B850-1A874136B76E}"/>
              </a:ext>
            </a:extLst>
          </p:cNvPr>
          <p:cNvSpPr/>
          <p:nvPr/>
        </p:nvSpPr>
        <p:spPr>
          <a:xfrm rot="10800000" flipH="1">
            <a:off x="1970542" y="4668658"/>
            <a:ext cx="5554693" cy="8640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6" name="Rectangle 4">
            <a:extLst>
              <a:ext uri="{FF2B5EF4-FFF2-40B4-BE49-F238E27FC236}">
                <a16:creationId xmlns="" xmlns:a16="http://schemas.microsoft.com/office/drawing/2014/main" id="{FFB79082-D76B-4350-9B96-D4A1160A9FAF}"/>
              </a:ext>
            </a:extLst>
          </p:cNvPr>
          <p:cNvSpPr/>
          <p:nvPr/>
        </p:nvSpPr>
        <p:spPr>
          <a:xfrm flipH="1">
            <a:off x="7556803" y="2827408"/>
            <a:ext cx="2103587" cy="1002679"/>
          </a:xfrm>
          <a:custGeom>
            <a:avLst/>
            <a:gdLst>
              <a:gd name="connsiteX0" fmla="*/ 0 w 1872208"/>
              <a:gd name="connsiteY0" fmla="*/ 0 h 864096"/>
              <a:gd name="connsiteX1" fmla="*/ 1872208 w 1872208"/>
              <a:gd name="connsiteY1" fmla="*/ 0 h 864096"/>
              <a:gd name="connsiteX2" fmla="*/ 1872208 w 1872208"/>
              <a:gd name="connsiteY2" fmla="*/ 864096 h 864096"/>
              <a:gd name="connsiteX3" fmla="*/ 0 w 1872208"/>
              <a:gd name="connsiteY3" fmla="*/ 864096 h 864096"/>
              <a:gd name="connsiteX4" fmla="*/ 0 w 1872208"/>
              <a:gd name="connsiteY4" fmla="*/ 0 h 864096"/>
              <a:gd name="connsiteX0" fmla="*/ 0 w 1872208"/>
              <a:gd name="connsiteY0" fmla="*/ 0 h 1849518"/>
              <a:gd name="connsiteX1" fmla="*/ 1872208 w 1872208"/>
              <a:gd name="connsiteY1" fmla="*/ 0 h 1849518"/>
              <a:gd name="connsiteX2" fmla="*/ 1872208 w 1872208"/>
              <a:gd name="connsiteY2" fmla="*/ 864096 h 1849518"/>
              <a:gd name="connsiteX3" fmla="*/ 230819 w 1872208"/>
              <a:gd name="connsiteY3" fmla="*/ 1849518 h 1849518"/>
              <a:gd name="connsiteX4" fmla="*/ 0 w 1872208"/>
              <a:gd name="connsiteY4" fmla="*/ 0 h 1849518"/>
              <a:gd name="connsiteX0" fmla="*/ 0 w 1650267"/>
              <a:gd name="connsiteY0" fmla="*/ 1784411 h 1849518"/>
              <a:gd name="connsiteX1" fmla="*/ 1650267 w 1650267"/>
              <a:gd name="connsiteY1" fmla="*/ 0 h 1849518"/>
              <a:gd name="connsiteX2" fmla="*/ 1650267 w 1650267"/>
              <a:gd name="connsiteY2" fmla="*/ 864096 h 1849518"/>
              <a:gd name="connsiteX3" fmla="*/ 8878 w 1650267"/>
              <a:gd name="connsiteY3" fmla="*/ 1849518 h 1849518"/>
              <a:gd name="connsiteX4" fmla="*/ 0 w 1650267"/>
              <a:gd name="connsiteY4" fmla="*/ 1784411 h 1849518"/>
              <a:gd name="connsiteX0" fmla="*/ 0 w 1668022"/>
              <a:gd name="connsiteY0" fmla="*/ 1784411 h 1849518"/>
              <a:gd name="connsiteX1" fmla="*/ 1650267 w 1668022"/>
              <a:gd name="connsiteY1" fmla="*/ 0 h 1849518"/>
              <a:gd name="connsiteX2" fmla="*/ 1668022 w 1668022"/>
              <a:gd name="connsiteY2" fmla="*/ 855218 h 1849518"/>
              <a:gd name="connsiteX3" fmla="*/ 8878 w 1668022"/>
              <a:gd name="connsiteY3" fmla="*/ 1849518 h 1849518"/>
              <a:gd name="connsiteX4" fmla="*/ 0 w 1668022"/>
              <a:gd name="connsiteY4" fmla="*/ 1784411 h 1849518"/>
              <a:gd name="connsiteX0" fmla="*/ 0 w 1659145"/>
              <a:gd name="connsiteY0" fmla="*/ 843378 h 1849518"/>
              <a:gd name="connsiteX1" fmla="*/ 1641390 w 1659145"/>
              <a:gd name="connsiteY1" fmla="*/ 0 h 1849518"/>
              <a:gd name="connsiteX2" fmla="*/ 1659145 w 1659145"/>
              <a:gd name="connsiteY2" fmla="*/ 855218 h 1849518"/>
              <a:gd name="connsiteX3" fmla="*/ 1 w 1659145"/>
              <a:gd name="connsiteY3" fmla="*/ 1849518 h 1849518"/>
              <a:gd name="connsiteX4" fmla="*/ 0 w 1659145"/>
              <a:gd name="connsiteY4" fmla="*/ 843378 h 1849518"/>
              <a:gd name="connsiteX0" fmla="*/ 0 w 1659145"/>
              <a:gd name="connsiteY0" fmla="*/ 843378 h 945987"/>
              <a:gd name="connsiteX1" fmla="*/ 1641390 w 1659145"/>
              <a:gd name="connsiteY1" fmla="*/ 0 h 945987"/>
              <a:gd name="connsiteX2" fmla="*/ 1659145 w 1659145"/>
              <a:gd name="connsiteY2" fmla="*/ 855218 h 945987"/>
              <a:gd name="connsiteX3" fmla="*/ 8878 w 1659145"/>
              <a:gd name="connsiteY3" fmla="*/ 890730 h 945987"/>
              <a:gd name="connsiteX4" fmla="*/ 0 w 1659145"/>
              <a:gd name="connsiteY4" fmla="*/ 843378 h 945987"/>
              <a:gd name="connsiteX0" fmla="*/ 17755 w 1676900"/>
              <a:gd name="connsiteY0" fmla="*/ 843378 h 948353"/>
              <a:gd name="connsiteX1" fmla="*/ 1659145 w 1676900"/>
              <a:gd name="connsiteY1" fmla="*/ 0 h 948353"/>
              <a:gd name="connsiteX2" fmla="*/ 1676900 w 1676900"/>
              <a:gd name="connsiteY2" fmla="*/ 855218 h 948353"/>
              <a:gd name="connsiteX3" fmla="*/ 0 w 1676900"/>
              <a:gd name="connsiteY3" fmla="*/ 908486 h 948353"/>
              <a:gd name="connsiteX4" fmla="*/ 17755 w 1676900"/>
              <a:gd name="connsiteY4" fmla="*/ 843378 h 948353"/>
              <a:gd name="connsiteX0" fmla="*/ 8878 w 1676900"/>
              <a:gd name="connsiteY0" fmla="*/ 923277 h 1018421"/>
              <a:gd name="connsiteX1" fmla="*/ 1659145 w 1676900"/>
              <a:gd name="connsiteY1" fmla="*/ 0 h 1018421"/>
              <a:gd name="connsiteX2" fmla="*/ 1676900 w 1676900"/>
              <a:gd name="connsiteY2" fmla="*/ 855218 h 1018421"/>
              <a:gd name="connsiteX3" fmla="*/ 0 w 1676900"/>
              <a:gd name="connsiteY3" fmla="*/ 908486 h 1018421"/>
              <a:gd name="connsiteX4" fmla="*/ 8878 w 1676900"/>
              <a:gd name="connsiteY4" fmla="*/ 923277 h 1018421"/>
              <a:gd name="connsiteX0" fmla="*/ 0 w 1685778"/>
              <a:gd name="connsiteY0" fmla="*/ 905521 h 1002679"/>
              <a:gd name="connsiteX1" fmla="*/ 1668023 w 1685778"/>
              <a:gd name="connsiteY1" fmla="*/ 0 h 1002679"/>
              <a:gd name="connsiteX2" fmla="*/ 1685778 w 1685778"/>
              <a:gd name="connsiteY2" fmla="*/ 855218 h 1002679"/>
              <a:gd name="connsiteX3" fmla="*/ 8878 w 1685778"/>
              <a:gd name="connsiteY3" fmla="*/ 908486 h 1002679"/>
              <a:gd name="connsiteX4" fmla="*/ 0 w 1685778"/>
              <a:gd name="connsiteY4" fmla="*/ 905521 h 1002679"/>
              <a:gd name="connsiteX0" fmla="*/ 0 w 1685778"/>
              <a:gd name="connsiteY0" fmla="*/ 905521 h 1002679"/>
              <a:gd name="connsiteX1" fmla="*/ 1678467 w 1685778"/>
              <a:gd name="connsiteY1" fmla="*/ 0 h 1002679"/>
              <a:gd name="connsiteX2" fmla="*/ 1685778 w 1685778"/>
              <a:gd name="connsiteY2" fmla="*/ 855218 h 1002679"/>
              <a:gd name="connsiteX3" fmla="*/ 8878 w 1685778"/>
              <a:gd name="connsiteY3" fmla="*/ 908486 h 1002679"/>
              <a:gd name="connsiteX4" fmla="*/ 0 w 1685778"/>
              <a:gd name="connsiteY4" fmla="*/ 905521 h 1002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5778" h="1002679">
                <a:moveTo>
                  <a:pt x="0" y="905521"/>
                </a:moveTo>
                <a:lnTo>
                  <a:pt x="1678467" y="0"/>
                </a:lnTo>
                <a:lnTo>
                  <a:pt x="1685778" y="855218"/>
                </a:lnTo>
                <a:lnTo>
                  <a:pt x="8878" y="908486"/>
                </a:lnTo>
                <a:cubicBezTo>
                  <a:pt x="8878" y="573106"/>
                  <a:pt x="0" y="1240901"/>
                  <a:pt x="0" y="905521"/>
                </a:cubicBezTo>
                <a:close/>
              </a:path>
            </a:pathLst>
          </a:custGeom>
          <a:gradFill flip="none" rotWithShape="1">
            <a:gsLst>
              <a:gs pos="35000">
                <a:schemeClr val="accent1">
                  <a:alpha val="0"/>
                </a:schemeClr>
              </a:gs>
              <a:gs pos="80000">
                <a:schemeClr val="accent1">
                  <a:alpha val="85000"/>
                </a:schemeClr>
              </a:gs>
            </a:gsLst>
            <a:lin ang="21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PRESENTATION </a:t>
            </a:r>
            <a:r>
              <a:rPr lang="id-ID" dirty="0" smtClean="0"/>
              <a:t>OUTLINE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771A85F7-878F-4DE4-989B-113553E6AA66}"/>
              </a:ext>
            </a:extLst>
          </p:cNvPr>
          <p:cNvSpPr txBox="1"/>
          <p:nvPr/>
        </p:nvSpPr>
        <p:spPr>
          <a:xfrm>
            <a:off x="2460486" y="2128604"/>
            <a:ext cx="4126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2000" dirty="0" smtClean="0">
                <a:solidFill>
                  <a:schemeClr val="bg1"/>
                </a:solidFill>
                <a:cs typeface="Arial" pitchFamily="34" charset="0"/>
              </a:rPr>
              <a:t>RESEARCH BACKGROUND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F62D2AA8-C50C-4719-86B1-6C64F65BA370}"/>
              </a:ext>
            </a:extLst>
          </p:cNvPr>
          <p:cNvSpPr txBox="1"/>
          <p:nvPr/>
        </p:nvSpPr>
        <p:spPr>
          <a:xfrm>
            <a:off x="2522832" y="3014552"/>
            <a:ext cx="4126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2000" dirty="0" smtClean="0">
                <a:solidFill>
                  <a:schemeClr val="bg1"/>
                </a:solidFill>
              </a:rPr>
              <a:t>ISSUES IN ACADEMIC ESL/EFL WRITING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F8B84D1C-C338-48A1-877F-E9D2E4407B18}"/>
              </a:ext>
            </a:extLst>
          </p:cNvPr>
          <p:cNvSpPr txBox="1"/>
          <p:nvPr/>
        </p:nvSpPr>
        <p:spPr>
          <a:xfrm>
            <a:off x="2626742" y="3995533"/>
            <a:ext cx="4126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2000" dirty="0" smtClean="0">
                <a:solidFill>
                  <a:schemeClr val="bg1"/>
                </a:solidFill>
              </a:rPr>
              <a:t>RESEARCH DESIGN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E7981B78-EA02-484F-866A-21F96068D5A4}"/>
              </a:ext>
            </a:extLst>
          </p:cNvPr>
          <p:cNvSpPr txBox="1"/>
          <p:nvPr/>
        </p:nvSpPr>
        <p:spPr>
          <a:xfrm>
            <a:off x="2605959" y="4914166"/>
            <a:ext cx="4126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2000" dirty="0" smtClean="0">
                <a:solidFill>
                  <a:schemeClr val="bg1"/>
                </a:solidFill>
                <a:cs typeface="Arial" pitchFamily="34" charset="0"/>
              </a:rPr>
              <a:t>REFERENCES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739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524" y="1669470"/>
            <a:ext cx="3990111" cy="3990111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6929" y="387134"/>
            <a:ext cx="10534971" cy="724247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id-ID" b="1" dirty="0" smtClean="0"/>
              <a:t>RESEARCH BACKGROUND</a:t>
            </a:r>
            <a:endParaRPr lang="en-US" b="1" dirty="0"/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3EE4BDB4-D8B4-4BCD-B9FC-D1F34BD0B75A}"/>
              </a:ext>
            </a:extLst>
          </p:cNvPr>
          <p:cNvSpPr/>
          <p:nvPr/>
        </p:nvSpPr>
        <p:spPr>
          <a:xfrm>
            <a:off x="4085040" y="4186073"/>
            <a:ext cx="1221987" cy="1364256"/>
          </a:xfrm>
          <a:custGeom>
            <a:avLst/>
            <a:gdLst>
              <a:gd name="connsiteX0" fmla="*/ 1222432 w 1221987"/>
              <a:gd name="connsiteY0" fmla="*/ 0 h 1364255"/>
              <a:gd name="connsiteX1" fmla="*/ 1158411 w 1221987"/>
              <a:gd name="connsiteY1" fmla="*/ 122707 h 1364255"/>
              <a:gd name="connsiteX2" fmla="*/ 1096422 w 1221987"/>
              <a:gd name="connsiteY2" fmla="*/ 243381 h 1364255"/>
              <a:gd name="connsiteX3" fmla="*/ 1069239 w 1221987"/>
              <a:gd name="connsiteY3" fmla="*/ 295462 h 1364255"/>
              <a:gd name="connsiteX4" fmla="*/ 1074574 w 1221987"/>
              <a:gd name="connsiteY4" fmla="*/ 305624 h 1364255"/>
              <a:gd name="connsiteX5" fmla="*/ 1214302 w 1221987"/>
              <a:gd name="connsiteY5" fmla="*/ 415120 h 1364255"/>
              <a:gd name="connsiteX6" fmla="*/ 1223448 w 1221987"/>
              <a:gd name="connsiteY6" fmla="*/ 471011 h 1364255"/>
              <a:gd name="connsiteX7" fmla="*/ 1223448 w 1221987"/>
              <a:gd name="connsiteY7" fmla="*/ 1196074 h 1364255"/>
              <a:gd name="connsiteX8" fmla="*/ 1162222 w 1221987"/>
              <a:gd name="connsiteY8" fmla="*/ 1330213 h 1364255"/>
              <a:gd name="connsiteX9" fmla="*/ 1054504 w 1221987"/>
              <a:gd name="connsiteY9" fmla="*/ 1366289 h 1364255"/>
              <a:gd name="connsiteX10" fmla="*/ 173200 w 1221987"/>
              <a:gd name="connsiteY10" fmla="*/ 1366289 h 1364255"/>
              <a:gd name="connsiteX11" fmla="*/ 11877 w 1221987"/>
              <a:gd name="connsiteY11" fmla="*/ 1262635 h 1364255"/>
              <a:gd name="connsiteX12" fmla="*/ 191 w 1221987"/>
              <a:gd name="connsiteY12" fmla="*/ 1189469 h 1364255"/>
              <a:gd name="connsiteX13" fmla="*/ 191 w 1221987"/>
              <a:gd name="connsiteY13" fmla="*/ 498703 h 1364255"/>
              <a:gd name="connsiteX14" fmla="*/ 8320 w 1221987"/>
              <a:gd name="connsiteY14" fmla="*/ 418423 h 1364255"/>
              <a:gd name="connsiteX15" fmla="*/ 90887 w 1221987"/>
              <a:gd name="connsiteY15" fmla="*/ 321121 h 1364255"/>
              <a:gd name="connsiteX16" fmla="*/ 162529 w 1221987"/>
              <a:gd name="connsiteY16" fmla="*/ 305116 h 1364255"/>
              <a:gd name="connsiteX17" fmla="*/ 771999 w 1221987"/>
              <a:gd name="connsiteY17" fmla="*/ 305878 h 1364255"/>
              <a:gd name="connsiteX18" fmla="*/ 819506 w 1221987"/>
              <a:gd name="connsiteY18" fmla="*/ 284284 h 1364255"/>
              <a:gd name="connsiteX19" fmla="*/ 1053488 w 1221987"/>
              <a:gd name="connsiteY19" fmla="*/ 118134 h 1364255"/>
              <a:gd name="connsiteX20" fmla="*/ 1209983 w 1221987"/>
              <a:gd name="connsiteY20" fmla="*/ 6605 h 1364255"/>
              <a:gd name="connsiteX21" fmla="*/ 1222432 w 1221987"/>
              <a:gd name="connsiteY21" fmla="*/ 0 h 1364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21987" h="1364255">
                <a:moveTo>
                  <a:pt x="1222432" y="0"/>
                </a:moveTo>
                <a:cubicBezTo>
                  <a:pt x="1199821" y="43189"/>
                  <a:pt x="1178989" y="82821"/>
                  <a:pt x="1158411" y="122707"/>
                </a:cubicBezTo>
                <a:cubicBezTo>
                  <a:pt x="1137579" y="162847"/>
                  <a:pt x="1117001" y="203241"/>
                  <a:pt x="1096422" y="243381"/>
                </a:cubicBezTo>
                <a:cubicBezTo>
                  <a:pt x="1087531" y="260911"/>
                  <a:pt x="1078893" y="278440"/>
                  <a:pt x="1069239" y="295462"/>
                </a:cubicBezTo>
                <a:cubicBezTo>
                  <a:pt x="1064666" y="303337"/>
                  <a:pt x="1065428" y="305116"/>
                  <a:pt x="1074574" y="305624"/>
                </a:cubicBezTo>
                <a:cubicBezTo>
                  <a:pt x="1137579" y="308672"/>
                  <a:pt x="1194994" y="354402"/>
                  <a:pt x="1214302" y="415120"/>
                </a:cubicBezTo>
                <a:cubicBezTo>
                  <a:pt x="1220145" y="433412"/>
                  <a:pt x="1223448" y="451703"/>
                  <a:pt x="1223448" y="471011"/>
                </a:cubicBezTo>
                <a:cubicBezTo>
                  <a:pt x="1223448" y="712614"/>
                  <a:pt x="1223194" y="954471"/>
                  <a:pt x="1223448" y="1196074"/>
                </a:cubicBezTo>
                <a:cubicBezTo>
                  <a:pt x="1223448" y="1250441"/>
                  <a:pt x="1204140" y="1295662"/>
                  <a:pt x="1162222" y="1330213"/>
                </a:cubicBezTo>
                <a:cubicBezTo>
                  <a:pt x="1131227" y="1355872"/>
                  <a:pt x="1094136" y="1366289"/>
                  <a:pt x="1054504" y="1366289"/>
                </a:cubicBezTo>
                <a:cubicBezTo>
                  <a:pt x="760820" y="1366542"/>
                  <a:pt x="466883" y="1366796"/>
                  <a:pt x="173200" y="1366289"/>
                </a:cubicBezTo>
                <a:cubicBezTo>
                  <a:pt x="98254" y="1366035"/>
                  <a:pt x="42109" y="1333516"/>
                  <a:pt x="11877" y="1262635"/>
                </a:cubicBezTo>
                <a:cubicBezTo>
                  <a:pt x="1969" y="1239263"/>
                  <a:pt x="191" y="1214366"/>
                  <a:pt x="191" y="1189469"/>
                </a:cubicBezTo>
                <a:cubicBezTo>
                  <a:pt x="-64" y="959298"/>
                  <a:pt x="-64" y="728874"/>
                  <a:pt x="191" y="498703"/>
                </a:cubicBezTo>
                <a:cubicBezTo>
                  <a:pt x="191" y="471773"/>
                  <a:pt x="-64" y="444844"/>
                  <a:pt x="8320" y="418423"/>
                </a:cubicBezTo>
                <a:cubicBezTo>
                  <a:pt x="22293" y="374218"/>
                  <a:pt x="49985" y="341953"/>
                  <a:pt x="90887" y="321121"/>
                </a:cubicBezTo>
                <a:cubicBezTo>
                  <a:pt x="113243" y="309689"/>
                  <a:pt x="137124" y="305116"/>
                  <a:pt x="162529" y="305116"/>
                </a:cubicBezTo>
                <a:cubicBezTo>
                  <a:pt x="365771" y="305370"/>
                  <a:pt x="569012" y="304862"/>
                  <a:pt x="771999" y="305878"/>
                </a:cubicBezTo>
                <a:cubicBezTo>
                  <a:pt x="792831" y="305878"/>
                  <a:pt x="805534" y="294192"/>
                  <a:pt x="819506" y="284284"/>
                </a:cubicBezTo>
                <a:cubicBezTo>
                  <a:pt x="897754" y="229409"/>
                  <a:pt x="975494" y="173517"/>
                  <a:pt x="1053488" y="118134"/>
                </a:cubicBezTo>
                <a:cubicBezTo>
                  <a:pt x="1105568" y="81042"/>
                  <a:pt x="1157903" y="43697"/>
                  <a:pt x="1209983" y="6605"/>
                </a:cubicBezTo>
                <a:cubicBezTo>
                  <a:pt x="1213032" y="4827"/>
                  <a:pt x="1216081" y="3557"/>
                  <a:pt x="1222432" y="0"/>
                </a:cubicBezTo>
                <a:close/>
              </a:path>
            </a:pathLst>
          </a:custGeom>
          <a:solidFill>
            <a:srgbClr val="F9C415"/>
          </a:solidFill>
          <a:ln w="2539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id-ID" sz="4000" b="1" dirty="0" smtClean="0"/>
              <a:t>2</a:t>
            </a:r>
            <a:endParaRPr lang="en-US" sz="4000" b="1" dirty="0"/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0A14845A-8439-4066-8F90-7F0E06BC9C4C}"/>
              </a:ext>
            </a:extLst>
          </p:cNvPr>
          <p:cNvSpPr/>
          <p:nvPr/>
        </p:nvSpPr>
        <p:spPr>
          <a:xfrm>
            <a:off x="7723173" y="4150514"/>
            <a:ext cx="1221987" cy="1361715"/>
          </a:xfrm>
          <a:custGeom>
            <a:avLst/>
            <a:gdLst>
              <a:gd name="connsiteX0" fmla="*/ 158278 w 1221987"/>
              <a:gd name="connsiteY0" fmla="*/ 303337 h 1361715"/>
              <a:gd name="connsiteX1" fmla="*/ 1782 w 1221987"/>
              <a:gd name="connsiteY1" fmla="*/ 1524 h 1361715"/>
              <a:gd name="connsiteX2" fmla="*/ 3306 w 1221987"/>
              <a:gd name="connsiteY2" fmla="*/ 0 h 1361715"/>
              <a:gd name="connsiteX3" fmla="*/ 53100 w 1221987"/>
              <a:gd name="connsiteY3" fmla="*/ 35313 h 1361715"/>
              <a:gd name="connsiteX4" fmla="*/ 424523 w 1221987"/>
              <a:gd name="connsiteY4" fmla="*/ 298764 h 1361715"/>
              <a:gd name="connsiteX5" fmla="*/ 443323 w 1221987"/>
              <a:gd name="connsiteY5" fmla="*/ 304100 h 1361715"/>
              <a:gd name="connsiteX6" fmla="*/ 1058128 w 1221987"/>
              <a:gd name="connsiteY6" fmla="*/ 303591 h 1361715"/>
              <a:gd name="connsiteX7" fmla="*/ 1219196 w 1221987"/>
              <a:gd name="connsiteY7" fmla="*/ 436206 h 1361715"/>
              <a:gd name="connsiteX8" fmla="*/ 1221483 w 1221987"/>
              <a:gd name="connsiteY8" fmla="*/ 468979 h 1361715"/>
              <a:gd name="connsiteX9" fmla="*/ 1221991 w 1221987"/>
              <a:gd name="connsiteY9" fmla="*/ 1198106 h 1361715"/>
              <a:gd name="connsiteX10" fmla="*/ 1100300 w 1221987"/>
              <a:gd name="connsiteY10" fmla="*/ 1359175 h 1361715"/>
              <a:gd name="connsiteX11" fmla="*/ 1060160 w 1221987"/>
              <a:gd name="connsiteY11" fmla="*/ 1364002 h 1361715"/>
              <a:gd name="connsiteX12" fmla="*/ 163359 w 1221987"/>
              <a:gd name="connsiteY12" fmla="*/ 1363748 h 1361715"/>
              <a:gd name="connsiteX13" fmla="*/ 2798 w 1221987"/>
              <a:gd name="connsiteY13" fmla="*/ 1232149 h 1361715"/>
              <a:gd name="connsiteX14" fmla="*/ 512 w 1221987"/>
              <a:gd name="connsiteY14" fmla="*/ 1200647 h 1361715"/>
              <a:gd name="connsiteX15" fmla="*/ 3 w 1221987"/>
              <a:gd name="connsiteY15" fmla="*/ 468979 h 1361715"/>
              <a:gd name="connsiteX16" fmla="*/ 134397 w 1221987"/>
              <a:gd name="connsiteY16" fmla="*/ 305370 h 1361715"/>
              <a:gd name="connsiteX17" fmla="*/ 158278 w 1221987"/>
              <a:gd name="connsiteY17" fmla="*/ 303337 h 1361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21987" h="1361715">
                <a:moveTo>
                  <a:pt x="158278" y="303337"/>
                </a:moveTo>
                <a:cubicBezTo>
                  <a:pt x="105689" y="202225"/>
                  <a:pt x="53862" y="101875"/>
                  <a:pt x="1782" y="1524"/>
                </a:cubicBezTo>
                <a:cubicBezTo>
                  <a:pt x="2290" y="1016"/>
                  <a:pt x="2798" y="508"/>
                  <a:pt x="3306" y="0"/>
                </a:cubicBezTo>
                <a:cubicBezTo>
                  <a:pt x="19820" y="11686"/>
                  <a:pt x="36587" y="23373"/>
                  <a:pt x="53100" y="35313"/>
                </a:cubicBezTo>
                <a:cubicBezTo>
                  <a:pt x="176823" y="123215"/>
                  <a:pt x="300800" y="210863"/>
                  <a:pt x="424523" y="298764"/>
                </a:cubicBezTo>
                <a:cubicBezTo>
                  <a:pt x="430367" y="303083"/>
                  <a:pt x="436464" y="304100"/>
                  <a:pt x="443323" y="304100"/>
                </a:cubicBezTo>
                <a:cubicBezTo>
                  <a:pt x="648343" y="304100"/>
                  <a:pt x="853108" y="304862"/>
                  <a:pt x="1058128" y="303591"/>
                </a:cubicBezTo>
                <a:cubicBezTo>
                  <a:pt x="1130786" y="303083"/>
                  <a:pt x="1204461" y="354148"/>
                  <a:pt x="1219196" y="436206"/>
                </a:cubicBezTo>
                <a:cubicBezTo>
                  <a:pt x="1221229" y="446876"/>
                  <a:pt x="1221483" y="458055"/>
                  <a:pt x="1221483" y="468979"/>
                </a:cubicBezTo>
                <a:cubicBezTo>
                  <a:pt x="1221483" y="712106"/>
                  <a:pt x="1220974" y="954979"/>
                  <a:pt x="1221991" y="1198106"/>
                </a:cubicBezTo>
                <a:cubicBezTo>
                  <a:pt x="1222245" y="1279149"/>
                  <a:pt x="1168132" y="1342662"/>
                  <a:pt x="1100300" y="1359175"/>
                </a:cubicBezTo>
                <a:cubicBezTo>
                  <a:pt x="1087089" y="1362478"/>
                  <a:pt x="1073625" y="1364002"/>
                  <a:pt x="1060160" y="1364002"/>
                </a:cubicBezTo>
                <a:cubicBezTo>
                  <a:pt x="761141" y="1364002"/>
                  <a:pt x="462377" y="1364256"/>
                  <a:pt x="163359" y="1363748"/>
                </a:cubicBezTo>
                <a:cubicBezTo>
                  <a:pt x="81554" y="1363748"/>
                  <a:pt x="19820" y="1312175"/>
                  <a:pt x="2798" y="1232149"/>
                </a:cubicBezTo>
                <a:cubicBezTo>
                  <a:pt x="512" y="1221987"/>
                  <a:pt x="512" y="1211063"/>
                  <a:pt x="512" y="1200647"/>
                </a:cubicBezTo>
                <a:cubicBezTo>
                  <a:pt x="512" y="956757"/>
                  <a:pt x="1274" y="712868"/>
                  <a:pt x="3" y="468979"/>
                </a:cubicBezTo>
                <a:cubicBezTo>
                  <a:pt x="-505" y="388190"/>
                  <a:pt x="55895" y="318834"/>
                  <a:pt x="134397" y="305370"/>
                </a:cubicBezTo>
                <a:cubicBezTo>
                  <a:pt x="141764" y="304608"/>
                  <a:pt x="149132" y="304354"/>
                  <a:pt x="158278" y="303337"/>
                </a:cubicBezTo>
                <a:close/>
              </a:path>
            </a:pathLst>
          </a:custGeom>
          <a:solidFill>
            <a:srgbClr val="EA4B70"/>
          </a:solidFill>
          <a:ln w="2539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id-ID" sz="3600" b="1" dirty="0" smtClean="0"/>
              <a:t>4</a:t>
            </a:r>
            <a:endParaRPr lang="en-US" sz="3600" b="1" dirty="0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FA11BD51-4E3B-4AF3-9F0D-981AFFF3CD96}"/>
              </a:ext>
            </a:extLst>
          </p:cNvPr>
          <p:cNvSpPr/>
          <p:nvPr/>
        </p:nvSpPr>
        <p:spPr>
          <a:xfrm>
            <a:off x="3818340" y="1501309"/>
            <a:ext cx="1221987" cy="1412526"/>
          </a:xfrm>
          <a:custGeom>
            <a:avLst/>
            <a:gdLst>
              <a:gd name="connsiteX0" fmla="*/ 1166419 w 1221987"/>
              <a:gd name="connsiteY0" fmla="*/ 1413288 h 1412525"/>
              <a:gd name="connsiteX1" fmla="*/ 916178 w 1221987"/>
              <a:gd name="connsiteY1" fmla="*/ 1108426 h 1412525"/>
              <a:gd name="connsiteX2" fmla="*/ 884168 w 1221987"/>
              <a:gd name="connsiteY2" fmla="*/ 1069556 h 1412525"/>
              <a:gd name="connsiteX3" fmla="*/ 865114 w 1221987"/>
              <a:gd name="connsiteY3" fmla="*/ 1060156 h 1412525"/>
              <a:gd name="connsiteX4" fmla="*/ 175364 w 1221987"/>
              <a:gd name="connsiteY4" fmla="*/ 1060665 h 1412525"/>
              <a:gd name="connsiteX5" fmla="*/ 58754 w 1221987"/>
              <a:gd name="connsiteY5" fmla="*/ 1023827 h 1412525"/>
              <a:gd name="connsiteX6" fmla="*/ 69 w 1221987"/>
              <a:gd name="connsiteY6" fmla="*/ 893753 h 1412525"/>
              <a:gd name="connsiteX7" fmla="*/ 69 w 1221987"/>
              <a:gd name="connsiteY7" fmla="*/ 192571 h 1412525"/>
              <a:gd name="connsiteX8" fmla="*/ 2863 w 1221987"/>
              <a:gd name="connsiteY8" fmla="*/ 133123 h 1412525"/>
              <a:gd name="connsiteX9" fmla="*/ 89749 w 1221987"/>
              <a:gd name="connsiteY9" fmla="*/ 16513 h 1412525"/>
              <a:gd name="connsiteX10" fmla="*/ 163170 w 1221987"/>
              <a:gd name="connsiteY10" fmla="*/ 0 h 1412525"/>
              <a:gd name="connsiteX11" fmla="*/ 1059971 w 1221987"/>
              <a:gd name="connsiteY11" fmla="*/ 0 h 1412525"/>
              <a:gd name="connsiteX12" fmla="*/ 1216467 w 1221987"/>
              <a:gd name="connsiteY12" fmla="*/ 117880 h 1412525"/>
              <a:gd name="connsiteX13" fmla="*/ 1222818 w 1221987"/>
              <a:gd name="connsiteY13" fmla="*/ 165387 h 1412525"/>
              <a:gd name="connsiteX14" fmla="*/ 1222564 w 1221987"/>
              <a:gd name="connsiteY14" fmla="*/ 897055 h 1412525"/>
              <a:gd name="connsiteX15" fmla="*/ 1114592 w 1221987"/>
              <a:gd name="connsiteY15" fmla="*/ 1051519 h 1412525"/>
              <a:gd name="connsiteX16" fmla="*/ 1112052 w 1221987"/>
              <a:gd name="connsiteY16" fmla="*/ 1052281 h 1412525"/>
              <a:gd name="connsiteX17" fmla="*/ 1093760 w 1221987"/>
              <a:gd name="connsiteY17" fmla="*/ 1084037 h 1412525"/>
              <a:gd name="connsiteX18" fmla="*/ 1121198 w 1221987"/>
              <a:gd name="connsiteY18" fmla="*/ 1207506 h 1412525"/>
              <a:gd name="connsiteX19" fmla="*/ 1143046 w 1221987"/>
              <a:gd name="connsiteY19" fmla="*/ 1303792 h 1412525"/>
              <a:gd name="connsiteX20" fmla="*/ 1166419 w 1221987"/>
              <a:gd name="connsiteY20" fmla="*/ 1404904 h 1412525"/>
              <a:gd name="connsiteX21" fmla="*/ 1166419 w 1221987"/>
              <a:gd name="connsiteY21" fmla="*/ 1413288 h 141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21987" h="1412525">
                <a:moveTo>
                  <a:pt x="1166419" y="1413288"/>
                </a:moveTo>
                <a:cubicBezTo>
                  <a:pt x="1081820" y="1310143"/>
                  <a:pt x="998999" y="1209285"/>
                  <a:pt x="916178" y="1108426"/>
                </a:cubicBezTo>
                <a:cubicBezTo>
                  <a:pt x="905508" y="1095470"/>
                  <a:pt x="894330" y="1082767"/>
                  <a:pt x="884168" y="1069556"/>
                </a:cubicBezTo>
                <a:cubicBezTo>
                  <a:pt x="879086" y="1062697"/>
                  <a:pt x="873497" y="1060156"/>
                  <a:pt x="865114" y="1060156"/>
                </a:cubicBezTo>
                <a:cubicBezTo>
                  <a:pt x="635197" y="1060411"/>
                  <a:pt x="405281" y="1060156"/>
                  <a:pt x="175364" y="1060665"/>
                </a:cubicBezTo>
                <a:cubicBezTo>
                  <a:pt x="132175" y="1060665"/>
                  <a:pt x="92543" y="1052281"/>
                  <a:pt x="58754" y="1023827"/>
                </a:cubicBezTo>
                <a:cubicBezTo>
                  <a:pt x="18614" y="989784"/>
                  <a:pt x="69" y="946087"/>
                  <a:pt x="69" y="893753"/>
                </a:cubicBezTo>
                <a:cubicBezTo>
                  <a:pt x="323" y="660025"/>
                  <a:pt x="69" y="426298"/>
                  <a:pt x="69" y="192571"/>
                </a:cubicBezTo>
                <a:cubicBezTo>
                  <a:pt x="69" y="172755"/>
                  <a:pt x="-694" y="152939"/>
                  <a:pt x="2863" y="133123"/>
                </a:cubicBezTo>
                <a:cubicBezTo>
                  <a:pt x="12517" y="79772"/>
                  <a:pt x="42241" y="41410"/>
                  <a:pt x="89749" y="16513"/>
                </a:cubicBezTo>
                <a:cubicBezTo>
                  <a:pt x="112613" y="4319"/>
                  <a:pt x="137256" y="0"/>
                  <a:pt x="163170" y="0"/>
                </a:cubicBezTo>
                <a:cubicBezTo>
                  <a:pt x="462188" y="254"/>
                  <a:pt x="760953" y="508"/>
                  <a:pt x="1059971" y="0"/>
                </a:cubicBezTo>
                <a:cubicBezTo>
                  <a:pt x="1132630" y="0"/>
                  <a:pt x="1195635" y="46491"/>
                  <a:pt x="1216467" y="117880"/>
                </a:cubicBezTo>
                <a:cubicBezTo>
                  <a:pt x="1221040" y="133123"/>
                  <a:pt x="1222818" y="149128"/>
                  <a:pt x="1222818" y="165387"/>
                </a:cubicBezTo>
                <a:cubicBezTo>
                  <a:pt x="1222564" y="409277"/>
                  <a:pt x="1222818" y="653166"/>
                  <a:pt x="1222564" y="897055"/>
                </a:cubicBezTo>
                <a:cubicBezTo>
                  <a:pt x="1222564" y="967428"/>
                  <a:pt x="1180646" y="1026622"/>
                  <a:pt x="1114592" y="1051519"/>
                </a:cubicBezTo>
                <a:cubicBezTo>
                  <a:pt x="1113830" y="1051773"/>
                  <a:pt x="1113068" y="1052027"/>
                  <a:pt x="1112052" y="1052281"/>
                </a:cubicBezTo>
                <a:cubicBezTo>
                  <a:pt x="1087155" y="1059648"/>
                  <a:pt x="1087917" y="1059394"/>
                  <a:pt x="1093760" y="1084037"/>
                </a:cubicBezTo>
                <a:cubicBezTo>
                  <a:pt x="1103414" y="1124940"/>
                  <a:pt x="1112052" y="1166350"/>
                  <a:pt x="1121198" y="1207506"/>
                </a:cubicBezTo>
                <a:cubicBezTo>
                  <a:pt x="1128311" y="1239517"/>
                  <a:pt x="1135678" y="1271527"/>
                  <a:pt x="1143046" y="1303792"/>
                </a:cubicBezTo>
                <a:cubicBezTo>
                  <a:pt x="1150667" y="1337581"/>
                  <a:pt x="1158543" y="1371115"/>
                  <a:pt x="1166419" y="1404904"/>
                </a:cubicBezTo>
                <a:cubicBezTo>
                  <a:pt x="1166927" y="1406937"/>
                  <a:pt x="1166419" y="1408969"/>
                  <a:pt x="1166419" y="1413288"/>
                </a:cubicBezTo>
                <a:close/>
              </a:path>
            </a:pathLst>
          </a:custGeom>
          <a:solidFill>
            <a:srgbClr val="F08B16"/>
          </a:solidFill>
          <a:ln w="2539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id-ID" sz="3600" b="1" dirty="0" smtClean="0"/>
              <a:t>1</a:t>
            </a:r>
            <a:endParaRPr lang="en-US" sz="3600" b="1" dirty="0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25120D6C-0E01-4E92-9EBD-9195A8C035BC}"/>
              </a:ext>
            </a:extLst>
          </p:cNvPr>
          <p:cNvSpPr/>
          <p:nvPr/>
        </p:nvSpPr>
        <p:spPr>
          <a:xfrm>
            <a:off x="7573313" y="1444159"/>
            <a:ext cx="1219447" cy="1412526"/>
          </a:xfrm>
          <a:custGeom>
            <a:avLst/>
            <a:gdLst>
              <a:gd name="connsiteX0" fmla="*/ 53351 w 1219446"/>
              <a:gd name="connsiteY0" fmla="*/ 1414305 h 1412525"/>
              <a:gd name="connsiteX1" fmla="*/ 80534 w 1219446"/>
              <a:gd name="connsiteY1" fmla="*/ 1295409 h 1412525"/>
              <a:gd name="connsiteX2" fmla="*/ 117880 w 1219446"/>
              <a:gd name="connsiteY2" fmla="*/ 1128751 h 1412525"/>
              <a:gd name="connsiteX3" fmla="*/ 131344 w 1219446"/>
              <a:gd name="connsiteY3" fmla="*/ 1070827 h 1412525"/>
              <a:gd name="connsiteX4" fmla="*/ 123215 w 1219446"/>
              <a:gd name="connsiteY4" fmla="*/ 1056093 h 1412525"/>
              <a:gd name="connsiteX5" fmla="*/ 13973 w 1219446"/>
              <a:gd name="connsiteY5" fmla="*/ 966412 h 1412525"/>
              <a:gd name="connsiteX6" fmla="*/ 0 w 1219446"/>
              <a:gd name="connsiteY6" fmla="*/ 893754 h 1412525"/>
              <a:gd name="connsiteX7" fmla="*/ 254 w 1219446"/>
              <a:gd name="connsiteY7" fmla="*/ 170977 h 1412525"/>
              <a:gd name="connsiteX8" fmla="*/ 762 w 1219446"/>
              <a:gd name="connsiteY8" fmla="*/ 146843 h 1412525"/>
              <a:gd name="connsiteX9" fmla="*/ 101621 w 1219446"/>
              <a:gd name="connsiteY9" fmla="*/ 11179 h 1412525"/>
              <a:gd name="connsiteX10" fmla="*/ 162339 w 1219446"/>
              <a:gd name="connsiteY10" fmla="*/ 255 h 1412525"/>
              <a:gd name="connsiteX11" fmla="*/ 1060410 w 1219446"/>
              <a:gd name="connsiteY11" fmla="*/ 1 h 1412525"/>
              <a:gd name="connsiteX12" fmla="*/ 1219701 w 1219446"/>
              <a:gd name="connsiteY12" fmla="*/ 133886 h 1412525"/>
              <a:gd name="connsiteX13" fmla="*/ 1221225 w 1219446"/>
              <a:gd name="connsiteY13" fmla="*/ 168183 h 1412525"/>
              <a:gd name="connsiteX14" fmla="*/ 1221733 w 1219446"/>
              <a:gd name="connsiteY14" fmla="*/ 894770 h 1412525"/>
              <a:gd name="connsiteX15" fmla="*/ 1117826 w 1219446"/>
              <a:gd name="connsiteY15" fmla="*/ 1050249 h 1412525"/>
              <a:gd name="connsiteX16" fmla="*/ 1060665 w 1219446"/>
              <a:gd name="connsiteY16" fmla="*/ 1060665 h 1412525"/>
              <a:gd name="connsiteX17" fmla="*/ 358212 w 1219446"/>
              <a:gd name="connsiteY17" fmla="*/ 1060411 h 1412525"/>
              <a:gd name="connsiteX18" fmla="*/ 336872 w 1219446"/>
              <a:gd name="connsiteY18" fmla="*/ 1070319 h 1412525"/>
              <a:gd name="connsiteX19" fmla="*/ 65799 w 1219446"/>
              <a:gd name="connsiteY19" fmla="*/ 1400840 h 1412525"/>
              <a:gd name="connsiteX20" fmla="*/ 53351 w 1219446"/>
              <a:gd name="connsiteY20" fmla="*/ 1414305 h 141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446" h="1412525">
                <a:moveTo>
                  <a:pt x="53351" y="1414305"/>
                </a:moveTo>
                <a:cubicBezTo>
                  <a:pt x="63005" y="1372387"/>
                  <a:pt x="71896" y="1334025"/>
                  <a:pt x="80534" y="1295409"/>
                </a:cubicBezTo>
                <a:cubicBezTo>
                  <a:pt x="92983" y="1239772"/>
                  <a:pt x="105431" y="1184134"/>
                  <a:pt x="117880" y="1128751"/>
                </a:cubicBezTo>
                <a:cubicBezTo>
                  <a:pt x="122199" y="1109443"/>
                  <a:pt x="126263" y="1089881"/>
                  <a:pt x="131344" y="1070827"/>
                </a:cubicBezTo>
                <a:cubicBezTo>
                  <a:pt x="133631" y="1062444"/>
                  <a:pt x="132869" y="1058379"/>
                  <a:pt x="123215" y="1056093"/>
                </a:cubicBezTo>
                <a:cubicBezTo>
                  <a:pt x="72913" y="1043390"/>
                  <a:pt x="36329" y="1013412"/>
                  <a:pt x="13973" y="966412"/>
                </a:cubicBezTo>
                <a:cubicBezTo>
                  <a:pt x="3048" y="943548"/>
                  <a:pt x="0" y="919159"/>
                  <a:pt x="0" y="893754"/>
                </a:cubicBezTo>
                <a:cubicBezTo>
                  <a:pt x="254" y="652913"/>
                  <a:pt x="254" y="411818"/>
                  <a:pt x="254" y="170977"/>
                </a:cubicBezTo>
                <a:cubicBezTo>
                  <a:pt x="254" y="162848"/>
                  <a:pt x="508" y="154972"/>
                  <a:pt x="762" y="146843"/>
                </a:cubicBezTo>
                <a:cubicBezTo>
                  <a:pt x="3302" y="89681"/>
                  <a:pt x="47507" y="30741"/>
                  <a:pt x="101621" y="11179"/>
                </a:cubicBezTo>
                <a:cubicBezTo>
                  <a:pt x="121436" y="4066"/>
                  <a:pt x="141253" y="255"/>
                  <a:pt x="162339" y="255"/>
                </a:cubicBezTo>
                <a:cubicBezTo>
                  <a:pt x="461611" y="255"/>
                  <a:pt x="761138" y="509"/>
                  <a:pt x="1060410" y="1"/>
                </a:cubicBezTo>
                <a:cubicBezTo>
                  <a:pt x="1137388" y="-253"/>
                  <a:pt x="1205220" y="55130"/>
                  <a:pt x="1219701" y="133886"/>
                </a:cubicBezTo>
                <a:cubicBezTo>
                  <a:pt x="1221733" y="145064"/>
                  <a:pt x="1221225" y="156751"/>
                  <a:pt x="1221225" y="168183"/>
                </a:cubicBezTo>
                <a:cubicBezTo>
                  <a:pt x="1221225" y="410294"/>
                  <a:pt x="1220717" y="652659"/>
                  <a:pt x="1221733" y="894770"/>
                </a:cubicBezTo>
                <a:cubicBezTo>
                  <a:pt x="1221987" y="967429"/>
                  <a:pt x="1178036" y="1027639"/>
                  <a:pt x="1117826" y="1050249"/>
                </a:cubicBezTo>
                <a:cubicBezTo>
                  <a:pt x="1099534" y="1057109"/>
                  <a:pt x="1080481" y="1060665"/>
                  <a:pt x="1060665" y="1060665"/>
                </a:cubicBezTo>
                <a:cubicBezTo>
                  <a:pt x="826429" y="1060665"/>
                  <a:pt x="592448" y="1060665"/>
                  <a:pt x="358212" y="1060411"/>
                </a:cubicBezTo>
                <a:cubicBezTo>
                  <a:pt x="348812" y="1060411"/>
                  <a:pt x="342715" y="1063206"/>
                  <a:pt x="336872" y="1070319"/>
                </a:cubicBezTo>
                <a:cubicBezTo>
                  <a:pt x="246684" y="1180578"/>
                  <a:pt x="156242" y="1290836"/>
                  <a:pt x="65799" y="1400840"/>
                </a:cubicBezTo>
                <a:cubicBezTo>
                  <a:pt x="62243" y="1404651"/>
                  <a:pt x="58686" y="1408208"/>
                  <a:pt x="53351" y="1414305"/>
                </a:cubicBezTo>
                <a:close/>
              </a:path>
            </a:pathLst>
          </a:custGeom>
          <a:solidFill>
            <a:srgbClr val="92C01F"/>
          </a:solidFill>
          <a:ln w="2539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id-ID" sz="4000" b="1" dirty="0" smtClean="0"/>
              <a:t>3</a:t>
            </a:r>
            <a:endParaRPr lang="en-US" sz="4000" b="1" dirty="0"/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679DF4F3-9A49-4F5D-8FEC-B78DBD5A11AA}"/>
              </a:ext>
            </a:extLst>
          </p:cNvPr>
          <p:cNvSpPr txBox="1"/>
          <p:nvPr/>
        </p:nvSpPr>
        <p:spPr>
          <a:xfrm>
            <a:off x="670214" y="1385453"/>
            <a:ext cx="31778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ENGLISH AS A GLOBAL </a:t>
            </a:r>
          </a:p>
          <a:p>
            <a:pPr algn="r"/>
            <a:r>
              <a:rPr lang="en-US" altLang="ko-K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LINGUA</a:t>
            </a:r>
            <a:r>
              <a:rPr lang="id-ID" altLang="ko-K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FR</a:t>
            </a:r>
            <a:r>
              <a:rPr lang="id-ID" altLang="ko-K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</a:t>
            </a:r>
            <a:r>
              <a:rPr lang="en-US" altLang="ko-K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NCA</a:t>
            </a:r>
          </a:p>
          <a:p>
            <a:pPr algn="r"/>
            <a:r>
              <a:rPr lang="en-US" altLang="ko-K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INCLUDING HIGHER EDUCATION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</a:t>
            </a:r>
            <a:endParaRPr lang="en-US" altLang="ko-KR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4CF3959C-2203-4242-9F0F-7B5143F9C0E5}"/>
              </a:ext>
            </a:extLst>
          </p:cNvPr>
          <p:cNvSpPr txBox="1"/>
          <p:nvPr/>
        </p:nvSpPr>
        <p:spPr>
          <a:xfrm>
            <a:off x="247650" y="4114800"/>
            <a:ext cx="37909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altLang="ko-K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AN </a:t>
            </a:r>
            <a:r>
              <a:rPr lang="en-US" altLang="ko-K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INCREASING NUMBER OF INDONESIAN STUDENTS</a:t>
            </a:r>
          </a:p>
          <a:p>
            <a:pPr algn="r"/>
            <a:r>
              <a:rPr lang="id-ID" altLang="ko-K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WITHIN THE FRAMEWORK OF </a:t>
            </a:r>
            <a:r>
              <a:rPr lang="en-US" altLang="ko-K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THE STIPENDIUM HUNGARICUM </a:t>
            </a:r>
          </a:p>
          <a:p>
            <a:pPr algn="r"/>
            <a:r>
              <a:rPr lang="en-US" altLang="ko-K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SCHOLARSHIP</a:t>
            </a:r>
            <a:endParaRPr lang="en-US" altLang="ko-KR" sz="2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A74F6F2B-1F13-41C2-A03F-F4C5D20DB481}"/>
              </a:ext>
            </a:extLst>
          </p:cNvPr>
          <p:cNvSpPr txBox="1"/>
          <p:nvPr/>
        </p:nvSpPr>
        <p:spPr>
          <a:xfrm>
            <a:off x="8734818" y="1345249"/>
            <a:ext cx="253524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ACADEMIC </a:t>
            </a:r>
            <a:r>
              <a:rPr lang="en-US" altLang="ko-K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ENGLISH FOR NON-NATIVE ENGLISH SPEAKERS</a:t>
            </a:r>
            <a:endParaRPr lang="en-US" altLang="ko-KR" sz="2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325E53D9-F36A-4DC6-A2BC-47DCF99A807F}"/>
              </a:ext>
            </a:extLst>
          </p:cNvPr>
          <p:cNvSpPr txBox="1"/>
          <p:nvPr/>
        </p:nvSpPr>
        <p:spPr>
          <a:xfrm>
            <a:off x="8999786" y="4298610"/>
            <a:ext cx="25352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QUALITY IN ACADEMIC TEXT</a:t>
            </a:r>
            <a:r>
              <a:rPr lang="id-ID" altLang="ko-K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</a:t>
            </a:r>
            <a:r>
              <a:rPr lang="en-US" altLang="ko-K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AT THE UNIVERSITY LEVEL </a:t>
            </a:r>
            <a:endParaRPr lang="en-US" altLang="ko-KR" sz="2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380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ight Arrow Callout 23"/>
          <p:cNvSpPr/>
          <p:nvPr/>
        </p:nvSpPr>
        <p:spPr>
          <a:xfrm>
            <a:off x="457200" y="2076450"/>
            <a:ext cx="6115050" cy="2209800"/>
          </a:xfrm>
          <a:prstGeom prst="rightArrowCallout">
            <a:avLst>
              <a:gd name="adj1" fmla="val 25000"/>
              <a:gd name="adj2" fmla="val 25000"/>
              <a:gd name="adj3" fmla="val 62931"/>
              <a:gd name="adj4" fmla="val 6497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F8B76A1-0506-4DC9-8407-14F20714B02B}"/>
              </a:ext>
            </a:extLst>
          </p:cNvPr>
          <p:cNvSpPr txBox="1"/>
          <p:nvPr/>
        </p:nvSpPr>
        <p:spPr>
          <a:xfrm>
            <a:off x="5372100" y="3595628"/>
            <a:ext cx="5658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d-ID" sz="1200" dirty="0" smtClean="0"/>
          </a:p>
          <a:p>
            <a:endParaRPr lang="id-ID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47A54BD-A9C0-4580-9E8D-B793ABA9C94C}"/>
              </a:ext>
            </a:extLst>
          </p:cNvPr>
          <p:cNvSpPr txBox="1"/>
          <p:nvPr/>
        </p:nvSpPr>
        <p:spPr>
          <a:xfrm>
            <a:off x="552450" y="3306750"/>
            <a:ext cx="169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INDONESIA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F9FBDEF-1160-4736-939B-D4FCD69C18D7}"/>
              </a:ext>
            </a:extLst>
          </p:cNvPr>
          <p:cNvSpPr txBox="1"/>
          <p:nvPr/>
        </p:nvSpPr>
        <p:spPr>
          <a:xfrm>
            <a:off x="2817782" y="3435318"/>
            <a:ext cx="1735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HUNGARY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123950" y="388938"/>
            <a:ext cx="10363200" cy="1143000"/>
          </a:xfrm>
        </p:spPr>
        <p:txBody>
          <a:bodyPr>
            <a:normAutofit fontScale="90000"/>
          </a:bodyPr>
          <a:lstStyle/>
          <a:p>
            <a:r>
              <a:rPr lang="id-ID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CONSTRAINTS FOR NON-NES GRADUATE STUDENTS</a:t>
            </a:r>
            <a:r>
              <a:rPr lang="ko-KR" altLang="en-US" b="1" dirty="0" smtClean="0"/>
              <a:t/>
            </a:r>
            <a:br>
              <a:rPr lang="ko-KR" altLang="en-US" b="1" dirty="0" smtClean="0"/>
            </a:br>
            <a:endParaRPr lang="id-ID" dirty="0"/>
          </a:p>
        </p:txBody>
      </p:sp>
      <p:sp>
        <p:nvSpPr>
          <p:cNvPr id="20" name="Curved Up Arrow 19"/>
          <p:cNvSpPr/>
          <p:nvPr/>
        </p:nvSpPr>
        <p:spPr>
          <a:xfrm flipV="1">
            <a:off x="876300" y="2209799"/>
            <a:ext cx="2762250" cy="361944"/>
          </a:xfrm>
          <a:prstGeom prst="curvedUpArrow">
            <a:avLst>
              <a:gd name="adj1" fmla="val 10178"/>
              <a:gd name="adj2" fmla="val 115681"/>
              <a:gd name="adj3" fmla="val 380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pic>
        <p:nvPicPr>
          <p:cNvPr id="22" name="Picture 21" descr="HUNGAR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1" y="2667000"/>
            <a:ext cx="1076324" cy="7000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 descr="INDONESI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672168"/>
            <a:ext cx="971549" cy="647294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7658100" y="1828620"/>
            <a:ext cx="4286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/>
              <a:t>LINGUISTIC INJUSTICE AND UNFAIR DISADVANTAGES </a:t>
            </a:r>
            <a:r>
              <a:rPr lang="en-US" sz="2400" dirty="0" smtClean="0"/>
              <a:t>(HYLAND, 2016), (LANGUM &amp; SULLIVAN, 2017)</a:t>
            </a:r>
            <a:endParaRPr lang="id-ID" sz="2400" dirty="0"/>
          </a:p>
        </p:txBody>
      </p:sp>
      <p:sp>
        <p:nvSpPr>
          <p:cNvPr id="17" name="AutoShape 92">
            <a:extLst>
              <a:ext uri="{FF2B5EF4-FFF2-40B4-BE49-F238E27FC236}">
                <a16:creationId xmlns="" xmlns:a16="http://schemas.microsoft.com/office/drawing/2014/main" id="{EB511607-7C65-4561-85F1-C2154B86682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903881" y="4237859"/>
            <a:ext cx="732084" cy="732084"/>
          </a:xfrm>
          <a:prstGeom prst="ellipse">
            <a:avLst/>
          </a:prstGeom>
          <a:solidFill>
            <a:schemeClr val="accent1"/>
          </a:solidFill>
          <a:ln w="381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d-ID" altLang="ko-KR" sz="3600" dirty="0" smtClean="0">
                <a:solidFill>
                  <a:schemeClr val="bg1"/>
                </a:solidFill>
              </a:rPr>
              <a:t>2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34300" y="4381500"/>
            <a:ext cx="2819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/>
              <a:t>NON-NES STUDENTS’ EFFORTS</a:t>
            </a:r>
            <a:endParaRPr lang="id-ID" sz="2800" dirty="0"/>
          </a:p>
        </p:txBody>
      </p:sp>
      <p:sp>
        <p:nvSpPr>
          <p:cNvPr id="25" name="AutoShape 92">
            <a:extLst>
              <a:ext uri="{FF2B5EF4-FFF2-40B4-BE49-F238E27FC236}">
                <a16:creationId xmlns="" xmlns:a16="http://schemas.microsoft.com/office/drawing/2014/main" id="{EB511607-7C65-4561-85F1-C2154B86682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827681" y="1915866"/>
            <a:ext cx="732084" cy="732084"/>
          </a:xfrm>
          <a:prstGeom prst="ellipse">
            <a:avLst/>
          </a:prstGeom>
          <a:solidFill>
            <a:schemeClr val="accent1"/>
          </a:solidFill>
          <a:ln w="381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d-ID" altLang="ko-KR" sz="3600" dirty="0" smtClean="0">
                <a:solidFill>
                  <a:schemeClr val="bg1"/>
                </a:solidFill>
              </a:rPr>
              <a:t>1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3400" y="4362450"/>
            <a:ext cx="3810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ENGLISH AS A FOREIGN LANGUAGE </a:t>
            </a:r>
            <a:endParaRPr lang="id-ID" sz="2800" dirty="0" smtClean="0"/>
          </a:p>
          <a:p>
            <a:endParaRPr lang="id-ID" sz="2000" dirty="0"/>
          </a:p>
        </p:txBody>
      </p:sp>
    </p:spTree>
    <p:extLst>
      <p:ext uri="{BB962C8B-B14F-4D97-AF65-F5344CB8AC3E}">
        <p14:creationId xmlns="" xmlns:p14="http://schemas.microsoft.com/office/powerpoint/2010/main" val="361680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id-ID" b="1" dirty="0" smtClean="0"/>
              <a:t>TYPES OF EFFORTS</a:t>
            </a:r>
            <a:endParaRPr lang="en-US" b="1" dirty="0"/>
          </a:p>
        </p:txBody>
      </p:sp>
      <p:grpSp>
        <p:nvGrpSpPr>
          <p:cNvPr id="58" name="그룹 9">
            <a:extLst>
              <a:ext uri="{FF2B5EF4-FFF2-40B4-BE49-F238E27FC236}">
                <a16:creationId xmlns="" xmlns:a16="http://schemas.microsoft.com/office/drawing/2014/main" id="{DBA07D12-C5AB-41DA-94B7-56AC298CEB61}"/>
              </a:ext>
            </a:extLst>
          </p:cNvPr>
          <p:cNvGrpSpPr/>
          <p:nvPr/>
        </p:nvGrpSpPr>
        <p:grpSpPr>
          <a:xfrm flipH="1">
            <a:off x="3731781" y="1551178"/>
            <a:ext cx="4734219" cy="4623159"/>
            <a:chOff x="924229" y="1606109"/>
            <a:chExt cx="4734219" cy="4623159"/>
          </a:xfrm>
        </p:grpSpPr>
        <p:sp>
          <p:nvSpPr>
            <p:cNvPr id="59" name="Block Arc 58">
              <a:extLst>
                <a:ext uri="{FF2B5EF4-FFF2-40B4-BE49-F238E27FC236}">
                  <a16:creationId xmlns="" xmlns:a16="http://schemas.microsoft.com/office/drawing/2014/main" id="{B93A4F5D-B317-4E33-901F-0C0F9FD11831}"/>
                </a:ext>
              </a:extLst>
            </p:cNvPr>
            <p:cNvSpPr/>
            <p:nvPr/>
          </p:nvSpPr>
          <p:spPr>
            <a:xfrm>
              <a:off x="924229" y="1606109"/>
              <a:ext cx="4623159" cy="4623159"/>
            </a:xfrm>
            <a:prstGeom prst="blockArc">
              <a:avLst>
                <a:gd name="adj1" fmla="val 18816148"/>
                <a:gd name="adj2" fmla="val 2680603"/>
                <a:gd name="adj3" fmla="val 129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="" xmlns:a16="http://schemas.microsoft.com/office/drawing/2014/main" id="{CE5F8AAF-071D-42E3-B70F-F1584BA72264}"/>
                </a:ext>
              </a:extLst>
            </p:cNvPr>
            <p:cNvSpPr/>
            <p:nvPr/>
          </p:nvSpPr>
          <p:spPr>
            <a:xfrm>
              <a:off x="4698452" y="2184323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1" name="Oval 60">
              <a:extLst>
                <a:ext uri="{FF2B5EF4-FFF2-40B4-BE49-F238E27FC236}">
                  <a16:creationId xmlns="" xmlns:a16="http://schemas.microsoft.com/office/drawing/2014/main" id="{7F5E682C-D417-49FF-B699-17E88036F0D4}"/>
                </a:ext>
              </a:extLst>
            </p:cNvPr>
            <p:cNvSpPr/>
            <p:nvPr/>
          </p:nvSpPr>
          <p:spPr>
            <a:xfrm>
              <a:off x="5370416" y="3760400"/>
              <a:ext cx="288032" cy="28803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2" name="Oval 61">
              <a:extLst>
                <a:ext uri="{FF2B5EF4-FFF2-40B4-BE49-F238E27FC236}">
                  <a16:creationId xmlns="" xmlns:a16="http://schemas.microsoft.com/office/drawing/2014/main" id="{48201560-F533-4DF7-9BCE-9DE50847D1C0}"/>
                </a:ext>
              </a:extLst>
            </p:cNvPr>
            <p:cNvSpPr/>
            <p:nvPr/>
          </p:nvSpPr>
          <p:spPr>
            <a:xfrm>
              <a:off x="4698454" y="5441589"/>
              <a:ext cx="288032" cy="2880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="" xmlns:a16="http://schemas.microsoft.com/office/drawing/2014/main" id="{3A15334C-DBE7-434C-82B7-E7579EEAD37A}"/>
              </a:ext>
            </a:extLst>
          </p:cNvPr>
          <p:cNvGrpSpPr/>
          <p:nvPr/>
        </p:nvGrpSpPr>
        <p:grpSpPr>
          <a:xfrm>
            <a:off x="8314376" y="1814945"/>
            <a:ext cx="2840856" cy="954107"/>
            <a:chOff x="4965552" y="1736224"/>
            <a:chExt cx="3484978" cy="954107"/>
          </a:xfrm>
        </p:grpSpPr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C097FF3B-8A1E-4D68-9570-0C8D6E25501D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2CDC4B7A-E7FD-4A62-8A35-DF50CD79E5E0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altLang="ko-KR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LINGUISTIC BACKGROUND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="" xmlns:a16="http://schemas.microsoft.com/office/drawing/2014/main" id="{55BA98F3-4886-438E-A204-EE9C6ADBCFB2}"/>
              </a:ext>
            </a:extLst>
          </p:cNvPr>
          <p:cNvGrpSpPr/>
          <p:nvPr/>
        </p:nvGrpSpPr>
        <p:grpSpPr>
          <a:xfrm>
            <a:off x="8744752" y="3451013"/>
            <a:ext cx="2840856" cy="954107"/>
            <a:chOff x="4965552" y="1736224"/>
            <a:chExt cx="3484978" cy="954107"/>
          </a:xfrm>
        </p:grpSpPr>
        <p:sp>
          <p:nvSpPr>
            <p:cNvPr id="67" name="TextBox 66">
              <a:extLst>
                <a:ext uri="{FF2B5EF4-FFF2-40B4-BE49-F238E27FC236}">
                  <a16:creationId xmlns="" xmlns:a16="http://schemas.microsoft.com/office/drawing/2014/main" id="{2EC5E743-F494-4652-9BB6-CC5F6248FCF8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="" xmlns:a16="http://schemas.microsoft.com/office/drawing/2014/main" id="{57F45AF8-D3F3-4E87-91E4-88904A88E727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altLang="ko-KR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EDUCATION AND CULTURE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="" xmlns:a16="http://schemas.microsoft.com/office/drawing/2014/main" id="{5E83CB52-8D29-47D2-83BD-2E4B907D7AE1}"/>
              </a:ext>
            </a:extLst>
          </p:cNvPr>
          <p:cNvGrpSpPr/>
          <p:nvPr/>
        </p:nvGrpSpPr>
        <p:grpSpPr>
          <a:xfrm>
            <a:off x="8333426" y="4800600"/>
            <a:ext cx="2878957" cy="1295400"/>
            <a:chOff x="4988921" y="1259974"/>
            <a:chExt cx="3531717" cy="1229551"/>
          </a:xfrm>
        </p:grpSpPr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869EA5C2-CAF9-4D59-8FFD-12ED5016B706}"/>
                </a:ext>
              </a:extLst>
            </p:cNvPr>
            <p:cNvSpPr txBox="1"/>
            <p:nvPr/>
          </p:nvSpPr>
          <p:spPr>
            <a:xfrm>
              <a:off x="5035660" y="2087706"/>
              <a:ext cx="3484978" cy="360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altLang="ko-KR" sz="2800" baseline="-25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ADVISOR AND ADVISEE</a:t>
              </a:r>
              <a:endParaRPr lang="ko-KR" altLang="en-US" sz="2800" baseline="-25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="" xmlns:a16="http://schemas.microsoft.com/office/drawing/2014/main" id="{58F8FFBA-AA6D-4D73-9DA7-574A271F1F2D}"/>
                </a:ext>
              </a:extLst>
            </p:cNvPr>
            <p:cNvSpPr txBox="1"/>
            <p:nvPr/>
          </p:nvSpPr>
          <p:spPr>
            <a:xfrm>
              <a:off x="4988921" y="1259974"/>
              <a:ext cx="3484978" cy="122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altLang="ko-KR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SOCIAL RELATIONSHIP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="" xmlns:a16="http://schemas.microsoft.com/office/drawing/2014/main" id="{50FE03C6-016A-476D-8B65-F74BAB080AC2}"/>
              </a:ext>
            </a:extLst>
          </p:cNvPr>
          <p:cNvGrpSpPr/>
          <p:nvPr/>
        </p:nvGrpSpPr>
        <p:grpSpPr>
          <a:xfrm flipH="1">
            <a:off x="1036768" y="1814945"/>
            <a:ext cx="2840856" cy="954107"/>
            <a:chOff x="4965552" y="1736224"/>
            <a:chExt cx="3484978" cy="954107"/>
          </a:xfrm>
        </p:grpSpPr>
        <p:sp>
          <p:nvSpPr>
            <p:cNvPr id="73" name="TextBox 72">
              <a:extLst>
                <a:ext uri="{FF2B5EF4-FFF2-40B4-BE49-F238E27FC236}">
                  <a16:creationId xmlns="" xmlns:a16="http://schemas.microsoft.com/office/drawing/2014/main" id="{0B81FFC3-BEFA-4098-88CE-51EE0D691AA6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9C53CD1C-AD24-47BF-B8F9-E5FCD2C66DB3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d-ID" altLang="ko-KR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TIME AND MONEY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="" xmlns:a16="http://schemas.microsoft.com/office/drawing/2014/main" id="{F283E6D0-3903-4FB2-BFFF-C75D55AE6CE7}"/>
              </a:ext>
            </a:extLst>
          </p:cNvPr>
          <p:cNvGrpSpPr/>
          <p:nvPr/>
        </p:nvGrpSpPr>
        <p:grpSpPr>
          <a:xfrm flipH="1">
            <a:off x="682592" y="3127163"/>
            <a:ext cx="2840856" cy="1540059"/>
            <a:chOff x="4965552" y="1736224"/>
            <a:chExt cx="3484978" cy="1540059"/>
          </a:xfrm>
        </p:grpSpPr>
        <p:sp>
          <p:nvSpPr>
            <p:cNvPr id="76" name="TextBox 75">
              <a:extLst>
                <a:ext uri="{FF2B5EF4-FFF2-40B4-BE49-F238E27FC236}">
                  <a16:creationId xmlns="" xmlns:a16="http://schemas.microsoft.com/office/drawing/2014/main" id="{ACEE7F2C-5E75-42C5-8A4E-4634F603D63E}"/>
                </a:ext>
              </a:extLst>
            </p:cNvPr>
            <p:cNvSpPr txBox="1"/>
            <p:nvPr/>
          </p:nvSpPr>
          <p:spPr>
            <a:xfrm>
              <a:off x="4965552" y="262995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d-ID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READING MATERIALS AND WRITING ASSIGNMENTS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="" xmlns:a16="http://schemas.microsoft.com/office/drawing/2014/main" id="{CBD74747-1597-4E1C-BF60-3A2E21CE5128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d-ID" altLang="ko-KR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CLASS ACTIVITIES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="" xmlns:a16="http://schemas.microsoft.com/office/drawing/2014/main" id="{F81391B6-4050-4788-A3E7-C2B2A30EF02B}"/>
              </a:ext>
            </a:extLst>
          </p:cNvPr>
          <p:cNvGrpSpPr/>
          <p:nvPr/>
        </p:nvGrpSpPr>
        <p:grpSpPr>
          <a:xfrm flipH="1">
            <a:off x="1017718" y="5087081"/>
            <a:ext cx="2859905" cy="1340808"/>
            <a:chOff x="4965552" y="1736224"/>
            <a:chExt cx="3508346" cy="1340808"/>
          </a:xfrm>
        </p:grpSpPr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1C7D8273-1F07-4313-AF6D-00366B7BB6C6}"/>
                </a:ext>
              </a:extLst>
            </p:cNvPr>
            <p:cNvSpPr txBox="1"/>
            <p:nvPr/>
          </p:nvSpPr>
          <p:spPr>
            <a:xfrm>
              <a:off x="4988920" y="2153702"/>
              <a:ext cx="348497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d-ID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STUDENT’S BACKGROUND WITH FACULTY AND DEPARTMENT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="" xmlns:a16="http://schemas.microsoft.com/office/drawing/2014/main" id="{64E6F64F-AEFF-4CBD-94C0-2B7EEF76D6AC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d-ID" altLang="ko-KR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ADAPTATION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1" name="그룹 9">
            <a:extLst>
              <a:ext uri="{FF2B5EF4-FFF2-40B4-BE49-F238E27FC236}">
                <a16:creationId xmlns="" xmlns:a16="http://schemas.microsoft.com/office/drawing/2014/main" id="{71FFCEF7-D5DD-4586-A8C8-32B50D5597E0}"/>
              </a:ext>
            </a:extLst>
          </p:cNvPr>
          <p:cNvGrpSpPr/>
          <p:nvPr/>
        </p:nvGrpSpPr>
        <p:grpSpPr>
          <a:xfrm>
            <a:off x="3731781" y="1603930"/>
            <a:ext cx="4734219" cy="4623159"/>
            <a:chOff x="924229" y="1606109"/>
            <a:chExt cx="4734219" cy="4623159"/>
          </a:xfrm>
        </p:grpSpPr>
        <p:sp>
          <p:nvSpPr>
            <p:cNvPr id="82" name="Block Arc 81">
              <a:extLst>
                <a:ext uri="{FF2B5EF4-FFF2-40B4-BE49-F238E27FC236}">
                  <a16:creationId xmlns="" xmlns:a16="http://schemas.microsoft.com/office/drawing/2014/main" id="{A9C08319-D45F-4A3B-A505-8071EB5BEA45}"/>
                </a:ext>
              </a:extLst>
            </p:cNvPr>
            <p:cNvSpPr/>
            <p:nvPr/>
          </p:nvSpPr>
          <p:spPr>
            <a:xfrm>
              <a:off x="924229" y="1606109"/>
              <a:ext cx="4623159" cy="4623159"/>
            </a:xfrm>
            <a:prstGeom prst="blockArc">
              <a:avLst>
                <a:gd name="adj1" fmla="val 18816148"/>
                <a:gd name="adj2" fmla="val 2680603"/>
                <a:gd name="adj3" fmla="val 129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="" xmlns:a16="http://schemas.microsoft.com/office/drawing/2014/main" id="{7A2F0745-B4B1-4AF9-AF9B-D4C573DDC115}"/>
                </a:ext>
              </a:extLst>
            </p:cNvPr>
            <p:cNvSpPr/>
            <p:nvPr/>
          </p:nvSpPr>
          <p:spPr>
            <a:xfrm>
              <a:off x="4698452" y="2184323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4" name="Oval 83">
              <a:extLst>
                <a:ext uri="{FF2B5EF4-FFF2-40B4-BE49-F238E27FC236}">
                  <a16:creationId xmlns="" xmlns:a16="http://schemas.microsoft.com/office/drawing/2014/main" id="{747ED19C-D53C-4C28-89DB-BAC8D3E9C96F}"/>
                </a:ext>
              </a:extLst>
            </p:cNvPr>
            <p:cNvSpPr/>
            <p:nvPr/>
          </p:nvSpPr>
          <p:spPr>
            <a:xfrm>
              <a:off x="5370416" y="3760400"/>
              <a:ext cx="288032" cy="28803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5" name="Oval 84">
              <a:extLst>
                <a:ext uri="{FF2B5EF4-FFF2-40B4-BE49-F238E27FC236}">
                  <a16:creationId xmlns="" xmlns:a16="http://schemas.microsoft.com/office/drawing/2014/main" id="{98DC9528-338D-4B06-A4CA-DDD83BAEA2C6}"/>
                </a:ext>
              </a:extLst>
            </p:cNvPr>
            <p:cNvSpPr/>
            <p:nvPr/>
          </p:nvSpPr>
          <p:spPr>
            <a:xfrm>
              <a:off x="4698454" y="5441589"/>
              <a:ext cx="288032" cy="2880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pic>
        <p:nvPicPr>
          <p:cNvPr id="51" name="Picture 50" descr="auth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04835" y="2358188"/>
            <a:ext cx="3271086" cy="30078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3299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d-ID" b="1" dirty="0" smtClean="0"/>
              <a:t>AIMS OF THE RESEARCH</a:t>
            </a:r>
            <a:endParaRPr lang="id-ID" b="1" dirty="0"/>
          </a:p>
        </p:txBody>
      </p:sp>
      <p:sp>
        <p:nvSpPr>
          <p:cNvPr id="3" name="AutoShape 92">
            <a:extLst>
              <a:ext uri="{FF2B5EF4-FFF2-40B4-BE49-F238E27FC236}">
                <a16:creationId xmlns="" xmlns:a16="http://schemas.microsoft.com/office/drawing/2014/main" id="{EB511607-7C65-4561-85F1-C2154B86682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60281" y="1839666"/>
            <a:ext cx="732084" cy="732084"/>
          </a:xfrm>
          <a:prstGeom prst="ellipse">
            <a:avLst/>
          </a:prstGeom>
          <a:solidFill>
            <a:schemeClr val="accent1"/>
          </a:solidFill>
          <a:ln w="381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d-ID" altLang="ko-KR" sz="3600" dirty="0" smtClean="0">
                <a:solidFill>
                  <a:schemeClr val="bg1"/>
                </a:solidFill>
              </a:rPr>
              <a:t>1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4" name="AutoShape 92">
            <a:extLst>
              <a:ext uri="{FF2B5EF4-FFF2-40B4-BE49-F238E27FC236}">
                <a16:creationId xmlns="" xmlns:a16="http://schemas.microsoft.com/office/drawing/2014/main" id="{EB511607-7C65-4561-85F1-C2154B86682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79331" y="2773116"/>
            <a:ext cx="732084" cy="732084"/>
          </a:xfrm>
          <a:prstGeom prst="ellipse">
            <a:avLst/>
          </a:prstGeom>
          <a:solidFill>
            <a:schemeClr val="accent1"/>
          </a:solidFill>
          <a:ln w="381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d-ID" altLang="ko-KR" sz="3600" dirty="0" smtClean="0">
                <a:solidFill>
                  <a:schemeClr val="bg1"/>
                </a:solidFill>
              </a:rPr>
              <a:t>2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5" name="AutoShape 92">
            <a:extLst>
              <a:ext uri="{FF2B5EF4-FFF2-40B4-BE49-F238E27FC236}">
                <a16:creationId xmlns="" xmlns:a16="http://schemas.microsoft.com/office/drawing/2014/main" id="{EB511607-7C65-4561-85F1-C2154B86682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98381" y="4620966"/>
            <a:ext cx="732084" cy="732084"/>
          </a:xfrm>
          <a:prstGeom prst="ellipse">
            <a:avLst/>
          </a:prstGeom>
          <a:solidFill>
            <a:schemeClr val="accent1"/>
          </a:solidFill>
          <a:ln w="381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d-ID" altLang="ko-KR" sz="3600" dirty="0" smtClean="0">
                <a:solidFill>
                  <a:schemeClr val="bg1"/>
                </a:solidFill>
              </a:rPr>
              <a:t>4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6" name="AutoShape 92">
            <a:extLst>
              <a:ext uri="{FF2B5EF4-FFF2-40B4-BE49-F238E27FC236}">
                <a16:creationId xmlns="" xmlns:a16="http://schemas.microsoft.com/office/drawing/2014/main" id="{EB511607-7C65-4561-85F1-C2154B86682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98381" y="3744666"/>
            <a:ext cx="732084" cy="732084"/>
          </a:xfrm>
          <a:prstGeom prst="ellipse">
            <a:avLst/>
          </a:prstGeom>
          <a:solidFill>
            <a:schemeClr val="accent1"/>
          </a:solidFill>
          <a:ln w="381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d-ID" altLang="ko-KR" sz="3600" dirty="0" smtClean="0">
                <a:solidFill>
                  <a:schemeClr val="bg1"/>
                </a:solidFill>
              </a:rPr>
              <a:t>3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0700" y="2000251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/>
              <a:t>LANGUAGE DIFFICULTIES</a:t>
            </a:r>
            <a:endParaRPr lang="id-ID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885950" y="287655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/>
              <a:t>STRATEGIES </a:t>
            </a:r>
            <a:endParaRPr lang="id-ID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809750" y="3886201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/>
              <a:t>WRITING EXPERIENCE</a:t>
            </a:r>
            <a:endParaRPr lang="id-ID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828800" y="4762501"/>
            <a:ext cx="569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/>
              <a:t>WRITING DEVELOPMENT</a:t>
            </a:r>
            <a:endParaRPr lang="id-ID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id-ID" altLang="ko-KR" sz="3200" b="1" dirty="0" smtClean="0">
                <a:solidFill>
                  <a:schemeClr val="accent1">
                    <a:lumMod val="75000"/>
                  </a:schemeClr>
                </a:solidFill>
              </a:rPr>
              <a:t>ACADEMIC ESL/EFL WRITING: ISSUES IN THE LITERATURE</a:t>
            </a:r>
            <a:endParaRPr lang="ko-KR" alt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7C1972E1-CD6D-4E57-9B71-6987131ED256}"/>
              </a:ext>
            </a:extLst>
          </p:cNvPr>
          <p:cNvGrpSpPr/>
          <p:nvPr/>
        </p:nvGrpSpPr>
        <p:grpSpPr>
          <a:xfrm>
            <a:off x="4506280" y="1796449"/>
            <a:ext cx="3179442" cy="4526856"/>
            <a:chOff x="348360" y="1332374"/>
            <a:chExt cx="2545698" cy="3690873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5D5533E1-4145-41FD-9C06-107C0256A355}"/>
                </a:ext>
              </a:extLst>
            </p:cNvPr>
            <p:cNvGrpSpPr/>
            <p:nvPr/>
          </p:nvGrpSpPr>
          <p:grpSpPr>
            <a:xfrm>
              <a:off x="348360" y="4335070"/>
              <a:ext cx="2545698" cy="688177"/>
              <a:chOff x="348360" y="4335070"/>
              <a:chExt cx="2545698" cy="688177"/>
            </a:xfrm>
          </p:grpSpPr>
          <p:sp>
            <p:nvSpPr>
              <p:cNvPr id="10" name="Rectangle 7">
                <a:extLst>
                  <a:ext uri="{FF2B5EF4-FFF2-40B4-BE49-F238E27FC236}">
                    <a16:creationId xmlns="" xmlns:a16="http://schemas.microsoft.com/office/drawing/2014/main" id="{D7683AE9-221F-4A8D-9723-5948DD4D4098}"/>
                  </a:ext>
                </a:extLst>
              </p:cNvPr>
              <p:cNvSpPr/>
              <p:nvPr/>
            </p:nvSpPr>
            <p:spPr>
              <a:xfrm rot="358729">
                <a:off x="348360" y="4422214"/>
                <a:ext cx="2379133" cy="601033"/>
              </a:xfrm>
              <a:custGeom>
                <a:avLst/>
                <a:gdLst>
                  <a:gd name="connsiteX0" fmla="*/ 0 w 1546076"/>
                  <a:gd name="connsiteY0" fmla="*/ 0 h 547777"/>
                  <a:gd name="connsiteX1" fmla="*/ 1546076 w 1546076"/>
                  <a:gd name="connsiteY1" fmla="*/ 0 h 547777"/>
                  <a:gd name="connsiteX2" fmla="*/ 1546076 w 1546076"/>
                  <a:gd name="connsiteY2" fmla="*/ 547777 h 547777"/>
                  <a:gd name="connsiteX3" fmla="*/ 0 w 1546076"/>
                  <a:gd name="connsiteY3" fmla="*/ 547777 h 547777"/>
                  <a:gd name="connsiteX4" fmla="*/ 0 w 1546076"/>
                  <a:gd name="connsiteY4" fmla="*/ 0 h 547777"/>
                  <a:gd name="connsiteX0" fmla="*/ 0 w 1546076"/>
                  <a:gd name="connsiteY0" fmla="*/ 0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0 w 1546076"/>
                  <a:gd name="connsiteY4" fmla="*/ 0 h 547777"/>
                  <a:gd name="connsiteX0" fmla="*/ 311437 w 1546076"/>
                  <a:gd name="connsiteY0" fmla="*/ 120616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311437 w 1546076"/>
                  <a:gd name="connsiteY4" fmla="*/ 120616 h 547777"/>
                  <a:gd name="connsiteX0" fmla="*/ 454636 w 1546076"/>
                  <a:gd name="connsiteY0" fmla="*/ 97957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454636 w 1546076"/>
                  <a:gd name="connsiteY4" fmla="*/ 97957 h 547777"/>
                  <a:gd name="connsiteX0" fmla="*/ 454636 w 1714392"/>
                  <a:gd name="connsiteY0" fmla="*/ 100262 h 550082"/>
                  <a:gd name="connsiteX1" fmla="*/ 1714392 w 1714392"/>
                  <a:gd name="connsiteY1" fmla="*/ 0 h 550082"/>
                  <a:gd name="connsiteX2" fmla="*/ 1300823 w 1714392"/>
                  <a:gd name="connsiteY2" fmla="*/ 476166 h 550082"/>
                  <a:gd name="connsiteX3" fmla="*/ 0 w 1714392"/>
                  <a:gd name="connsiteY3" fmla="*/ 550082 h 550082"/>
                  <a:gd name="connsiteX4" fmla="*/ 454636 w 1714392"/>
                  <a:gd name="connsiteY4" fmla="*/ 100262 h 550082"/>
                  <a:gd name="connsiteX0" fmla="*/ 454636 w 1908260"/>
                  <a:gd name="connsiteY0" fmla="*/ 151213 h 601033"/>
                  <a:gd name="connsiteX1" fmla="*/ 1908260 w 1908260"/>
                  <a:gd name="connsiteY1" fmla="*/ 0 h 601033"/>
                  <a:gd name="connsiteX2" fmla="*/ 1300823 w 1908260"/>
                  <a:gd name="connsiteY2" fmla="*/ 527117 h 601033"/>
                  <a:gd name="connsiteX3" fmla="*/ 0 w 1908260"/>
                  <a:gd name="connsiteY3" fmla="*/ 601033 h 601033"/>
                  <a:gd name="connsiteX4" fmla="*/ 454636 w 1908260"/>
                  <a:gd name="connsiteY4" fmla="*/ 151213 h 601033"/>
                  <a:gd name="connsiteX0" fmla="*/ 675642 w 1908260"/>
                  <a:gd name="connsiteY0" fmla="*/ 66773 h 601033"/>
                  <a:gd name="connsiteX1" fmla="*/ 1908260 w 1908260"/>
                  <a:gd name="connsiteY1" fmla="*/ 0 h 601033"/>
                  <a:gd name="connsiteX2" fmla="*/ 1300823 w 1908260"/>
                  <a:gd name="connsiteY2" fmla="*/ 527117 h 601033"/>
                  <a:gd name="connsiteX3" fmla="*/ 0 w 1908260"/>
                  <a:gd name="connsiteY3" fmla="*/ 601033 h 601033"/>
                  <a:gd name="connsiteX4" fmla="*/ 675642 w 1908260"/>
                  <a:gd name="connsiteY4" fmla="*/ 66773 h 601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8260" h="601033">
                    <a:moveTo>
                      <a:pt x="675642" y="66773"/>
                    </a:moveTo>
                    <a:lnTo>
                      <a:pt x="1908260" y="0"/>
                    </a:lnTo>
                    <a:lnTo>
                      <a:pt x="1300823" y="527117"/>
                    </a:lnTo>
                    <a:lnTo>
                      <a:pt x="0" y="601033"/>
                    </a:lnTo>
                    <a:lnTo>
                      <a:pt x="675642" y="66773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softEdge rad="152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" name="Rectangle 7">
                <a:extLst>
                  <a:ext uri="{FF2B5EF4-FFF2-40B4-BE49-F238E27FC236}">
                    <a16:creationId xmlns="" xmlns:a16="http://schemas.microsoft.com/office/drawing/2014/main" id="{588FA83F-117D-42DF-8398-B38D1DE53A56}"/>
                  </a:ext>
                </a:extLst>
              </p:cNvPr>
              <p:cNvSpPr/>
              <p:nvPr/>
            </p:nvSpPr>
            <p:spPr>
              <a:xfrm rot="358729">
                <a:off x="809437" y="4335070"/>
                <a:ext cx="2084621" cy="526631"/>
              </a:xfrm>
              <a:custGeom>
                <a:avLst/>
                <a:gdLst>
                  <a:gd name="connsiteX0" fmla="*/ 0 w 1546076"/>
                  <a:gd name="connsiteY0" fmla="*/ 0 h 547777"/>
                  <a:gd name="connsiteX1" fmla="*/ 1546076 w 1546076"/>
                  <a:gd name="connsiteY1" fmla="*/ 0 h 547777"/>
                  <a:gd name="connsiteX2" fmla="*/ 1546076 w 1546076"/>
                  <a:gd name="connsiteY2" fmla="*/ 547777 h 547777"/>
                  <a:gd name="connsiteX3" fmla="*/ 0 w 1546076"/>
                  <a:gd name="connsiteY3" fmla="*/ 547777 h 547777"/>
                  <a:gd name="connsiteX4" fmla="*/ 0 w 1546076"/>
                  <a:gd name="connsiteY4" fmla="*/ 0 h 547777"/>
                  <a:gd name="connsiteX0" fmla="*/ 0 w 1546076"/>
                  <a:gd name="connsiteY0" fmla="*/ 0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0 w 1546076"/>
                  <a:gd name="connsiteY4" fmla="*/ 0 h 547777"/>
                  <a:gd name="connsiteX0" fmla="*/ 311437 w 1546076"/>
                  <a:gd name="connsiteY0" fmla="*/ 120616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311437 w 1546076"/>
                  <a:gd name="connsiteY4" fmla="*/ 120616 h 547777"/>
                  <a:gd name="connsiteX0" fmla="*/ 454636 w 1546076"/>
                  <a:gd name="connsiteY0" fmla="*/ 97957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454636 w 1546076"/>
                  <a:gd name="connsiteY4" fmla="*/ 97957 h 547777"/>
                  <a:gd name="connsiteX0" fmla="*/ 454636 w 1714392"/>
                  <a:gd name="connsiteY0" fmla="*/ 100262 h 550082"/>
                  <a:gd name="connsiteX1" fmla="*/ 1714392 w 1714392"/>
                  <a:gd name="connsiteY1" fmla="*/ 0 h 550082"/>
                  <a:gd name="connsiteX2" fmla="*/ 1300823 w 1714392"/>
                  <a:gd name="connsiteY2" fmla="*/ 476166 h 550082"/>
                  <a:gd name="connsiteX3" fmla="*/ 0 w 1714392"/>
                  <a:gd name="connsiteY3" fmla="*/ 550082 h 550082"/>
                  <a:gd name="connsiteX4" fmla="*/ 454636 w 1714392"/>
                  <a:gd name="connsiteY4" fmla="*/ 100262 h 550082"/>
                  <a:gd name="connsiteX0" fmla="*/ 454636 w 1908260"/>
                  <a:gd name="connsiteY0" fmla="*/ 151213 h 601033"/>
                  <a:gd name="connsiteX1" fmla="*/ 1908260 w 1908260"/>
                  <a:gd name="connsiteY1" fmla="*/ 0 h 601033"/>
                  <a:gd name="connsiteX2" fmla="*/ 1300823 w 1908260"/>
                  <a:gd name="connsiteY2" fmla="*/ 527117 h 601033"/>
                  <a:gd name="connsiteX3" fmla="*/ 0 w 1908260"/>
                  <a:gd name="connsiteY3" fmla="*/ 601033 h 601033"/>
                  <a:gd name="connsiteX4" fmla="*/ 454636 w 1908260"/>
                  <a:gd name="connsiteY4" fmla="*/ 151213 h 601033"/>
                  <a:gd name="connsiteX0" fmla="*/ 675642 w 1908260"/>
                  <a:gd name="connsiteY0" fmla="*/ 66773 h 601033"/>
                  <a:gd name="connsiteX1" fmla="*/ 1908260 w 1908260"/>
                  <a:gd name="connsiteY1" fmla="*/ 0 h 601033"/>
                  <a:gd name="connsiteX2" fmla="*/ 1300823 w 1908260"/>
                  <a:gd name="connsiteY2" fmla="*/ 527117 h 601033"/>
                  <a:gd name="connsiteX3" fmla="*/ 0 w 1908260"/>
                  <a:gd name="connsiteY3" fmla="*/ 601033 h 601033"/>
                  <a:gd name="connsiteX4" fmla="*/ 675642 w 1908260"/>
                  <a:gd name="connsiteY4" fmla="*/ 66773 h 601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8260" h="601033">
                    <a:moveTo>
                      <a:pt x="675642" y="66773"/>
                    </a:moveTo>
                    <a:lnTo>
                      <a:pt x="1908260" y="0"/>
                    </a:lnTo>
                    <a:lnTo>
                      <a:pt x="1300823" y="527117"/>
                    </a:lnTo>
                    <a:lnTo>
                      <a:pt x="0" y="601033"/>
                    </a:lnTo>
                    <a:lnTo>
                      <a:pt x="675642" y="66773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softEdge rad="152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4FC0C3CD-EFB8-4F80-A656-C8548D0B8137}"/>
                </a:ext>
              </a:extLst>
            </p:cNvPr>
            <p:cNvGrpSpPr/>
            <p:nvPr/>
          </p:nvGrpSpPr>
          <p:grpSpPr>
            <a:xfrm>
              <a:off x="933500" y="1332374"/>
              <a:ext cx="1262236" cy="3479244"/>
              <a:chOff x="1619672" y="1332374"/>
              <a:chExt cx="1262236" cy="3479244"/>
            </a:xfrm>
          </p:grpSpPr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72A10488-F981-4543-BFD8-474F5A7FC86F}"/>
                  </a:ext>
                </a:extLst>
              </p:cNvPr>
              <p:cNvSpPr/>
              <p:nvPr/>
            </p:nvSpPr>
            <p:spPr>
              <a:xfrm>
                <a:off x="1691680" y="3947522"/>
                <a:ext cx="864096" cy="86409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scene3d>
                <a:camera prst="perspectiveRight">
                  <a:rot lat="598412" lon="1237643" rev="0"/>
                </a:camera>
                <a:lightRig rig="threePt" dir="t"/>
              </a:scene3d>
              <a:sp3d extrusionH="819150" prstMaterial="flat">
                <a:bevelT w="44450" h="25400"/>
                <a:extrusionClr>
                  <a:schemeClr val="accent1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54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cs typeface="Arial" pitchFamily="34" charset="0"/>
                  </a:rPr>
                  <a:t>D</a:t>
                </a:r>
                <a:endParaRPr lang="ko-KR" altLang="en-US" sz="5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Arial" pitchFamily="34" charset="0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="" xmlns:a16="http://schemas.microsoft.com/office/drawing/2014/main" id="{455284AD-6366-4814-86C3-E44C7ABC43C0}"/>
                  </a:ext>
                </a:extLst>
              </p:cNvPr>
              <p:cNvSpPr/>
              <p:nvPr/>
            </p:nvSpPr>
            <p:spPr>
              <a:xfrm>
                <a:off x="2017812" y="3077696"/>
                <a:ext cx="864096" cy="86409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scene3d>
                <a:camera prst="perspectiveRight">
                  <a:rot lat="300000" lon="20699968" rev="0"/>
                </a:camera>
                <a:lightRig rig="threePt" dir="t"/>
              </a:scene3d>
              <a:sp3d extrusionH="819150" prstMaterial="flat">
                <a:bevelT w="44450" h="44450"/>
                <a:extrusionClr>
                  <a:schemeClr val="accent2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54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cs typeface="Arial" pitchFamily="34" charset="0"/>
                  </a:rPr>
                  <a:t>C</a:t>
                </a:r>
                <a:endParaRPr lang="ko-KR" altLang="en-US" sz="5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Arial" pitchFamily="34" charset="0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CD27F270-0134-4C73-9AE5-FF500209D54D}"/>
                  </a:ext>
                </a:extLst>
              </p:cNvPr>
              <p:cNvSpPr/>
              <p:nvPr/>
            </p:nvSpPr>
            <p:spPr>
              <a:xfrm>
                <a:off x="1979712" y="1332374"/>
                <a:ext cx="864096" cy="86409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scene3d>
                <a:camera prst="perspectiveRight">
                  <a:rot lat="21299999" lon="20699968" rev="0"/>
                </a:camera>
                <a:lightRig rig="threePt" dir="t"/>
              </a:scene3d>
              <a:sp3d extrusionH="819150" prstMaterial="flat">
                <a:bevelT w="63500" h="31750"/>
                <a:extrusionClr>
                  <a:schemeClr val="accent4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54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cs typeface="Arial" pitchFamily="34" charset="0"/>
                  </a:rPr>
                  <a:t>A</a:t>
                </a:r>
                <a:endParaRPr lang="ko-KR" altLang="en-US" sz="5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Arial" pitchFamily="34" charset="0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083D103D-B94D-4468-9EB0-4602DF805A48}"/>
                  </a:ext>
                </a:extLst>
              </p:cNvPr>
              <p:cNvSpPr/>
              <p:nvPr/>
            </p:nvSpPr>
            <p:spPr>
              <a:xfrm>
                <a:off x="1619672" y="2211710"/>
                <a:ext cx="864096" cy="86409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scene3d>
                <a:camera prst="perspectiveRight">
                  <a:rot lat="0" lon="1499958" rev="0"/>
                </a:camera>
                <a:lightRig rig="threePt" dir="t"/>
              </a:scene3d>
              <a:sp3d extrusionH="819150" prstMaterial="flat">
                <a:bevelT w="38100" h="44450"/>
                <a:extrusionClr>
                  <a:schemeClr val="accent3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54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cs typeface="Arial" pitchFamily="34" charset="0"/>
                  </a:rPr>
                  <a:t>B</a:t>
                </a:r>
                <a:endParaRPr lang="ko-KR" altLang="en-US" sz="5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Arial" pitchFamily="34" charset="0"/>
                </a:endParaRPr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F33C55C-6599-45FF-9B78-6B125EA4C615}"/>
              </a:ext>
            </a:extLst>
          </p:cNvPr>
          <p:cNvSpPr txBox="1"/>
          <p:nvPr/>
        </p:nvSpPr>
        <p:spPr>
          <a:xfrm>
            <a:off x="523184" y="2890867"/>
            <a:ext cx="36106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CULTURAL/ LINGUSTIC BACKGROUND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5" name="그룹 11">
            <a:extLst>
              <a:ext uri="{FF2B5EF4-FFF2-40B4-BE49-F238E27FC236}">
                <a16:creationId xmlns="" xmlns:a16="http://schemas.microsoft.com/office/drawing/2014/main" id="{ECE03F87-BFAC-4253-B413-599C8D186BEB}"/>
              </a:ext>
            </a:extLst>
          </p:cNvPr>
          <p:cNvGrpSpPr/>
          <p:nvPr/>
        </p:nvGrpSpPr>
        <p:grpSpPr>
          <a:xfrm>
            <a:off x="7796196" y="3981687"/>
            <a:ext cx="4395804" cy="954107"/>
            <a:chOff x="7719995" y="3745652"/>
            <a:chExt cx="3976704" cy="682691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61620E4C-8E0B-4A2B-99AF-90E5807B8DAA}"/>
                </a:ext>
              </a:extLst>
            </p:cNvPr>
            <p:cNvSpPr txBox="1"/>
            <p:nvPr/>
          </p:nvSpPr>
          <p:spPr>
            <a:xfrm>
              <a:off x="7719995" y="3745652"/>
              <a:ext cx="3976704" cy="682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altLang="ko-KR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ACADEMIC ENVIRONMENT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B264B026-6175-4083-A3E6-83EBCCDC8B91}"/>
                </a:ext>
              </a:extLst>
            </p:cNvPr>
            <p:cNvSpPr txBox="1"/>
            <p:nvPr/>
          </p:nvSpPr>
          <p:spPr>
            <a:xfrm>
              <a:off x="7719995" y="4088033"/>
              <a:ext cx="3614754" cy="220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655E9B81-2403-437C-A7F8-BF9C56888A98}"/>
              </a:ext>
            </a:extLst>
          </p:cNvPr>
          <p:cNvGrpSpPr/>
          <p:nvPr/>
        </p:nvGrpSpPr>
        <p:grpSpPr>
          <a:xfrm>
            <a:off x="7770938" y="1731303"/>
            <a:ext cx="3614754" cy="650158"/>
            <a:chOff x="194751" y="2772288"/>
            <a:chExt cx="2609237" cy="650158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157002E8-6693-4493-8C7E-366758BC689E}"/>
                </a:ext>
              </a:extLst>
            </p:cNvPr>
            <p:cNvSpPr txBox="1"/>
            <p:nvPr/>
          </p:nvSpPr>
          <p:spPr>
            <a:xfrm>
              <a:off x="197702" y="2772288"/>
              <a:ext cx="26062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altLang="ko-KR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STRATEGIES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450EB9FC-7E3F-47AD-B77A-3306F4952782}"/>
                </a:ext>
              </a:extLst>
            </p:cNvPr>
            <p:cNvSpPr txBox="1"/>
            <p:nvPr/>
          </p:nvSpPr>
          <p:spPr>
            <a:xfrm>
              <a:off x="194751" y="3114669"/>
              <a:ext cx="26092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F0A5F14D-6782-4E93-B7EB-E25AC9B7AE71}"/>
              </a:ext>
            </a:extLst>
          </p:cNvPr>
          <p:cNvGrpSpPr/>
          <p:nvPr/>
        </p:nvGrpSpPr>
        <p:grpSpPr>
          <a:xfrm>
            <a:off x="684338" y="5050978"/>
            <a:ext cx="3614754" cy="650158"/>
            <a:chOff x="179512" y="5029814"/>
            <a:chExt cx="2609237" cy="650158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C0D7748C-E119-4356-AB71-9045A0E38D44}"/>
                </a:ext>
              </a:extLst>
            </p:cNvPr>
            <p:cNvSpPr txBox="1"/>
            <p:nvPr/>
          </p:nvSpPr>
          <p:spPr>
            <a:xfrm>
              <a:off x="182463" y="5029814"/>
              <a:ext cx="26062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d-ID" altLang="ko-KR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AFFECTIVE FACTORS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8CE0CEA2-6AC1-4C4C-922D-D4FAEB956083}"/>
                </a:ext>
              </a:extLst>
            </p:cNvPr>
            <p:cNvSpPr txBox="1"/>
            <p:nvPr/>
          </p:nvSpPr>
          <p:spPr>
            <a:xfrm>
              <a:off x="179512" y="5372195"/>
              <a:ext cx="26092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F016CEB6-5C6C-47C2-9484-9C6B50AB37DD}"/>
              </a:ext>
            </a:extLst>
          </p:cNvPr>
          <p:cNvSpPr/>
          <p:nvPr/>
        </p:nvSpPr>
        <p:spPr>
          <a:xfrm>
            <a:off x="7556208" y="1799255"/>
            <a:ext cx="122258" cy="10764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94CB8553-B82B-4370-805B-61EDD5B09EDB}"/>
              </a:ext>
            </a:extLst>
          </p:cNvPr>
          <p:cNvSpPr/>
          <p:nvPr/>
        </p:nvSpPr>
        <p:spPr>
          <a:xfrm>
            <a:off x="7556208" y="3937829"/>
            <a:ext cx="122258" cy="10764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4E98731D-4874-4D09-B26C-3A34AC28316A}"/>
              </a:ext>
            </a:extLst>
          </p:cNvPr>
          <p:cNvSpPr/>
          <p:nvPr/>
        </p:nvSpPr>
        <p:spPr>
          <a:xfrm>
            <a:off x="4389566" y="2868542"/>
            <a:ext cx="122258" cy="1076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2E5997BE-7AB6-4441-B572-E97478335796}"/>
              </a:ext>
            </a:extLst>
          </p:cNvPr>
          <p:cNvSpPr/>
          <p:nvPr/>
        </p:nvSpPr>
        <p:spPr>
          <a:xfrm>
            <a:off x="4389566" y="5007117"/>
            <a:ext cx="122258" cy="10764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Chevron 13">
            <a:extLst>
              <a:ext uri="{FF2B5EF4-FFF2-40B4-BE49-F238E27FC236}">
                <a16:creationId xmlns="" xmlns:a16="http://schemas.microsoft.com/office/drawing/2014/main" id="{1D031C75-F7D0-42C9-9278-A479969ECD5F}"/>
              </a:ext>
            </a:extLst>
          </p:cNvPr>
          <p:cNvSpPr/>
          <p:nvPr/>
        </p:nvSpPr>
        <p:spPr>
          <a:xfrm>
            <a:off x="7051313" y="2142417"/>
            <a:ext cx="292585" cy="390113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Chevron 78">
            <a:extLst>
              <a:ext uri="{FF2B5EF4-FFF2-40B4-BE49-F238E27FC236}">
                <a16:creationId xmlns="" xmlns:a16="http://schemas.microsoft.com/office/drawing/2014/main" id="{E14F23A8-20DA-43D3-98A4-677D67C8ABC6}"/>
              </a:ext>
            </a:extLst>
          </p:cNvPr>
          <p:cNvSpPr/>
          <p:nvPr/>
        </p:nvSpPr>
        <p:spPr>
          <a:xfrm>
            <a:off x="7051313" y="4280991"/>
            <a:ext cx="292585" cy="390113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Chevron 79">
            <a:extLst>
              <a:ext uri="{FF2B5EF4-FFF2-40B4-BE49-F238E27FC236}">
                <a16:creationId xmlns="" xmlns:a16="http://schemas.microsoft.com/office/drawing/2014/main" id="{5F398835-A375-4076-B1E1-543FF35D1339}"/>
              </a:ext>
            </a:extLst>
          </p:cNvPr>
          <p:cNvSpPr/>
          <p:nvPr/>
        </p:nvSpPr>
        <p:spPr>
          <a:xfrm rot="10800000">
            <a:off x="4743250" y="3211704"/>
            <a:ext cx="292585" cy="390113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Chevron 80">
            <a:extLst>
              <a:ext uri="{FF2B5EF4-FFF2-40B4-BE49-F238E27FC236}">
                <a16:creationId xmlns="" xmlns:a16="http://schemas.microsoft.com/office/drawing/2014/main" id="{6DDFD6A0-0503-4E92-94F0-568E9D844A55}"/>
              </a:ext>
            </a:extLst>
          </p:cNvPr>
          <p:cNvSpPr/>
          <p:nvPr/>
        </p:nvSpPr>
        <p:spPr>
          <a:xfrm rot="10800000">
            <a:off x="4743251" y="5350278"/>
            <a:ext cx="292585" cy="390113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918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23529" y="101385"/>
            <a:ext cx="11573197" cy="470116"/>
          </a:xfrm>
        </p:spPr>
        <p:txBody>
          <a:bodyPr>
            <a:normAutofit fontScale="92500" lnSpcReduction="20000"/>
          </a:bodyPr>
          <a:lstStyle/>
          <a:p>
            <a:r>
              <a:rPr lang="id-ID" altLang="ko-KR" sz="2800" b="1" dirty="0" smtClean="0">
                <a:solidFill>
                  <a:schemeClr val="accent1">
                    <a:lumMod val="75000"/>
                  </a:schemeClr>
                </a:solidFill>
              </a:rPr>
              <a:t>ACADEMIC ESL/EFL WRITING: ISSUES IN THE LITERATURE</a:t>
            </a:r>
            <a:endParaRPr lang="ko-KR" altLang="en-US" sz="28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85750" y="681567"/>
          <a:ext cx="11677650" cy="609061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796052"/>
                <a:gridCol w="9881598"/>
              </a:tblGrid>
              <a:tr h="366183">
                <a:tc rowSpan="4">
                  <a:txBody>
                    <a:bodyPr/>
                    <a:lstStyle/>
                    <a:p>
                      <a:r>
                        <a:rPr lang="id-ID" sz="1600" dirty="0" smtClean="0"/>
                        <a:t>STRATEGIES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Okamura</a:t>
                      </a:r>
                      <a:r>
                        <a:rPr lang="id-ID" sz="20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(2006, p. 73)</a:t>
                      </a:r>
                      <a:r>
                        <a:rPr lang="id-ID" sz="20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d-ID" altLang="ko-KR" sz="2000" b="0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sets two strategies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focusing on reading academic texts </a:t>
                      </a:r>
                      <a:r>
                        <a:rPr lang="id-ID" sz="2000" b="0" dirty="0" smtClean="0">
                          <a:solidFill>
                            <a:schemeClr val="tx1"/>
                          </a:solidFill>
                        </a:rPr>
                        <a:t>and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mastering English speakers’ language use</a:t>
                      </a:r>
                      <a:r>
                        <a:rPr lang="id-ID" sz="2000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ko-KR" altLang="en-US" sz="2000" b="0" dirty="0" smtClean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</a:tr>
              <a:tr h="580934">
                <a:tc vMerge="1">
                  <a:txBody>
                    <a:bodyPr/>
                    <a:lstStyle/>
                    <a:p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</a:rPr>
                        <a:t>Setyowati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 &amp; 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</a:rPr>
                        <a:t>Sukmawan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, (2016, pp. 367–376)</a:t>
                      </a:r>
                      <a:r>
                        <a:rPr lang="id-ID" sz="2000" b="0" dirty="0" smtClean="0">
                          <a:solidFill>
                            <a:schemeClr val="tx1"/>
                          </a:solidFill>
                        </a:rPr>
                        <a:t> suggest extra effort</a:t>
                      </a:r>
                      <a:r>
                        <a:rPr lang="id-ID" sz="2000" b="0" baseline="0" dirty="0" smtClean="0">
                          <a:solidFill>
                            <a:schemeClr val="tx1"/>
                          </a:solidFill>
                        </a:rPr>
                        <a:t> to improve students’ writing skills by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writing</a:t>
                      </a:r>
                      <a:r>
                        <a:rPr lang="id-ID" sz="2000" b="0" dirty="0" smtClean="0">
                          <a:solidFill>
                            <a:schemeClr val="tx1"/>
                          </a:solidFill>
                        </a:rPr>
                        <a:t> practice</a:t>
                      </a:r>
                      <a:r>
                        <a:rPr lang="id-ID" sz="2000" b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reading a lot for knowledge and ideas, and </a:t>
                      </a:r>
                      <a:r>
                        <a:rPr lang="id-ID" sz="2000" b="0" dirty="0" smtClean="0">
                          <a:solidFill>
                            <a:schemeClr val="tx1"/>
                          </a:solidFill>
                        </a:rPr>
                        <a:t>using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diary writing</a:t>
                      </a:r>
                      <a:r>
                        <a:rPr lang="id-ID" sz="2000" b="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endParaRPr lang="ko-KR" altLang="en-US" sz="2000" b="0" dirty="0" smtClean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</a:tr>
              <a:tr h="424384">
                <a:tc vMerge="1">
                  <a:txBody>
                    <a:bodyPr/>
                    <a:lstStyle/>
                    <a:p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</a:rPr>
                        <a:t>Langum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 &amp; Sullivan (2017)</a:t>
                      </a:r>
                      <a:r>
                        <a:rPr lang="id-ID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0" lang="id-ID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suggest</a:t>
                      </a:r>
                      <a:r>
                        <a:rPr kumimoji="0" lang="id-ID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kumimoji="0" lang="en-US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sequence</a:t>
                      </a:r>
                      <a:r>
                        <a:rPr kumimoji="0" lang="id-ID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of</a:t>
                      </a:r>
                      <a:r>
                        <a:rPr kumimoji="0" lang="en-US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workshop</a:t>
                      </a:r>
                      <a:r>
                        <a:rPr kumimoji="0" lang="id-ID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development</a:t>
                      </a:r>
                      <a:r>
                        <a:rPr kumimoji="0" lang="id-ID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focusing on the academic literacy in writing.  </a:t>
                      </a:r>
                      <a:endParaRPr lang="ko-KR" altLang="en-US" sz="2000" b="0" dirty="0" smtClean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</a:tr>
              <a:tr h="833514">
                <a:tc vMerge="1">
                  <a:txBody>
                    <a:bodyPr/>
                    <a:lstStyle/>
                    <a:p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</a:rPr>
                        <a:t>Kaur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 &amp; Singh (2015)</a:t>
                      </a:r>
                      <a:r>
                        <a:rPr lang="id-ID" sz="2000" b="0" dirty="0" smtClean="0">
                          <a:solidFill>
                            <a:schemeClr val="tx1"/>
                          </a:solidFill>
                        </a:rPr>
                        <a:t> advocate</a:t>
                      </a:r>
                      <a:r>
                        <a:rPr lang="id-ID" sz="2000" b="0" baseline="0" dirty="0" smtClean="0">
                          <a:solidFill>
                            <a:schemeClr val="tx1"/>
                          </a:solidFill>
                        </a:rPr>
                        <a:t> (1)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seeking help from seniors about the conventions of academic writing, </a:t>
                      </a:r>
                      <a:r>
                        <a:rPr lang="id-ID" sz="2000" b="0" dirty="0" smtClean="0">
                          <a:solidFill>
                            <a:schemeClr val="tx1"/>
                          </a:solidFill>
                        </a:rPr>
                        <a:t>(2)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using the Google Translator to help in </a:t>
                      </a:r>
                      <a:r>
                        <a:rPr lang="id-ID" sz="2000" b="0" dirty="0" smtClean="0">
                          <a:solidFill>
                            <a:schemeClr val="tx1"/>
                          </a:solidFill>
                        </a:rPr>
                        <a:t>the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writing process, </a:t>
                      </a:r>
                      <a:r>
                        <a:rPr lang="id-ID" sz="2000" b="0" dirty="0" smtClean="0">
                          <a:solidFill>
                            <a:schemeClr val="tx1"/>
                          </a:solidFill>
                        </a:rPr>
                        <a:t>(3)</a:t>
                      </a:r>
                      <a:r>
                        <a:rPr lang="id-ID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using an English language dictionary</a:t>
                      </a:r>
                      <a:r>
                        <a:rPr lang="id-ID" sz="2000" b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id-ID" sz="2000" b="0" baseline="0" dirty="0" smtClean="0">
                          <a:solidFill>
                            <a:schemeClr val="tx1"/>
                          </a:solidFill>
                        </a:rPr>
                        <a:t> and (4) accessing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internet </a:t>
                      </a:r>
                      <a:r>
                        <a:rPr lang="id-ID" sz="2000" b="0" dirty="0" smtClean="0">
                          <a:solidFill>
                            <a:schemeClr val="tx1"/>
                          </a:solidFill>
                        </a:rPr>
                        <a:t>websites</a:t>
                      </a:r>
                      <a:r>
                        <a:rPr lang="id-ID" sz="2000" b="0" baseline="0" dirty="0" smtClean="0">
                          <a:solidFill>
                            <a:schemeClr val="tx1"/>
                          </a:solidFill>
                        </a:rPr>
                        <a:t> dealing with writing techniques. </a:t>
                      </a:r>
                      <a:endParaRPr lang="en-US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91429">
                <a:tc rowSpan="4">
                  <a:txBody>
                    <a:bodyPr/>
                    <a:lstStyle/>
                    <a:p>
                      <a:r>
                        <a:rPr lang="id-ID" sz="1600" b="1" dirty="0" smtClean="0"/>
                        <a:t>CULTURAL/</a:t>
                      </a:r>
                      <a:r>
                        <a:rPr lang="id-ID" sz="1600" b="1" baseline="0" dirty="0" smtClean="0"/>
                        <a:t> LINGUISTIC BACKGROUND</a:t>
                      </a:r>
                      <a:endParaRPr lang="id-ID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</a:rPr>
                        <a:t>Mukminin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 et al. (2015, p. 1403)</a:t>
                      </a:r>
                      <a:r>
                        <a:rPr lang="id-ID" sz="2000" b="0" dirty="0" smtClean="0">
                          <a:solidFill>
                            <a:schemeClr val="tx1"/>
                          </a:solidFill>
                        </a:rPr>
                        <a:t> highlight issues in</a:t>
                      </a:r>
                      <a:r>
                        <a:rPr lang="id-ID" sz="2000" b="0" baseline="0" dirty="0" smtClean="0">
                          <a:solidFill>
                            <a:schemeClr val="tx1"/>
                          </a:solidFill>
                        </a:rPr>
                        <a:t> relation to 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cultural and linguistic background, internationalization </a:t>
                      </a:r>
                      <a:r>
                        <a:rPr lang="id-ID" altLang="ko-KR" sz="2000" b="0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 of 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language rules, </a:t>
                      </a:r>
                      <a:r>
                        <a:rPr lang="id-ID" altLang="ko-KR" sz="2000" b="0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and 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broken English grammar</a:t>
                      </a:r>
                      <a:r>
                        <a:rPr lang="id-ID" altLang="ko-KR" sz="2000" b="0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. </a:t>
                      </a:r>
                      <a:endParaRPr lang="en-US" altLang="ko-KR" sz="2000" b="0" dirty="0" smtClean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</a:tr>
              <a:tr h="280889">
                <a:tc vMerge="1">
                  <a:txBody>
                    <a:bodyPr/>
                    <a:lstStyle/>
                    <a:p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</a:rPr>
                        <a:t>Kaur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 &amp; Singh (2015) </a:t>
                      </a:r>
                      <a:r>
                        <a:rPr lang="id-ID" sz="2000" b="0" dirty="0" smtClean="0">
                          <a:solidFill>
                            <a:schemeClr val="tx1"/>
                          </a:solidFill>
                        </a:rPr>
                        <a:t> state that</a:t>
                      </a:r>
                      <a:r>
                        <a:rPr lang="id-ID" sz="2000" b="0" baseline="0" dirty="0" smtClean="0">
                          <a:solidFill>
                            <a:schemeClr val="tx1"/>
                          </a:solidFill>
                        </a:rPr>
                        <a:t> being qualified as competent users of English according to proficiency tests (e.g. TOEFL and IELTS) is not a constantly reliable indicatator  in academic writing. </a:t>
                      </a:r>
                      <a:endParaRPr lang="ko-KR" altLang="en-US" sz="2000" b="0" dirty="0" smtClean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</a:tr>
              <a:tr h="581879">
                <a:tc vMerge="1">
                  <a:txBody>
                    <a:bodyPr/>
                    <a:lstStyle/>
                    <a:p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Dong (1998) indicates the impact of language, cultural differences and educational background and the difficulties on thesis/dissertation writing</a:t>
                      </a:r>
                      <a:r>
                        <a:rPr lang="id-ID" sz="2000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ko-KR" altLang="en-US" sz="2000" b="0" dirty="0" smtClean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</a:tr>
              <a:tr h="788141">
                <a:tc vMerge="1">
                  <a:txBody>
                    <a:bodyPr/>
                    <a:lstStyle/>
                    <a:p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Wu et al.</a:t>
                      </a:r>
                      <a:r>
                        <a:rPr lang="id-ID" sz="2000" baseline="0" dirty="0" smtClean="0"/>
                        <a:t> </a:t>
                      </a:r>
                      <a:r>
                        <a:rPr lang="en-US" sz="2000" dirty="0" smtClean="0"/>
                        <a:t>(2019)</a:t>
                      </a:r>
                      <a:r>
                        <a:rPr lang="id-ID" sz="2000" dirty="0" smtClean="0"/>
                        <a:t> argue that </a:t>
                      </a:r>
                      <a:r>
                        <a:rPr lang="en-US" sz="2000" dirty="0" smtClean="0"/>
                        <a:t>EFL writers tend to use longer sentence</a:t>
                      </a:r>
                      <a:r>
                        <a:rPr lang="id-ID" sz="2000" dirty="0" smtClean="0"/>
                        <a:t>s</a:t>
                      </a:r>
                      <a:r>
                        <a:rPr lang="en-US" sz="2000" dirty="0" smtClean="0"/>
                        <a:t> and clauses</a:t>
                      </a:r>
                      <a:r>
                        <a:rPr lang="id-ID" sz="2000" dirty="0" smtClean="0"/>
                        <a:t> because they are able to convey</a:t>
                      </a:r>
                      <a:r>
                        <a:rPr lang="id-ID" sz="2000" baseline="0" dirty="0" smtClean="0"/>
                        <a:t> </a:t>
                      </a:r>
                      <a:r>
                        <a:rPr lang="en-US" sz="2000" dirty="0" smtClean="0"/>
                        <a:t>more information </a:t>
                      </a:r>
                      <a:r>
                        <a:rPr lang="id-ID" sz="2000" dirty="0" smtClean="0"/>
                        <a:t>in longer sentences. 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23529" y="215685"/>
            <a:ext cx="11573197" cy="527266"/>
          </a:xfrm>
        </p:spPr>
        <p:txBody>
          <a:bodyPr>
            <a:normAutofit fontScale="55000" lnSpcReduction="20000"/>
          </a:bodyPr>
          <a:lstStyle/>
          <a:p>
            <a:r>
              <a:rPr lang="id-ID" altLang="ko-KR" b="1" dirty="0" smtClean="0">
                <a:solidFill>
                  <a:schemeClr val="accent1">
                    <a:lumMod val="75000"/>
                  </a:schemeClr>
                </a:solidFill>
              </a:rPr>
              <a:t>ACADEMIC ESL/EFL WRITING: ISSUES IN THE LITERATURE</a:t>
            </a:r>
            <a:endParaRPr lang="ko-KR" altLang="en-US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27050" y="1195917"/>
          <a:ext cx="11188700" cy="367903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720850"/>
                <a:gridCol w="9467850"/>
              </a:tblGrid>
              <a:tr h="899583">
                <a:tc rowSpan="2">
                  <a:txBody>
                    <a:bodyPr/>
                    <a:lstStyle/>
                    <a:p>
                      <a:r>
                        <a:rPr lang="id-ID" sz="2200" b="1" dirty="0" smtClean="0"/>
                        <a:t>Academic</a:t>
                      </a:r>
                      <a:r>
                        <a:rPr lang="id-ID" sz="2200" b="1" baseline="0" dirty="0" smtClean="0"/>
                        <a:t> environment</a:t>
                      </a:r>
                      <a:endParaRPr lang="id-ID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(Braine, 2002)</a:t>
                      </a:r>
                      <a:r>
                        <a:rPr lang="id-ID" sz="2400" b="0" dirty="0" smtClean="0">
                          <a:solidFill>
                            <a:schemeClr val="tx1"/>
                          </a:solidFill>
                        </a:rPr>
                        <a:t> maintains</a:t>
                      </a:r>
                      <a:r>
                        <a:rPr lang="id-ID" sz="2400" b="0" baseline="0" dirty="0" smtClean="0">
                          <a:solidFill>
                            <a:schemeClr val="tx1"/>
                          </a:solidFill>
                        </a:rPr>
                        <a:t> that</a:t>
                      </a:r>
                      <a:r>
                        <a:rPr lang="id-ID" sz="2400" b="0" dirty="0" smtClean="0">
                          <a:solidFill>
                            <a:schemeClr val="tx1"/>
                          </a:solidFill>
                        </a:rPr>
                        <a:t> the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relationship between the advisor and advisee play</a:t>
                      </a:r>
                      <a:r>
                        <a:rPr lang="id-ID" sz="2400" b="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a key role </a:t>
                      </a:r>
                      <a:r>
                        <a:rPr lang="id-ID" sz="2400" b="0" dirty="0" smtClean="0">
                          <a:solidFill>
                            <a:schemeClr val="tx1"/>
                          </a:solidFill>
                        </a:rPr>
                        <a:t>in the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research project </a:t>
                      </a:r>
                      <a:r>
                        <a:rPr lang="id-ID" sz="2400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/>
                </a:tc>
              </a:tr>
              <a:tr h="889694">
                <a:tc vMerge="1">
                  <a:txBody>
                    <a:bodyPr/>
                    <a:lstStyle/>
                    <a:p>
                      <a:endParaRPr lang="id-ID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4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he teachers or advisors serve an important role in </a:t>
                      </a:r>
                      <a:r>
                        <a:rPr lang="id-ID" sz="2400" b="0" dirty="0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id-ID" sz="2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writing process</a:t>
                      </a:r>
                      <a:r>
                        <a:rPr lang="id-ID" sz="2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d-ID" sz="2400" b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Widodo</a:t>
                      </a:r>
                      <a:r>
                        <a:rPr lang="id-ID" sz="2400" b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id-ID" sz="2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2000, p. 105)</a:t>
                      </a:r>
                      <a:r>
                        <a:rPr lang="id-ID" sz="2400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/>
                </a:tc>
              </a:tr>
              <a:tr h="951086">
                <a:tc>
                  <a:txBody>
                    <a:bodyPr/>
                    <a:lstStyle/>
                    <a:p>
                      <a:r>
                        <a:rPr lang="id-ID" sz="2200" b="1" dirty="0" smtClean="0"/>
                        <a:t>Affective factors </a:t>
                      </a:r>
                      <a:endParaRPr lang="id-ID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Iñesta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&amp;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Monereo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(2009, p. 1126–1128)</a:t>
                      </a:r>
                      <a:r>
                        <a:rPr lang="id-ID" sz="2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provid</a:t>
                      </a:r>
                      <a:r>
                        <a:rPr lang="id-ID" sz="2400" b="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some regulation strategies and solutions to manage learners’ fear and anxiety</a:t>
                      </a:r>
                      <a:r>
                        <a:rPr lang="id-ID" sz="2400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id-ID" sz="2400" b="0" baseline="0" dirty="0" smtClean="0">
                          <a:solidFill>
                            <a:schemeClr val="tx1"/>
                          </a:solidFill>
                        </a:rPr>
                        <a:t>  Also the authors offer solution as to learners decision when facing problems. These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will be the key to understanding how </a:t>
                      </a:r>
                      <a:r>
                        <a:rPr lang="id-ID" sz="2400" b="0" dirty="0" smtClean="0">
                          <a:solidFill>
                            <a:schemeClr val="tx1"/>
                          </a:solidFill>
                        </a:rPr>
                        <a:t>students</a:t>
                      </a:r>
                      <a:r>
                        <a:rPr lang="id-ID" sz="2400" b="0" baseline="0" dirty="0" smtClean="0">
                          <a:solidFill>
                            <a:schemeClr val="tx1"/>
                          </a:solidFill>
                        </a:rPr>
                        <a:t> may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improve their writing</a:t>
                      </a:r>
                      <a:r>
                        <a:rPr lang="id-ID" sz="2400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theme1.xml><?xml version="1.0" encoding="utf-8"?>
<a:theme xmlns:a="http://schemas.openxmlformats.org/drawingml/2006/main" name="Cover and End Slide Master">
  <a:themeElements>
    <a:clrScheme name="ALLPPT COLOR - 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7B6FF"/>
      </a:accent1>
      <a:accent2>
        <a:srgbClr val="A0E232"/>
      </a:accent2>
      <a:accent3>
        <a:srgbClr val="FD9034"/>
      </a:accent3>
      <a:accent4>
        <a:srgbClr val="FFD434"/>
      </a:accent4>
      <a:accent5>
        <a:srgbClr val="DC00C8"/>
      </a:accent5>
      <a:accent6>
        <a:srgbClr val="FF000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COLOR - 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7B6FF"/>
      </a:accent1>
      <a:accent2>
        <a:srgbClr val="7CEC32"/>
      </a:accent2>
      <a:accent3>
        <a:srgbClr val="FD9034"/>
      </a:accent3>
      <a:accent4>
        <a:srgbClr val="FFD434"/>
      </a:accent4>
      <a:accent5>
        <a:srgbClr val="DC00C8"/>
      </a:accent5>
      <a:accent6>
        <a:srgbClr val="FF000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 COLOR - 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7B6FF"/>
      </a:accent1>
      <a:accent2>
        <a:srgbClr val="A0E232"/>
      </a:accent2>
      <a:accent3>
        <a:srgbClr val="FD9034"/>
      </a:accent3>
      <a:accent4>
        <a:srgbClr val="FFD434"/>
      </a:accent4>
      <a:accent5>
        <a:srgbClr val="DC00C8"/>
      </a:accent5>
      <a:accent6>
        <a:srgbClr val="FF000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4236</TotalTime>
  <Words>701</Words>
  <Application>Microsoft Office PowerPoint</Application>
  <PresentationFormat>Custom</PresentationFormat>
  <Paragraphs>104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Cover and End Slide Master</vt:lpstr>
      <vt:lpstr>Contents Slide Master</vt:lpstr>
      <vt:lpstr>Section Break Slide Master</vt:lpstr>
      <vt:lpstr>Equity</vt:lpstr>
      <vt:lpstr>Slide 1</vt:lpstr>
      <vt:lpstr>Slide 2</vt:lpstr>
      <vt:lpstr>Slide 3</vt:lpstr>
      <vt:lpstr>CONSTRAINTS FOR NON-NES GRADUATE STUDENTS 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DEDY</cp:lastModifiedBy>
  <cp:revision>254</cp:revision>
  <dcterms:created xsi:type="dcterms:W3CDTF">2019-01-14T06:35:35Z</dcterms:created>
  <dcterms:modified xsi:type="dcterms:W3CDTF">2020-01-30T16:16:31Z</dcterms:modified>
</cp:coreProperties>
</file>