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FF"/>
    <a:srgbClr val="996600"/>
    <a:srgbClr val="990000"/>
    <a:srgbClr val="008080"/>
    <a:srgbClr val="00CC00"/>
    <a:srgbClr val="CC33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E681F-1B55-40A3-B65A-0DDDC9105A67}" type="doc">
      <dgm:prSet loTypeId="urn:microsoft.com/office/officeart/2005/8/layout/radial6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0683222C-C1F1-4474-8E46-7A42C72269A8}">
      <dgm:prSet phldrT="[Text]" custT="1"/>
      <dgm:spPr/>
      <dgm:t>
        <a:bodyPr/>
        <a:lstStyle/>
        <a:p>
          <a:r>
            <a:rPr lang="en-US" sz="2000" smtClean="0"/>
            <a:t>LANGUAGE STRUCTURE</a:t>
          </a:r>
          <a:endParaRPr lang="en-US" sz="2000" dirty="0"/>
        </a:p>
      </dgm:t>
    </dgm:pt>
    <dgm:pt modelId="{1404B756-0247-467C-A90B-C58E1F09A5A8}" type="parTrans" cxnId="{880BD497-F5DE-4B59-8F59-73CFEB185BE8}">
      <dgm:prSet/>
      <dgm:spPr/>
      <dgm:t>
        <a:bodyPr/>
        <a:lstStyle/>
        <a:p>
          <a:endParaRPr lang="en-US"/>
        </a:p>
      </dgm:t>
    </dgm:pt>
    <dgm:pt modelId="{094BC205-625D-4773-B26D-5AACB46BEFF4}" type="sibTrans" cxnId="{880BD497-F5DE-4B59-8F59-73CFEB185BE8}">
      <dgm:prSet/>
      <dgm:spPr/>
      <dgm:t>
        <a:bodyPr/>
        <a:lstStyle/>
        <a:p>
          <a:endParaRPr lang="en-US"/>
        </a:p>
      </dgm:t>
    </dgm:pt>
    <dgm:pt modelId="{F5C0AEB8-B662-4CD3-BEB7-DC60D6F4CE2C}">
      <dgm:prSet phldrT="[Text]" custT="1"/>
      <dgm:spPr/>
      <dgm:t>
        <a:bodyPr/>
        <a:lstStyle/>
        <a:p>
          <a:r>
            <a:rPr lang="en-US" sz="2000" b="1" dirty="0" smtClean="0"/>
            <a:t>PHONETICS/</a:t>
          </a:r>
        </a:p>
        <a:p>
          <a:r>
            <a:rPr lang="en-US" sz="2000" b="1" dirty="0" smtClean="0"/>
            <a:t>PHONOLOGY</a:t>
          </a:r>
          <a:endParaRPr lang="en-US" sz="2000" b="1" dirty="0"/>
        </a:p>
      </dgm:t>
    </dgm:pt>
    <dgm:pt modelId="{B441FB30-DFB2-4BDF-9E4A-51BA606495C3}" type="parTrans" cxnId="{E9A3B685-8586-42AB-907C-45C2DB5CF743}">
      <dgm:prSet/>
      <dgm:spPr/>
      <dgm:t>
        <a:bodyPr/>
        <a:lstStyle/>
        <a:p>
          <a:endParaRPr lang="en-US"/>
        </a:p>
      </dgm:t>
    </dgm:pt>
    <dgm:pt modelId="{96C22469-42AB-48E2-830B-9044D471D5D2}" type="sibTrans" cxnId="{E9A3B685-8586-42AB-907C-45C2DB5CF743}">
      <dgm:prSet/>
      <dgm:spPr/>
      <dgm:t>
        <a:bodyPr/>
        <a:lstStyle/>
        <a:p>
          <a:endParaRPr lang="en-US"/>
        </a:p>
      </dgm:t>
    </dgm:pt>
    <dgm:pt modelId="{7EF0B373-9BEB-4D98-AFA1-F1CFADE38AB6}">
      <dgm:prSet phldrT="[Text]" custT="1"/>
      <dgm:spPr/>
      <dgm:t>
        <a:bodyPr/>
        <a:lstStyle/>
        <a:p>
          <a:r>
            <a:rPr lang="en-US" sz="1800" b="1" smtClean="0"/>
            <a:t>MORPHOLOGY</a:t>
          </a:r>
          <a:endParaRPr lang="en-US" sz="1600" b="1" dirty="0"/>
        </a:p>
      </dgm:t>
    </dgm:pt>
    <dgm:pt modelId="{CDAAE4A1-4F00-49B7-BC02-0F4598D9118D}" type="parTrans" cxnId="{CE0FF694-D331-403A-9E95-A0A46DD4FE20}">
      <dgm:prSet/>
      <dgm:spPr/>
      <dgm:t>
        <a:bodyPr/>
        <a:lstStyle/>
        <a:p>
          <a:endParaRPr lang="en-US"/>
        </a:p>
      </dgm:t>
    </dgm:pt>
    <dgm:pt modelId="{3771CE40-C16E-424A-B3F7-7E16B6D10BE0}" type="sibTrans" cxnId="{CE0FF694-D331-403A-9E95-A0A46DD4FE20}">
      <dgm:prSet/>
      <dgm:spPr/>
      <dgm:t>
        <a:bodyPr/>
        <a:lstStyle/>
        <a:p>
          <a:endParaRPr lang="en-US"/>
        </a:p>
      </dgm:t>
    </dgm:pt>
    <dgm:pt modelId="{282EFBA4-FC97-42FF-9F5D-510B588A2D25}">
      <dgm:prSet phldrT="[Text]" custT="1"/>
      <dgm:spPr/>
      <dgm:t>
        <a:bodyPr/>
        <a:lstStyle/>
        <a:p>
          <a:r>
            <a:rPr lang="en-US" sz="2400" b="1" smtClean="0"/>
            <a:t>SYNTAX</a:t>
          </a:r>
          <a:endParaRPr lang="en-US" sz="1600" b="1" dirty="0"/>
        </a:p>
      </dgm:t>
    </dgm:pt>
    <dgm:pt modelId="{44179EBE-F18D-46C3-9C24-7201FFE13E1F}" type="parTrans" cxnId="{E2EBC2B8-3B0F-4176-A40B-5D46821377DB}">
      <dgm:prSet/>
      <dgm:spPr/>
      <dgm:t>
        <a:bodyPr/>
        <a:lstStyle/>
        <a:p>
          <a:endParaRPr lang="en-US"/>
        </a:p>
      </dgm:t>
    </dgm:pt>
    <dgm:pt modelId="{B7B5A5D2-F679-4D32-83E9-FF6006C013C5}" type="sibTrans" cxnId="{E2EBC2B8-3B0F-4176-A40B-5D46821377DB}">
      <dgm:prSet/>
      <dgm:spPr/>
      <dgm:t>
        <a:bodyPr/>
        <a:lstStyle/>
        <a:p>
          <a:endParaRPr lang="en-US"/>
        </a:p>
      </dgm:t>
    </dgm:pt>
    <dgm:pt modelId="{63CF3DB0-1C01-4C91-B186-D8849253046C}">
      <dgm:prSet phldrT="[Text]" custT="1"/>
      <dgm:spPr/>
      <dgm:t>
        <a:bodyPr/>
        <a:lstStyle/>
        <a:p>
          <a:r>
            <a:rPr lang="en-US" sz="2000" b="1" dirty="0" smtClean="0"/>
            <a:t>SEMANTICS</a:t>
          </a:r>
          <a:endParaRPr lang="en-US" sz="1600" b="1" dirty="0"/>
        </a:p>
      </dgm:t>
    </dgm:pt>
    <dgm:pt modelId="{9EBF0C2F-CD72-4AE3-A5AE-F16D8AA6C5B4}" type="parTrans" cxnId="{D43B73F4-277F-4172-BD13-100EB794A16B}">
      <dgm:prSet/>
      <dgm:spPr/>
      <dgm:t>
        <a:bodyPr/>
        <a:lstStyle/>
        <a:p>
          <a:endParaRPr lang="en-US"/>
        </a:p>
      </dgm:t>
    </dgm:pt>
    <dgm:pt modelId="{839B64BC-114B-4BEF-90C3-E8E1BF89E53E}" type="sibTrans" cxnId="{D43B73F4-277F-4172-BD13-100EB794A16B}">
      <dgm:prSet/>
      <dgm:spPr/>
      <dgm:t>
        <a:bodyPr/>
        <a:lstStyle/>
        <a:p>
          <a:endParaRPr lang="en-US"/>
        </a:p>
      </dgm:t>
    </dgm:pt>
    <dgm:pt modelId="{CF12FEC6-B4A0-4916-918C-A760709A33CA}" type="pres">
      <dgm:prSet presAssocID="{1C5E681F-1B55-40A3-B65A-0DDDC9105A6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99574A-82AD-4DBC-9025-EFAB8BF8938E}" type="pres">
      <dgm:prSet presAssocID="{0683222C-C1F1-4474-8E46-7A42C72269A8}" presName="centerShape" presStyleLbl="node0" presStyleIdx="0" presStyleCnt="1" custScaleX="132057" custScaleY="105269" custLinFactNeighborX="-897" custLinFactNeighborY="3136"/>
      <dgm:spPr/>
    </dgm:pt>
    <dgm:pt modelId="{13CE0261-5012-4AF1-A064-B83518A6C5A4}" type="pres">
      <dgm:prSet presAssocID="{F5C0AEB8-B662-4CD3-BEB7-DC60D6F4CE2C}" presName="node" presStyleLbl="node1" presStyleIdx="0" presStyleCnt="4" custScaleX="234494" custScaleY="119482" custRadScaleRad="112521" custRadScaleInc="-1073">
        <dgm:presLayoutVars>
          <dgm:bulletEnabled val="1"/>
        </dgm:presLayoutVars>
      </dgm:prSet>
      <dgm:spPr/>
    </dgm:pt>
    <dgm:pt modelId="{91FED9E8-64FE-474E-993E-F1606D6C1E17}" type="pres">
      <dgm:prSet presAssocID="{F5C0AEB8-B662-4CD3-BEB7-DC60D6F4CE2C}" presName="dummy" presStyleCnt="0"/>
      <dgm:spPr/>
    </dgm:pt>
    <dgm:pt modelId="{3514EB00-C193-4DC8-8A76-5DA9899E35AD}" type="pres">
      <dgm:prSet presAssocID="{96C22469-42AB-48E2-830B-9044D471D5D2}" presName="sibTrans" presStyleLbl="sibTrans2D1" presStyleIdx="0" presStyleCnt="4" custScaleX="97845" custScaleY="100684"/>
      <dgm:spPr/>
    </dgm:pt>
    <dgm:pt modelId="{6F77D040-DCF2-4BD9-B70B-C4520AAA371D}" type="pres">
      <dgm:prSet presAssocID="{7EF0B373-9BEB-4D98-AFA1-F1CFADE38AB6}" presName="node" presStyleLbl="node1" presStyleIdx="1" presStyleCnt="4" custScaleX="209003" custScaleY="116404" custRadScaleRad="138163" custRadScaleInc="892">
        <dgm:presLayoutVars>
          <dgm:bulletEnabled val="1"/>
        </dgm:presLayoutVars>
      </dgm:prSet>
      <dgm:spPr/>
    </dgm:pt>
    <dgm:pt modelId="{290AF633-936C-4B1F-8B7C-5B0597F31842}" type="pres">
      <dgm:prSet presAssocID="{7EF0B373-9BEB-4D98-AFA1-F1CFADE38AB6}" presName="dummy" presStyleCnt="0"/>
      <dgm:spPr/>
    </dgm:pt>
    <dgm:pt modelId="{B67A8A09-8E40-4646-BD08-96F8CE80B54C}" type="pres">
      <dgm:prSet presAssocID="{3771CE40-C16E-424A-B3F7-7E16B6D10BE0}" presName="sibTrans" presStyleLbl="sibTrans2D1" presStyleIdx="1" presStyleCnt="4" custScaleX="97705" custScaleY="98777"/>
      <dgm:spPr/>
    </dgm:pt>
    <dgm:pt modelId="{2B752E85-0B0F-47F1-9A8C-BD3548FFD02A}" type="pres">
      <dgm:prSet presAssocID="{282EFBA4-FC97-42FF-9F5D-510B588A2D25}" presName="node" presStyleLbl="node1" presStyleIdx="2" presStyleCnt="4" custScaleX="158526" custScaleY="105284" custRadScaleRad="98904" custRadScaleInc="-4725">
        <dgm:presLayoutVars>
          <dgm:bulletEnabled val="1"/>
        </dgm:presLayoutVars>
      </dgm:prSet>
      <dgm:spPr/>
    </dgm:pt>
    <dgm:pt modelId="{87655ED7-860A-4982-8852-F49E3857CC2D}" type="pres">
      <dgm:prSet presAssocID="{282EFBA4-FC97-42FF-9F5D-510B588A2D25}" presName="dummy" presStyleCnt="0"/>
      <dgm:spPr/>
    </dgm:pt>
    <dgm:pt modelId="{30C6B966-1CD1-4C71-A26B-6C1609F7F374}" type="pres">
      <dgm:prSet presAssocID="{B7B5A5D2-F679-4D32-83E9-FF6006C013C5}" presName="sibTrans" presStyleLbl="sibTrans2D1" presStyleIdx="2" presStyleCnt="4"/>
      <dgm:spPr/>
    </dgm:pt>
    <dgm:pt modelId="{CEFCF8D4-10AF-441F-BBD9-38FB42F37928}" type="pres">
      <dgm:prSet presAssocID="{63CF3DB0-1C01-4C91-B186-D8849253046C}" presName="node" presStyleLbl="node1" presStyleIdx="3" presStyleCnt="4" custScaleX="183620" custScaleY="102811" custRadScaleRad="132713" custRadScaleInc="-2321">
        <dgm:presLayoutVars>
          <dgm:bulletEnabled val="1"/>
        </dgm:presLayoutVars>
      </dgm:prSet>
      <dgm:spPr/>
    </dgm:pt>
    <dgm:pt modelId="{ADED8FCC-4285-442A-A905-7163D311E642}" type="pres">
      <dgm:prSet presAssocID="{63CF3DB0-1C01-4C91-B186-D8849253046C}" presName="dummy" presStyleCnt="0"/>
      <dgm:spPr/>
    </dgm:pt>
    <dgm:pt modelId="{776E1016-F5C5-435A-AC5F-605061B3A8CC}" type="pres">
      <dgm:prSet presAssocID="{839B64BC-114B-4BEF-90C3-E8E1BF89E53E}" presName="sibTrans" presStyleLbl="sibTrans2D1" presStyleIdx="3" presStyleCnt="4"/>
      <dgm:spPr/>
    </dgm:pt>
  </dgm:ptLst>
  <dgm:cxnLst>
    <dgm:cxn modelId="{D895FCF0-788B-49D0-87E6-6B7612F51AFA}" type="presOf" srcId="{B7B5A5D2-F679-4D32-83E9-FF6006C013C5}" destId="{30C6B966-1CD1-4C71-A26B-6C1609F7F374}" srcOrd="0" destOrd="0" presId="urn:microsoft.com/office/officeart/2005/8/layout/radial6"/>
    <dgm:cxn modelId="{E9A3B685-8586-42AB-907C-45C2DB5CF743}" srcId="{0683222C-C1F1-4474-8E46-7A42C72269A8}" destId="{F5C0AEB8-B662-4CD3-BEB7-DC60D6F4CE2C}" srcOrd="0" destOrd="0" parTransId="{B441FB30-DFB2-4BDF-9E4A-51BA606495C3}" sibTransId="{96C22469-42AB-48E2-830B-9044D471D5D2}"/>
    <dgm:cxn modelId="{B79CEF50-9CA4-4B31-A9C7-0343295DC41F}" type="presOf" srcId="{7EF0B373-9BEB-4D98-AFA1-F1CFADE38AB6}" destId="{6F77D040-DCF2-4BD9-B70B-C4520AAA371D}" srcOrd="0" destOrd="0" presId="urn:microsoft.com/office/officeart/2005/8/layout/radial6"/>
    <dgm:cxn modelId="{AC82C02F-1321-4A0A-AF6D-1100D0DBDD43}" type="presOf" srcId="{63CF3DB0-1C01-4C91-B186-D8849253046C}" destId="{CEFCF8D4-10AF-441F-BBD9-38FB42F37928}" srcOrd="0" destOrd="0" presId="urn:microsoft.com/office/officeart/2005/8/layout/radial6"/>
    <dgm:cxn modelId="{E2EBC2B8-3B0F-4176-A40B-5D46821377DB}" srcId="{0683222C-C1F1-4474-8E46-7A42C72269A8}" destId="{282EFBA4-FC97-42FF-9F5D-510B588A2D25}" srcOrd="2" destOrd="0" parTransId="{44179EBE-F18D-46C3-9C24-7201FFE13E1F}" sibTransId="{B7B5A5D2-F679-4D32-83E9-FF6006C013C5}"/>
    <dgm:cxn modelId="{C899352C-0A0C-41D2-826A-23FF0B0BEB31}" type="presOf" srcId="{0683222C-C1F1-4474-8E46-7A42C72269A8}" destId="{EB99574A-82AD-4DBC-9025-EFAB8BF8938E}" srcOrd="0" destOrd="0" presId="urn:microsoft.com/office/officeart/2005/8/layout/radial6"/>
    <dgm:cxn modelId="{F44C6AC4-CC69-4F39-A39C-A7E2EDF4B243}" type="presOf" srcId="{839B64BC-114B-4BEF-90C3-E8E1BF89E53E}" destId="{776E1016-F5C5-435A-AC5F-605061B3A8CC}" srcOrd="0" destOrd="0" presId="urn:microsoft.com/office/officeart/2005/8/layout/radial6"/>
    <dgm:cxn modelId="{199888E6-04BA-4919-9DD8-30FCC616F2F8}" type="presOf" srcId="{3771CE40-C16E-424A-B3F7-7E16B6D10BE0}" destId="{B67A8A09-8E40-4646-BD08-96F8CE80B54C}" srcOrd="0" destOrd="0" presId="urn:microsoft.com/office/officeart/2005/8/layout/radial6"/>
    <dgm:cxn modelId="{880BD497-F5DE-4B59-8F59-73CFEB185BE8}" srcId="{1C5E681F-1B55-40A3-B65A-0DDDC9105A67}" destId="{0683222C-C1F1-4474-8E46-7A42C72269A8}" srcOrd="0" destOrd="0" parTransId="{1404B756-0247-467C-A90B-C58E1F09A5A8}" sibTransId="{094BC205-625D-4773-B26D-5AACB46BEFF4}"/>
    <dgm:cxn modelId="{4FA89DE2-E80F-45E2-AD96-1FBF39530B89}" type="presOf" srcId="{1C5E681F-1B55-40A3-B65A-0DDDC9105A67}" destId="{CF12FEC6-B4A0-4916-918C-A760709A33CA}" srcOrd="0" destOrd="0" presId="urn:microsoft.com/office/officeart/2005/8/layout/radial6"/>
    <dgm:cxn modelId="{CE0FF694-D331-403A-9E95-A0A46DD4FE20}" srcId="{0683222C-C1F1-4474-8E46-7A42C72269A8}" destId="{7EF0B373-9BEB-4D98-AFA1-F1CFADE38AB6}" srcOrd="1" destOrd="0" parTransId="{CDAAE4A1-4F00-49B7-BC02-0F4598D9118D}" sibTransId="{3771CE40-C16E-424A-B3F7-7E16B6D10BE0}"/>
    <dgm:cxn modelId="{C5335EDE-ED9A-48F1-8F75-7C8B5D45FFC2}" type="presOf" srcId="{96C22469-42AB-48E2-830B-9044D471D5D2}" destId="{3514EB00-C193-4DC8-8A76-5DA9899E35AD}" srcOrd="0" destOrd="0" presId="urn:microsoft.com/office/officeart/2005/8/layout/radial6"/>
    <dgm:cxn modelId="{D43B73F4-277F-4172-BD13-100EB794A16B}" srcId="{0683222C-C1F1-4474-8E46-7A42C72269A8}" destId="{63CF3DB0-1C01-4C91-B186-D8849253046C}" srcOrd="3" destOrd="0" parTransId="{9EBF0C2F-CD72-4AE3-A5AE-F16D8AA6C5B4}" sibTransId="{839B64BC-114B-4BEF-90C3-E8E1BF89E53E}"/>
    <dgm:cxn modelId="{F32467A0-114A-4501-8FD6-56798C5E3800}" type="presOf" srcId="{F5C0AEB8-B662-4CD3-BEB7-DC60D6F4CE2C}" destId="{13CE0261-5012-4AF1-A064-B83518A6C5A4}" srcOrd="0" destOrd="0" presId="urn:microsoft.com/office/officeart/2005/8/layout/radial6"/>
    <dgm:cxn modelId="{6906A104-4A2F-4B84-B114-3087E96A0B70}" type="presOf" srcId="{282EFBA4-FC97-42FF-9F5D-510B588A2D25}" destId="{2B752E85-0B0F-47F1-9A8C-BD3548FFD02A}" srcOrd="0" destOrd="0" presId="urn:microsoft.com/office/officeart/2005/8/layout/radial6"/>
    <dgm:cxn modelId="{0A163840-6C34-4280-9F73-A51473C5F16E}" type="presParOf" srcId="{CF12FEC6-B4A0-4916-918C-A760709A33CA}" destId="{EB99574A-82AD-4DBC-9025-EFAB8BF8938E}" srcOrd="0" destOrd="0" presId="urn:microsoft.com/office/officeart/2005/8/layout/radial6"/>
    <dgm:cxn modelId="{DB147324-02C2-4E43-B5F2-B6669A8625F9}" type="presParOf" srcId="{CF12FEC6-B4A0-4916-918C-A760709A33CA}" destId="{13CE0261-5012-4AF1-A064-B83518A6C5A4}" srcOrd="1" destOrd="0" presId="urn:microsoft.com/office/officeart/2005/8/layout/radial6"/>
    <dgm:cxn modelId="{63A71D00-8B96-4731-8D06-60264F0139D9}" type="presParOf" srcId="{CF12FEC6-B4A0-4916-918C-A760709A33CA}" destId="{91FED9E8-64FE-474E-993E-F1606D6C1E17}" srcOrd="2" destOrd="0" presId="urn:microsoft.com/office/officeart/2005/8/layout/radial6"/>
    <dgm:cxn modelId="{9E3DB755-2E5E-406E-B15E-F19EF6E1E67C}" type="presParOf" srcId="{CF12FEC6-B4A0-4916-918C-A760709A33CA}" destId="{3514EB00-C193-4DC8-8A76-5DA9899E35AD}" srcOrd="3" destOrd="0" presId="urn:microsoft.com/office/officeart/2005/8/layout/radial6"/>
    <dgm:cxn modelId="{2F98A9AA-AE96-4E30-9559-6B96B859980B}" type="presParOf" srcId="{CF12FEC6-B4A0-4916-918C-A760709A33CA}" destId="{6F77D040-DCF2-4BD9-B70B-C4520AAA371D}" srcOrd="4" destOrd="0" presId="urn:microsoft.com/office/officeart/2005/8/layout/radial6"/>
    <dgm:cxn modelId="{92138C40-F790-4B0A-9CBB-241C2178E316}" type="presParOf" srcId="{CF12FEC6-B4A0-4916-918C-A760709A33CA}" destId="{290AF633-936C-4B1F-8B7C-5B0597F31842}" srcOrd="5" destOrd="0" presId="urn:microsoft.com/office/officeart/2005/8/layout/radial6"/>
    <dgm:cxn modelId="{1AE58443-CBF3-44AE-85D6-BED75FEC73AA}" type="presParOf" srcId="{CF12FEC6-B4A0-4916-918C-A760709A33CA}" destId="{B67A8A09-8E40-4646-BD08-96F8CE80B54C}" srcOrd="6" destOrd="0" presId="urn:microsoft.com/office/officeart/2005/8/layout/radial6"/>
    <dgm:cxn modelId="{DD151CA2-D30C-4AB8-91E9-E80CB2424A57}" type="presParOf" srcId="{CF12FEC6-B4A0-4916-918C-A760709A33CA}" destId="{2B752E85-0B0F-47F1-9A8C-BD3548FFD02A}" srcOrd="7" destOrd="0" presId="urn:microsoft.com/office/officeart/2005/8/layout/radial6"/>
    <dgm:cxn modelId="{A9D5FB77-23BA-4826-B7D7-52C2AEA06566}" type="presParOf" srcId="{CF12FEC6-B4A0-4916-918C-A760709A33CA}" destId="{87655ED7-860A-4982-8852-F49E3857CC2D}" srcOrd="8" destOrd="0" presId="urn:microsoft.com/office/officeart/2005/8/layout/radial6"/>
    <dgm:cxn modelId="{0AB9C752-5579-4C33-9365-ADC845CA06F3}" type="presParOf" srcId="{CF12FEC6-B4A0-4916-918C-A760709A33CA}" destId="{30C6B966-1CD1-4C71-A26B-6C1609F7F374}" srcOrd="9" destOrd="0" presId="urn:microsoft.com/office/officeart/2005/8/layout/radial6"/>
    <dgm:cxn modelId="{84D91EEF-3445-4455-A2AF-2E9502585429}" type="presParOf" srcId="{CF12FEC6-B4A0-4916-918C-A760709A33CA}" destId="{CEFCF8D4-10AF-441F-BBD9-38FB42F37928}" srcOrd="10" destOrd="0" presId="urn:microsoft.com/office/officeart/2005/8/layout/radial6"/>
    <dgm:cxn modelId="{8DB0ECEA-F8BD-44C5-91DF-ADC3C46436B8}" type="presParOf" srcId="{CF12FEC6-B4A0-4916-918C-A760709A33CA}" destId="{ADED8FCC-4285-442A-A905-7163D311E642}" srcOrd="11" destOrd="0" presId="urn:microsoft.com/office/officeart/2005/8/layout/radial6"/>
    <dgm:cxn modelId="{205D68B3-1EFF-4855-B1E4-CB344E1826A2}" type="presParOf" srcId="{CF12FEC6-B4A0-4916-918C-A760709A33CA}" destId="{776E1016-F5C5-435A-AC5F-605061B3A8CC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3D9D05-47E8-4063-8DB4-5C64FC4ECF23}" type="doc">
      <dgm:prSet loTypeId="urn:microsoft.com/office/officeart/2005/8/layout/process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F742707-C702-499B-8D71-18763C1F6CB9}">
      <dgm:prSet phldrT="[Text]" custT="1"/>
      <dgm:spPr/>
      <dgm:t>
        <a:bodyPr/>
        <a:lstStyle/>
        <a:p>
          <a:r>
            <a:rPr lang="en-US" sz="2800" dirty="0" err="1" smtClean="0"/>
            <a:t>Intan</a:t>
          </a:r>
          <a:r>
            <a:rPr lang="en-US" sz="2800" dirty="0" smtClean="0"/>
            <a:t> bathed her cat</a:t>
          </a:r>
          <a:endParaRPr lang="en-US" sz="2800" dirty="0"/>
        </a:p>
      </dgm:t>
    </dgm:pt>
    <dgm:pt modelId="{98791BBE-608D-4931-9490-23D281207F10}" type="parTrans" cxnId="{0A9B452B-5B00-4C53-AB8B-5E5FAA3E13B2}">
      <dgm:prSet/>
      <dgm:spPr/>
      <dgm:t>
        <a:bodyPr/>
        <a:lstStyle/>
        <a:p>
          <a:endParaRPr lang="en-US"/>
        </a:p>
      </dgm:t>
    </dgm:pt>
    <dgm:pt modelId="{1B34F42E-AB85-4A69-9492-F571B8E92D81}" type="sibTrans" cxnId="{0A9B452B-5B00-4C53-AB8B-5E5FAA3E13B2}">
      <dgm:prSet/>
      <dgm:spPr/>
      <dgm:t>
        <a:bodyPr/>
        <a:lstStyle/>
        <a:p>
          <a:endParaRPr lang="en-US"/>
        </a:p>
      </dgm:t>
    </dgm:pt>
    <dgm:pt modelId="{8B8E44EA-C81A-4195-856F-07D14F5BDF76}">
      <dgm:prSet phldrT="[Text]" custT="1"/>
      <dgm:spPr/>
      <dgm:t>
        <a:bodyPr/>
        <a:lstStyle/>
        <a:p>
          <a:r>
            <a:rPr lang="en-US" sz="2800" dirty="0" err="1" smtClean="0"/>
            <a:t>Intan’s</a:t>
          </a:r>
          <a:r>
            <a:rPr lang="en-US" sz="2800" dirty="0" smtClean="0"/>
            <a:t> cat got wet</a:t>
          </a:r>
          <a:endParaRPr lang="en-US" sz="2800" dirty="0"/>
        </a:p>
      </dgm:t>
    </dgm:pt>
    <dgm:pt modelId="{4275A5A3-896F-4B5B-A7DF-270C4EB1CDAF}" type="parTrans" cxnId="{ECA4BC59-A528-40EB-9A36-E9D53C3BB716}">
      <dgm:prSet/>
      <dgm:spPr/>
      <dgm:t>
        <a:bodyPr/>
        <a:lstStyle/>
        <a:p>
          <a:endParaRPr lang="en-US"/>
        </a:p>
      </dgm:t>
    </dgm:pt>
    <dgm:pt modelId="{FEE37445-DD8B-4E96-8C65-6701DE1E3565}" type="sibTrans" cxnId="{ECA4BC59-A528-40EB-9A36-E9D53C3BB716}">
      <dgm:prSet/>
      <dgm:spPr/>
      <dgm:t>
        <a:bodyPr/>
        <a:lstStyle/>
        <a:p>
          <a:endParaRPr lang="en-US"/>
        </a:p>
      </dgm:t>
    </dgm:pt>
    <dgm:pt modelId="{89FCFFBA-9616-40D6-914F-4905EA2F0B5B}">
      <dgm:prSet phldrT="[Text]" custT="1"/>
      <dgm:spPr/>
      <dgm:t>
        <a:bodyPr/>
        <a:lstStyle/>
        <a:p>
          <a:r>
            <a:rPr lang="en-US" sz="4400" dirty="0" smtClean="0"/>
            <a:t>entails</a:t>
          </a:r>
          <a:endParaRPr lang="en-US" sz="5300" dirty="0"/>
        </a:p>
      </dgm:t>
    </dgm:pt>
    <dgm:pt modelId="{316B73C9-6D62-4597-9635-BB3407E8CC72}" type="parTrans" cxnId="{96E79F83-B8F4-4389-89EB-9F5DF347D842}">
      <dgm:prSet/>
      <dgm:spPr/>
      <dgm:t>
        <a:bodyPr/>
        <a:lstStyle/>
        <a:p>
          <a:endParaRPr lang="en-US"/>
        </a:p>
      </dgm:t>
    </dgm:pt>
    <dgm:pt modelId="{BF6E3BDF-4F4F-4FC6-837F-54E2CBE86E77}" type="sibTrans" cxnId="{96E79F83-B8F4-4389-89EB-9F5DF347D842}">
      <dgm:prSet/>
      <dgm:spPr/>
      <dgm:t>
        <a:bodyPr/>
        <a:lstStyle/>
        <a:p>
          <a:endParaRPr lang="en-US"/>
        </a:p>
      </dgm:t>
    </dgm:pt>
    <dgm:pt modelId="{3F737C68-5DB6-4DF8-9124-B22200C5F3CC}" type="pres">
      <dgm:prSet presAssocID="{B03D9D05-47E8-4063-8DB4-5C64FC4ECF23}" presName="Name0" presStyleCnt="0">
        <dgm:presLayoutVars>
          <dgm:dir/>
          <dgm:animLvl val="lvl"/>
          <dgm:resizeHandles val="exact"/>
        </dgm:presLayoutVars>
      </dgm:prSet>
      <dgm:spPr/>
    </dgm:pt>
    <dgm:pt modelId="{E93D0B06-FBB5-4D10-96C2-4DAA30825FA6}" type="pres">
      <dgm:prSet presAssocID="{8B8E44EA-C81A-4195-856F-07D14F5BDF76}" presName="boxAndChildren" presStyleCnt="0"/>
      <dgm:spPr/>
    </dgm:pt>
    <dgm:pt modelId="{8DB86477-38CA-4D86-9D1B-58FFE4A1E746}" type="pres">
      <dgm:prSet presAssocID="{8B8E44EA-C81A-4195-856F-07D14F5BDF76}" presName="parentTextBox" presStyleLbl="node1" presStyleIdx="0" presStyleCnt="2"/>
      <dgm:spPr/>
      <dgm:t>
        <a:bodyPr/>
        <a:lstStyle/>
        <a:p>
          <a:endParaRPr lang="en-US"/>
        </a:p>
      </dgm:t>
    </dgm:pt>
    <dgm:pt modelId="{8601BDB5-6298-4F00-81FC-8B1981EAFD86}" type="pres">
      <dgm:prSet presAssocID="{8B8E44EA-C81A-4195-856F-07D14F5BDF76}" presName="entireBox" presStyleLbl="node1" presStyleIdx="0" presStyleCnt="2" custScaleY="45195"/>
      <dgm:spPr/>
      <dgm:t>
        <a:bodyPr/>
        <a:lstStyle/>
        <a:p>
          <a:endParaRPr lang="en-US"/>
        </a:p>
      </dgm:t>
    </dgm:pt>
    <dgm:pt modelId="{43D2E5D9-852D-4051-9023-CD0E3BA56463}" type="pres">
      <dgm:prSet presAssocID="{8B8E44EA-C81A-4195-856F-07D14F5BDF76}" presName="descendantBox" presStyleCnt="0"/>
      <dgm:spPr/>
    </dgm:pt>
    <dgm:pt modelId="{DBBC097B-BE80-4150-9292-8F5A2AEFC1DE}" type="pres">
      <dgm:prSet presAssocID="{89FCFFBA-9616-40D6-914F-4905EA2F0B5B}" presName="childTextBox" presStyleLbl="fgAccFollowNode1" presStyleIdx="0" presStyleCnt="1" custScaleY="66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3EC66-D223-48AB-A3D7-416CF9685301}" type="pres">
      <dgm:prSet presAssocID="{1B34F42E-AB85-4A69-9492-F571B8E92D81}" presName="sp" presStyleCnt="0"/>
      <dgm:spPr/>
    </dgm:pt>
    <dgm:pt modelId="{78E800DB-3FEA-4467-8213-1E9D45790F57}" type="pres">
      <dgm:prSet presAssocID="{EF742707-C702-499B-8D71-18763C1F6CB9}" presName="arrowAndChildren" presStyleCnt="0"/>
      <dgm:spPr/>
    </dgm:pt>
    <dgm:pt modelId="{7D6B899C-8AC4-4C07-9456-3796E456F14F}" type="pres">
      <dgm:prSet presAssocID="{EF742707-C702-499B-8D71-18763C1F6CB9}" presName="parentTextArrow" presStyleLbl="node1" presStyleIdx="1" presStyleCnt="2" custScaleY="33677" custLinFactNeighborX="-45000" custLinFactNeighborY="-15"/>
      <dgm:spPr/>
      <dgm:t>
        <a:bodyPr/>
        <a:lstStyle/>
        <a:p>
          <a:endParaRPr lang="en-US"/>
        </a:p>
      </dgm:t>
    </dgm:pt>
  </dgm:ptLst>
  <dgm:cxnLst>
    <dgm:cxn modelId="{0A9B452B-5B00-4C53-AB8B-5E5FAA3E13B2}" srcId="{B03D9D05-47E8-4063-8DB4-5C64FC4ECF23}" destId="{EF742707-C702-499B-8D71-18763C1F6CB9}" srcOrd="0" destOrd="0" parTransId="{98791BBE-608D-4931-9490-23D281207F10}" sibTransId="{1B34F42E-AB85-4A69-9492-F571B8E92D81}"/>
    <dgm:cxn modelId="{32CFACCA-5BD2-464B-9F04-D11121B1AF42}" type="presOf" srcId="{B03D9D05-47E8-4063-8DB4-5C64FC4ECF23}" destId="{3F737C68-5DB6-4DF8-9124-B22200C5F3CC}" srcOrd="0" destOrd="0" presId="urn:microsoft.com/office/officeart/2005/8/layout/process4"/>
    <dgm:cxn modelId="{96E79F83-B8F4-4389-89EB-9F5DF347D842}" srcId="{8B8E44EA-C81A-4195-856F-07D14F5BDF76}" destId="{89FCFFBA-9616-40D6-914F-4905EA2F0B5B}" srcOrd="0" destOrd="0" parTransId="{316B73C9-6D62-4597-9635-BB3407E8CC72}" sibTransId="{BF6E3BDF-4F4F-4FC6-837F-54E2CBE86E77}"/>
    <dgm:cxn modelId="{B74D9FA2-010C-4833-9D68-BAEF5D8DC55C}" type="presOf" srcId="{8B8E44EA-C81A-4195-856F-07D14F5BDF76}" destId="{8DB86477-38CA-4D86-9D1B-58FFE4A1E746}" srcOrd="0" destOrd="0" presId="urn:microsoft.com/office/officeart/2005/8/layout/process4"/>
    <dgm:cxn modelId="{965554A0-0D18-4781-A1E9-9C286BF22228}" type="presOf" srcId="{EF742707-C702-499B-8D71-18763C1F6CB9}" destId="{7D6B899C-8AC4-4C07-9456-3796E456F14F}" srcOrd="0" destOrd="0" presId="urn:microsoft.com/office/officeart/2005/8/layout/process4"/>
    <dgm:cxn modelId="{ECA4BC59-A528-40EB-9A36-E9D53C3BB716}" srcId="{B03D9D05-47E8-4063-8DB4-5C64FC4ECF23}" destId="{8B8E44EA-C81A-4195-856F-07D14F5BDF76}" srcOrd="1" destOrd="0" parTransId="{4275A5A3-896F-4B5B-A7DF-270C4EB1CDAF}" sibTransId="{FEE37445-DD8B-4E96-8C65-6701DE1E3565}"/>
    <dgm:cxn modelId="{E842E81B-E544-4A4F-8497-AD43B66F832D}" type="presOf" srcId="{89FCFFBA-9616-40D6-914F-4905EA2F0B5B}" destId="{DBBC097B-BE80-4150-9292-8F5A2AEFC1DE}" srcOrd="0" destOrd="0" presId="urn:microsoft.com/office/officeart/2005/8/layout/process4"/>
    <dgm:cxn modelId="{5012F904-8C2A-498F-BB88-AFDE31F23ECA}" type="presOf" srcId="{8B8E44EA-C81A-4195-856F-07D14F5BDF76}" destId="{8601BDB5-6298-4F00-81FC-8B1981EAFD86}" srcOrd="1" destOrd="0" presId="urn:microsoft.com/office/officeart/2005/8/layout/process4"/>
    <dgm:cxn modelId="{540F665D-6C0B-40E9-B659-FDC36CF6D2AE}" type="presParOf" srcId="{3F737C68-5DB6-4DF8-9124-B22200C5F3CC}" destId="{E93D0B06-FBB5-4D10-96C2-4DAA30825FA6}" srcOrd="0" destOrd="0" presId="urn:microsoft.com/office/officeart/2005/8/layout/process4"/>
    <dgm:cxn modelId="{13D4908A-4DF2-4A77-983B-8F25C680B050}" type="presParOf" srcId="{E93D0B06-FBB5-4D10-96C2-4DAA30825FA6}" destId="{8DB86477-38CA-4D86-9D1B-58FFE4A1E746}" srcOrd="0" destOrd="0" presId="urn:microsoft.com/office/officeart/2005/8/layout/process4"/>
    <dgm:cxn modelId="{35D1BA16-C236-42D3-905A-93F3C52D2155}" type="presParOf" srcId="{E93D0B06-FBB5-4D10-96C2-4DAA30825FA6}" destId="{8601BDB5-6298-4F00-81FC-8B1981EAFD86}" srcOrd="1" destOrd="0" presId="urn:microsoft.com/office/officeart/2005/8/layout/process4"/>
    <dgm:cxn modelId="{B8CEAB25-C704-42CD-B7BA-A7536B3F651B}" type="presParOf" srcId="{E93D0B06-FBB5-4D10-96C2-4DAA30825FA6}" destId="{43D2E5D9-852D-4051-9023-CD0E3BA56463}" srcOrd="2" destOrd="0" presId="urn:microsoft.com/office/officeart/2005/8/layout/process4"/>
    <dgm:cxn modelId="{9F3D21A4-4CC4-44BE-A4E0-15B3EEA44963}" type="presParOf" srcId="{43D2E5D9-852D-4051-9023-CD0E3BA56463}" destId="{DBBC097B-BE80-4150-9292-8F5A2AEFC1DE}" srcOrd="0" destOrd="0" presId="urn:microsoft.com/office/officeart/2005/8/layout/process4"/>
    <dgm:cxn modelId="{43A324CD-5CAA-426B-ABEF-61AC38F85623}" type="presParOf" srcId="{3F737C68-5DB6-4DF8-9124-B22200C5F3CC}" destId="{7553EC66-D223-48AB-A3D7-416CF9685301}" srcOrd="1" destOrd="0" presId="urn:microsoft.com/office/officeart/2005/8/layout/process4"/>
    <dgm:cxn modelId="{EF6C5A8D-84B8-4EFF-8EB9-6656DAAD3A61}" type="presParOf" srcId="{3F737C68-5DB6-4DF8-9124-B22200C5F3CC}" destId="{78E800DB-3FEA-4467-8213-1E9D45790F57}" srcOrd="2" destOrd="0" presId="urn:microsoft.com/office/officeart/2005/8/layout/process4"/>
    <dgm:cxn modelId="{CAC7BEDF-67AF-495F-9216-06E3C85929EE}" type="presParOf" srcId="{78E800DB-3FEA-4467-8213-1E9D45790F57}" destId="{7D6B899C-8AC4-4C07-9456-3796E456F14F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9E5424-8A62-43D4-8F78-8E9F6A1D51C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9E75CE-62FC-4DF4-8A74-58D990CBC6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00200"/>
            <a:ext cx="8839200" cy="2819400"/>
          </a:xfrm>
        </p:spPr>
        <p:txBody>
          <a:bodyPr>
            <a:noAutofit/>
          </a:bodyPr>
          <a:lstStyle/>
          <a:p>
            <a:pPr algn="l"/>
            <a:r>
              <a:rPr lang="en-US" sz="3600" b="1" baseline="-25000" dirty="0" smtClean="0"/>
              <a:t>FAKULTAS 		: KEGURUAN DAN ILMU PENDIDIKAN</a:t>
            </a:r>
            <a:br>
              <a:rPr lang="en-US" sz="3600" b="1" baseline="-25000" dirty="0" smtClean="0"/>
            </a:br>
            <a:r>
              <a:rPr lang="en-US" sz="3600" b="1" baseline="-25000" dirty="0" smtClean="0"/>
              <a:t>PRODI 		: PENDIDIKAN BAHASA INGGRIS</a:t>
            </a:r>
            <a:br>
              <a:rPr lang="en-US" sz="3600" b="1" baseline="-25000" dirty="0" smtClean="0"/>
            </a:br>
            <a:r>
              <a:rPr lang="en-US" sz="3600" b="1" baseline="-25000" dirty="0" smtClean="0"/>
              <a:t>MAKUL 		: </a:t>
            </a:r>
            <a:r>
              <a:rPr lang="en-US" sz="3600" b="1" i="1" baseline="-25000" dirty="0" smtClean="0"/>
              <a:t>SEMANTICS</a:t>
            </a:r>
            <a:r>
              <a:rPr lang="en-US" sz="3600" b="1" baseline="-25000" dirty="0" smtClean="0"/>
              <a:t/>
            </a:r>
            <a:br>
              <a:rPr lang="en-US" sz="3600" b="1" baseline="-25000" dirty="0" smtClean="0"/>
            </a:br>
            <a:r>
              <a:rPr lang="en-US" sz="3600" b="1" baseline="-25000" dirty="0" smtClean="0"/>
              <a:t>JML SKS		: 2 SKS</a:t>
            </a:r>
            <a:br>
              <a:rPr lang="en-US" sz="3600" b="1" baseline="-25000" dirty="0" smtClean="0"/>
            </a:br>
            <a:r>
              <a:rPr lang="en-US" sz="3600" b="1" baseline="-25000" dirty="0" smtClean="0"/>
              <a:t>SEMESTER 		: 7	</a:t>
            </a:r>
            <a:br>
              <a:rPr lang="en-US" sz="3600" b="1" baseline="-25000" dirty="0" smtClean="0"/>
            </a:br>
            <a:r>
              <a:rPr lang="en-US" sz="3600" b="1" baseline="-25000" dirty="0" smtClean="0"/>
              <a:t>DOSEN		: DEDY SUBANDOWO, M.A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153400" cy="1676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UNIVERSITAS MUHAMMADIYAH METRO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2014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OVERVIEW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371601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THE MEANING OF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Berlin Sans FB" pitchFamily="34" charset="0"/>
              </a:rPr>
              <a:t>Speakers of Language can produce</a:t>
            </a:r>
          </a:p>
          <a:p>
            <a:pPr algn="just">
              <a:buNone/>
            </a:pPr>
            <a:r>
              <a:rPr lang="en-US" dirty="0" smtClean="0">
                <a:latin typeface="Berlin Sans FB" pitchFamily="34" charset="0"/>
              </a:rPr>
              <a:t>meaningful words to other speakers :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i="1" dirty="0" smtClean="0">
                <a:solidFill>
                  <a:srgbClr val="FF00FF"/>
                </a:solidFill>
                <a:latin typeface="Berlin Sans FB" pitchFamily="34" charset="0"/>
              </a:rPr>
              <a:t>my bike is pink. </a:t>
            </a:r>
            <a:r>
              <a:rPr lang="en-US" i="1" dirty="0">
                <a:latin typeface="Berlin Sans FB" pitchFamily="34" charset="0"/>
              </a:rPr>
              <a:t>	</a:t>
            </a:r>
            <a:r>
              <a:rPr lang="en-US" i="1" dirty="0" smtClean="0">
                <a:latin typeface="Berlin Sans FB" pitchFamily="34" charset="0"/>
              </a:rPr>
              <a:t>(information)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i="1" dirty="0" smtClean="0">
                <a:solidFill>
                  <a:srgbClr val="00CC00"/>
                </a:solidFill>
                <a:latin typeface="Berlin Sans FB" pitchFamily="34" charset="0"/>
              </a:rPr>
              <a:t>Have you got breakfast? </a:t>
            </a:r>
            <a:r>
              <a:rPr lang="en-US" i="1" dirty="0" smtClean="0">
                <a:latin typeface="Berlin Sans FB" pitchFamily="34" charset="0"/>
              </a:rPr>
              <a:t>(ask question)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Stop talking! </a:t>
            </a:r>
            <a:r>
              <a:rPr lang="en-US" i="1" dirty="0" smtClean="0">
                <a:latin typeface="Berlin Sans FB" pitchFamily="34" charset="0"/>
              </a:rPr>
              <a:t>(give command)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i="1" dirty="0" smtClean="0">
                <a:solidFill>
                  <a:srgbClr val="C00000"/>
                </a:solidFill>
                <a:latin typeface="Berlin Sans FB" pitchFamily="34" charset="0"/>
              </a:rPr>
              <a:t>May you have a happy life. </a:t>
            </a:r>
            <a:r>
              <a:rPr lang="en-US" i="1" dirty="0" smtClean="0">
                <a:latin typeface="Berlin Sans FB" pitchFamily="34" charset="0"/>
              </a:rPr>
              <a:t>(express wishes)</a:t>
            </a:r>
            <a:endParaRPr lang="en-US" i="1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934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When you know a language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44963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Flick</a:t>
            </a:r>
            <a:r>
              <a:rPr lang="en-US" sz="2400" dirty="0" smtClean="0"/>
              <a:t> (meaningful)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Blick</a:t>
            </a:r>
            <a:r>
              <a:rPr lang="en-US" sz="2400" dirty="0" smtClean="0"/>
              <a:t> (meaningless)</a:t>
            </a:r>
          </a:p>
          <a:p>
            <a:r>
              <a:rPr lang="en-US" sz="2400" i="1" dirty="0" smtClean="0"/>
              <a:t>Johan swims </a:t>
            </a:r>
            <a:r>
              <a:rPr lang="en-US" sz="2400" dirty="0" smtClean="0"/>
              <a:t>(meaningful)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i="1" dirty="0" smtClean="0"/>
              <a:t>Swims logical every</a:t>
            </a:r>
            <a:r>
              <a:rPr lang="en-US" sz="2400" dirty="0" smtClean="0"/>
              <a:t> (meaningless)</a:t>
            </a:r>
          </a:p>
          <a:p>
            <a:r>
              <a:rPr lang="en-US" sz="2400" i="1" dirty="0" smtClean="0"/>
              <a:t>Bank</a:t>
            </a:r>
            <a:r>
              <a:rPr lang="en-US" sz="2400" dirty="0" smtClean="0"/>
              <a:t> (institution)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i="1" dirty="0" smtClean="0"/>
              <a:t>Bank</a:t>
            </a:r>
            <a:r>
              <a:rPr lang="en-US" sz="2400" dirty="0" smtClean="0"/>
              <a:t> (river)</a:t>
            </a:r>
          </a:p>
          <a:p>
            <a:r>
              <a:rPr lang="en-US" sz="2400" i="1" dirty="0" err="1" smtClean="0"/>
              <a:t>Tono</a:t>
            </a:r>
            <a:r>
              <a:rPr lang="en-US" sz="2400" i="1" dirty="0" smtClean="0"/>
              <a:t> saw the girl with the telescope </a:t>
            </a:r>
            <a:r>
              <a:rPr lang="en-US" sz="2400" dirty="0" smtClean="0"/>
              <a:t>(ambiguity)</a:t>
            </a:r>
          </a:p>
          <a:p>
            <a:r>
              <a:rPr lang="en-US" sz="2400" i="1" dirty="0" smtClean="0"/>
              <a:t>Sofa and Couch </a:t>
            </a:r>
            <a:r>
              <a:rPr lang="en-US" sz="2400" dirty="0" smtClean="0"/>
              <a:t>(synonym)</a:t>
            </a:r>
          </a:p>
          <a:p>
            <a:r>
              <a:rPr lang="en-US" sz="2400" i="1" dirty="0" err="1" smtClean="0"/>
              <a:t>Rina</a:t>
            </a:r>
            <a:r>
              <a:rPr lang="en-US" sz="2400" i="1" dirty="0" smtClean="0"/>
              <a:t> put off the meeting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Rina</a:t>
            </a:r>
            <a:r>
              <a:rPr lang="en-US" sz="2400" i="1" dirty="0" smtClean="0"/>
              <a:t> put the meeting off </a:t>
            </a:r>
            <a:r>
              <a:rPr lang="en-US" sz="2400" dirty="0" smtClean="0"/>
              <a:t>(same meaning)</a:t>
            </a:r>
          </a:p>
          <a:p>
            <a:r>
              <a:rPr lang="en-US" sz="2400" i="1" dirty="0" smtClean="0"/>
              <a:t>Alive </a:t>
            </a:r>
            <a:r>
              <a:rPr lang="en-US" sz="2400" i="1" dirty="0" err="1" smtClean="0"/>
              <a:t>vs</a:t>
            </a:r>
            <a:r>
              <a:rPr lang="en-US" sz="2400" i="1" dirty="0" smtClean="0"/>
              <a:t> Dead </a:t>
            </a:r>
            <a:r>
              <a:rPr lang="en-US" sz="2400" dirty="0" smtClean="0"/>
              <a:t>(</a:t>
            </a:r>
            <a:r>
              <a:rPr lang="en-US" sz="2400" dirty="0" err="1" smtClean="0"/>
              <a:t>opppositness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algn="just"/>
            <a:r>
              <a:rPr lang="en-US" sz="2800" dirty="0" smtClean="0">
                <a:solidFill>
                  <a:srgbClr val="008080"/>
                </a:solidFill>
              </a:rPr>
              <a:t>Speakers know the real-word objects refer to like “</a:t>
            </a:r>
            <a:r>
              <a:rPr lang="en-US" sz="2800" i="1" dirty="0" smtClean="0">
                <a:solidFill>
                  <a:srgbClr val="FF00FF"/>
                </a:solidFill>
              </a:rPr>
              <a:t>chair in the corner</a:t>
            </a:r>
            <a:r>
              <a:rPr lang="en-US" sz="2800" i="1" dirty="0" smtClean="0">
                <a:solidFill>
                  <a:srgbClr val="008080"/>
                </a:solidFill>
              </a:rPr>
              <a:t>”. </a:t>
            </a:r>
            <a:r>
              <a:rPr lang="en-US" sz="2800" dirty="0" smtClean="0">
                <a:solidFill>
                  <a:srgbClr val="008080"/>
                </a:solidFill>
              </a:rPr>
              <a:t>They can also identify the knowledge even the words do not refer to an actual word “</a:t>
            </a:r>
            <a:r>
              <a:rPr lang="en-US" sz="2800" i="1" dirty="0" smtClean="0">
                <a:solidFill>
                  <a:srgbClr val="FF00FF"/>
                </a:solidFill>
              </a:rPr>
              <a:t>the beauty inside your heart</a:t>
            </a:r>
            <a:r>
              <a:rPr lang="en-US" sz="2800" dirty="0" smtClean="0">
                <a:solidFill>
                  <a:srgbClr val="008080"/>
                </a:solidFill>
              </a:rPr>
              <a:t>”.</a:t>
            </a:r>
          </a:p>
          <a:p>
            <a:pPr algn="just"/>
            <a:r>
              <a:rPr lang="en-US" sz="2800" dirty="0" smtClean="0">
                <a:solidFill>
                  <a:srgbClr val="008080"/>
                </a:solidFill>
              </a:rPr>
              <a:t>When speakers have the capacity to discover whether the meaning of a sentence is being true or false it is called </a:t>
            </a:r>
            <a:r>
              <a:rPr lang="en-US" sz="2800" b="1" i="1" dirty="0" smtClean="0">
                <a:solidFill>
                  <a:srgbClr val="FF0000"/>
                </a:solidFill>
              </a:rPr>
              <a:t>truth condition</a:t>
            </a:r>
            <a:r>
              <a:rPr lang="en-US" sz="2800" dirty="0" smtClean="0">
                <a:solidFill>
                  <a:srgbClr val="008080"/>
                </a:solidFill>
              </a:rPr>
              <a:t>.</a:t>
            </a:r>
          </a:p>
          <a:p>
            <a:pPr marL="514350" indent="-227013" algn="just">
              <a:buFont typeface="+mj-lt"/>
              <a:buAutoNum type="arabicParenR"/>
            </a:pPr>
            <a:r>
              <a:rPr lang="en-US" sz="2800" dirty="0">
                <a:solidFill>
                  <a:srgbClr val="008080"/>
                </a:solidFill>
              </a:rPr>
              <a:t>	</a:t>
            </a:r>
            <a:r>
              <a:rPr lang="en-US" sz="2800" i="1" dirty="0" smtClean="0">
                <a:solidFill>
                  <a:srgbClr val="990000"/>
                </a:solidFill>
              </a:rPr>
              <a:t>All kings are male </a:t>
            </a:r>
            <a:r>
              <a:rPr lang="en-US" sz="2800" dirty="0" smtClean="0">
                <a:solidFill>
                  <a:srgbClr val="008080"/>
                </a:solidFill>
              </a:rPr>
              <a:t>[√]</a:t>
            </a:r>
          </a:p>
          <a:p>
            <a:pPr marL="514350" indent="-227013" algn="just">
              <a:buFont typeface="+mj-lt"/>
              <a:buAutoNum type="arabicParenR"/>
            </a:pPr>
            <a:r>
              <a:rPr lang="en-US" sz="2800" dirty="0">
                <a:solidFill>
                  <a:srgbClr val="008080"/>
                </a:solidFill>
              </a:rPr>
              <a:t>	</a:t>
            </a:r>
            <a:r>
              <a:rPr lang="en-US" sz="2800" i="1" dirty="0" smtClean="0">
                <a:solidFill>
                  <a:srgbClr val="996600"/>
                </a:solidFill>
              </a:rPr>
              <a:t>All bachelors are married </a:t>
            </a:r>
            <a:r>
              <a:rPr lang="en-US" sz="2800" dirty="0" smtClean="0">
                <a:solidFill>
                  <a:srgbClr val="008080"/>
                </a:solidFill>
              </a:rPr>
              <a:t>[X]</a:t>
            </a:r>
            <a:endParaRPr lang="en-US" sz="2800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Berlin Sans FB" pitchFamily="34" charset="0"/>
              </a:rPr>
              <a:t>By knowing the meaning, you will know the kind of world knowledge that is needed.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2895600"/>
          <a:ext cx="60960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 smtClean="0"/>
              <a:t>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990099"/>
                </a:solidFill>
              </a:rPr>
              <a:t>The study of the linguistic meaning of morphemes, words, phrases, and sentences is called </a:t>
            </a:r>
            <a:r>
              <a:rPr lang="en-US" b="1" i="1" dirty="0" smtClean="0">
                <a:solidFill>
                  <a:srgbClr val="FF0000"/>
                </a:solidFill>
              </a:rPr>
              <a:t>semantics</a:t>
            </a:r>
            <a:r>
              <a:rPr lang="en-US" dirty="0" smtClean="0">
                <a:solidFill>
                  <a:srgbClr val="990099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rgbClr val="990099"/>
                </a:solidFill>
              </a:rPr>
              <a:t>Subfields of semantics are </a:t>
            </a:r>
            <a:r>
              <a:rPr lang="en-US" b="1" i="1" dirty="0" smtClean="0">
                <a:solidFill>
                  <a:srgbClr val="FF0000"/>
                </a:solidFill>
              </a:rPr>
              <a:t>lexical meaning </a:t>
            </a:r>
            <a:r>
              <a:rPr lang="en-US" dirty="0" smtClean="0">
                <a:solidFill>
                  <a:srgbClr val="990099"/>
                </a:solidFill>
              </a:rPr>
              <a:t>which is concerned with the meaning of words and the meaning relationship among words; phrasal or sentential semantics. It deals with syntactic units </a:t>
            </a:r>
          </a:p>
          <a:p>
            <a:pPr algn="just"/>
            <a:r>
              <a:rPr lang="en-US" dirty="0" smtClean="0">
                <a:solidFill>
                  <a:srgbClr val="990099"/>
                </a:solidFill>
              </a:rPr>
              <a:t>The study of how context affects meaning in certain situation is called </a:t>
            </a:r>
            <a:r>
              <a:rPr lang="en-US" b="1" i="1" dirty="0" smtClean="0">
                <a:solidFill>
                  <a:srgbClr val="FF0000"/>
                </a:solidFill>
              </a:rPr>
              <a:t>pragmatics</a:t>
            </a:r>
            <a:r>
              <a:rPr lang="en-US" dirty="0" smtClean="0">
                <a:solidFill>
                  <a:srgbClr val="990099"/>
                </a:solidFill>
              </a:rPr>
              <a:t>. </a:t>
            </a:r>
            <a:endParaRPr lang="en-US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1516</Template>
  <TotalTime>86</TotalTime>
  <Words>260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FAKULTAS   : KEGURUAN DAN ILMU PENDIDIKAN PRODI   : PENDIDIKAN BAHASA INGGRIS MAKUL   : SEMANTICS JML SKS  : 2 SKS SEMESTER   : 7  DOSEN  : DEDY SUBANDOWO, M.A  </vt:lpstr>
      <vt:lpstr>COURSE OVERVIEW </vt:lpstr>
      <vt:lpstr>THE MEANING OF LANGUAGE</vt:lpstr>
      <vt:lpstr>When you know a language</vt:lpstr>
      <vt:lpstr>Slide 5</vt:lpstr>
      <vt:lpstr>Slide 6</vt:lpstr>
      <vt:lpstr>The Definition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FAKULTAS  : KEGURUAN DAN ILMU PENDIDIKAN PRODI  : PENDIDIKAN BAHASA INGGRIS MAKUL  : SEMANTICS DOSEN : DEDY SUBANDOWO, M.A  </dc:title>
  <dc:creator>Win Xp</dc:creator>
  <cp:lastModifiedBy>Win Xp</cp:lastModifiedBy>
  <cp:revision>10</cp:revision>
  <dcterms:created xsi:type="dcterms:W3CDTF">2014-09-28T15:08:18Z</dcterms:created>
  <dcterms:modified xsi:type="dcterms:W3CDTF">2014-09-28T16:34:56Z</dcterms:modified>
</cp:coreProperties>
</file>