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1EE9C-A6BD-488F-9A19-135BD1CCEA4C}" type="datetimeFigureOut">
              <a:rPr lang="en-US" smtClean="0"/>
              <a:t>10/12/2011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3AA64-3D32-4F53-A31E-27C0D2E671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1EE9C-A6BD-488F-9A19-135BD1CCEA4C}" type="datetimeFigureOut">
              <a:rPr lang="en-US" smtClean="0"/>
              <a:t>10/12/2011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3AA64-3D32-4F53-A31E-27C0D2E671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1EE9C-A6BD-488F-9A19-135BD1CCEA4C}" type="datetimeFigureOut">
              <a:rPr lang="en-US" smtClean="0"/>
              <a:t>10/12/2011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3AA64-3D32-4F53-A31E-27C0D2E671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1EE9C-A6BD-488F-9A19-135BD1CCEA4C}" type="datetimeFigureOut">
              <a:rPr lang="en-US" smtClean="0"/>
              <a:t>10/12/2011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3AA64-3D32-4F53-A31E-27C0D2E671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1EE9C-A6BD-488F-9A19-135BD1CCEA4C}" type="datetimeFigureOut">
              <a:rPr lang="en-US" smtClean="0"/>
              <a:t>10/12/2011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3AA64-3D32-4F53-A31E-27C0D2E671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1EE9C-A6BD-488F-9A19-135BD1CCEA4C}" type="datetimeFigureOut">
              <a:rPr lang="en-US" smtClean="0"/>
              <a:t>10/12/2011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3AA64-3D32-4F53-A31E-27C0D2E671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1EE9C-A6BD-488F-9A19-135BD1CCEA4C}" type="datetimeFigureOut">
              <a:rPr lang="en-US" smtClean="0"/>
              <a:t>10/12/2011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3AA64-3D32-4F53-A31E-27C0D2E671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1EE9C-A6BD-488F-9A19-135BD1CCEA4C}" type="datetimeFigureOut">
              <a:rPr lang="en-US" smtClean="0"/>
              <a:t>10/12/2011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3AA64-3D32-4F53-A31E-27C0D2E671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1EE9C-A6BD-488F-9A19-135BD1CCEA4C}" type="datetimeFigureOut">
              <a:rPr lang="en-US" smtClean="0"/>
              <a:t>10/12/2011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3AA64-3D32-4F53-A31E-27C0D2E671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1EE9C-A6BD-488F-9A19-135BD1CCEA4C}" type="datetimeFigureOut">
              <a:rPr lang="en-US" smtClean="0"/>
              <a:t>10/12/2011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3AA64-3D32-4F53-A31E-27C0D2E671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1EE9C-A6BD-488F-9A19-135BD1CCEA4C}" type="datetimeFigureOut">
              <a:rPr lang="en-US" smtClean="0"/>
              <a:t>10/12/2011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3AA64-3D32-4F53-A31E-27C0D2E671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11EE9C-A6BD-488F-9A19-135BD1CCEA4C}" type="datetimeFigureOut">
              <a:rPr lang="en-US" smtClean="0"/>
              <a:t>10/12/2011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63AA64-3D32-4F53-A31E-27C0D2E6715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19400" y="228600"/>
            <a:ext cx="3124200" cy="685800"/>
          </a:xfrm>
        </p:spPr>
        <p:txBody>
          <a:bodyPr>
            <a:normAutofit fontScale="90000"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GREETINGS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143000"/>
            <a:ext cx="8686800" cy="548640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447800" y="914400"/>
          <a:ext cx="6096000" cy="2362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9370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FORMAL GREETINGS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RESPONSES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370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Good morning 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Hello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370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Good afternoon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Hello, good afternoon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370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Good evening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Good evening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370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Hello, how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are you?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I’m fine thank you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370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How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are you doing?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am very well thank you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24000" y="3733800"/>
          <a:ext cx="6096000" cy="221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1422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Informal Greetings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Responses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Hi, how’s your life?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Terrific/ Great and you?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What’s news?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Just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fine, thanks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How’s everything?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All right thanks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How’s business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? 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Pretty well. What about you?</a:t>
                      </a:r>
                      <a:endParaRPr lang="en-US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Good to see you?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Thanks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019799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en-US" sz="11200" dirty="0" smtClean="0"/>
          </a:p>
          <a:p>
            <a:pPr>
              <a:buNone/>
            </a:pPr>
            <a:r>
              <a:rPr lang="en-US" sz="11200" dirty="0" smtClean="0">
                <a:latin typeface="Times New Roman" pitchFamily="18" charset="0"/>
                <a:cs typeface="Times New Roman" pitchFamily="18" charset="0"/>
              </a:rPr>
              <a:t>A: Good morning, Alex.</a:t>
            </a:r>
          </a:p>
          <a:p>
            <a:pPr>
              <a:buNone/>
            </a:pPr>
            <a:r>
              <a:rPr lang="en-US" sz="11200" dirty="0" smtClean="0">
                <a:latin typeface="Times New Roman" pitchFamily="18" charset="0"/>
                <a:cs typeface="Times New Roman" pitchFamily="18" charset="0"/>
              </a:rPr>
              <a:t>B: Good Morning, Nita.</a:t>
            </a:r>
          </a:p>
          <a:p>
            <a:pPr>
              <a:buNone/>
            </a:pPr>
            <a:r>
              <a:rPr lang="en-US" sz="11200" dirty="0" smtClean="0">
                <a:latin typeface="Times New Roman" pitchFamily="18" charset="0"/>
                <a:cs typeface="Times New Roman" pitchFamily="18" charset="0"/>
              </a:rPr>
              <a:t>A: How are you?</a:t>
            </a:r>
          </a:p>
          <a:p>
            <a:pPr>
              <a:buNone/>
            </a:pPr>
            <a:r>
              <a:rPr lang="en-US" sz="11200" dirty="0" smtClean="0">
                <a:latin typeface="Times New Roman" pitchFamily="18" charset="0"/>
                <a:cs typeface="Times New Roman" pitchFamily="18" charset="0"/>
              </a:rPr>
              <a:t>B: Fine, thanks.</a:t>
            </a:r>
          </a:p>
          <a:p>
            <a:pPr>
              <a:buNone/>
            </a:pPr>
            <a:endParaRPr lang="en-US" sz="1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1200" dirty="0" smtClean="0">
                <a:latin typeface="Times New Roman" pitchFamily="18" charset="0"/>
                <a:cs typeface="Times New Roman" pitchFamily="18" charset="0"/>
              </a:rPr>
              <a:t>A: Hello, Ms, </a:t>
            </a:r>
            <a:r>
              <a:rPr lang="en-US" sz="11200" dirty="0" err="1" smtClean="0">
                <a:latin typeface="Times New Roman" pitchFamily="18" charset="0"/>
                <a:cs typeface="Times New Roman" pitchFamily="18" charset="0"/>
              </a:rPr>
              <a:t>Nia</a:t>
            </a:r>
            <a:r>
              <a:rPr lang="en-US" sz="11200" dirty="0" smtClean="0">
                <a:latin typeface="Times New Roman" pitchFamily="18" charset="0"/>
                <a:cs typeface="Times New Roman" pitchFamily="18" charset="0"/>
              </a:rPr>
              <a:t>. How are you doing?</a:t>
            </a:r>
          </a:p>
          <a:p>
            <a:pPr>
              <a:buNone/>
            </a:pPr>
            <a:r>
              <a:rPr lang="en-US" sz="11200" dirty="0" smtClean="0">
                <a:latin typeface="Times New Roman" pitchFamily="18" charset="0"/>
                <a:cs typeface="Times New Roman" pitchFamily="18" charset="0"/>
              </a:rPr>
              <a:t>B: Pretty good, thanks. How about you, Anton?</a:t>
            </a:r>
          </a:p>
          <a:p>
            <a:pPr>
              <a:buNone/>
            </a:pPr>
            <a:r>
              <a:rPr lang="en-US" sz="11200" dirty="0" smtClean="0">
                <a:latin typeface="Times New Roman" pitchFamily="18" charset="0"/>
                <a:cs typeface="Times New Roman" pitchFamily="18" charset="0"/>
              </a:rPr>
              <a:t>A: Not bad, thanks</a:t>
            </a:r>
          </a:p>
          <a:p>
            <a:pPr>
              <a:buNone/>
            </a:pPr>
            <a:endParaRPr lang="en-US" sz="1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1200" dirty="0" smtClean="0">
                <a:latin typeface="Times New Roman" pitchFamily="18" charset="0"/>
                <a:cs typeface="Times New Roman" pitchFamily="18" charset="0"/>
              </a:rPr>
              <a:t>A: Good morning, Ann. How’s everything?</a:t>
            </a:r>
          </a:p>
          <a:p>
            <a:pPr>
              <a:buNone/>
            </a:pPr>
            <a:r>
              <a:rPr lang="en-US" sz="11200" dirty="0" smtClean="0">
                <a:latin typeface="Times New Roman" pitchFamily="18" charset="0"/>
                <a:cs typeface="Times New Roman" pitchFamily="18" charset="0"/>
              </a:rPr>
              <a:t>B: OK, thanks. How are you today, Budi?</a:t>
            </a:r>
          </a:p>
          <a:p>
            <a:pPr>
              <a:buNone/>
            </a:pPr>
            <a:r>
              <a:rPr lang="en-US" sz="11200" dirty="0" smtClean="0">
                <a:latin typeface="Times New Roman" pitchFamily="18" charset="0"/>
                <a:cs typeface="Times New Roman" pitchFamily="18" charset="0"/>
              </a:rPr>
              <a:t>A: Just fine, thanks.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Present Tense of “Be” (am, is, are)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Positive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Negative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Interrogative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I am ...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I am not…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Am I…?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You are …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You are not…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Are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you…?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They are…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They are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not…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Are they…?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We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are 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We are not …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Are we…?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She is…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She is not …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Is she …?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It is …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It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is not …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Is it …?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Anton/Nina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is…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Anton is not…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Is he/she…?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Celly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 and </a:t>
                      </a:r>
                      <a:r>
                        <a:rPr lang="en-US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Prio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 are…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Celly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 and </a:t>
                      </a:r>
                      <a:r>
                        <a:rPr lang="en-US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Prio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 are not…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Are </a:t>
                      </a:r>
                      <a:r>
                        <a:rPr lang="en-US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Celly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 and </a:t>
                      </a:r>
                      <a:r>
                        <a:rPr lang="en-US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Prio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…?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Examples:</a:t>
            </a:r>
          </a:p>
          <a:p>
            <a:pPr marL="568325" indent="-514350">
              <a:buFont typeface="+mj-lt"/>
              <a:buAutoNum type="arabi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My name is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Tya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Puspa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I am a student. I am not a teacher.</a:t>
            </a:r>
          </a:p>
          <a:p>
            <a:pPr marL="568325" indent="-514350">
              <a:buFont typeface="+mj-lt"/>
              <a:buAutoNum type="arabi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You are on time. You are not late.</a:t>
            </a:r>
          </a:p>
          <a:p>
            <a:pPr marL="568325" indent="-514350">
              <a:buFont typeface="+mj-lt"/>
              <a:buAutoNum type="arabi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Is he a doctor? He is very polite.</a:t>
            </a:r>
          </a:p>
          <a:p>
            <a:pPr marL="568325" indent="-514350">
              <a:buFont typeface="+mj-lt"/>
              <a:buAutoNum type="arabi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That student is diligent. Many students are lazy.</a:t>
            </a:r>
          </a:p>
          <a:p>
            <a:pPr marL="568325" indent="-514350">
              <a:buFont typeface="+mj-lt"/>
              <a:buAutoNum type="arabicParenR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Seva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is clever 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Sadam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Salma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are clever too.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8610600" cy="61722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Exercise: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1.	A: excuse me, …you Tom Harry?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B: no, I…My name…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Majid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I…a new student.</a:t>
            </a: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2.	A: what …your phone number?....it 0725678644?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B: No, that…the old number. My new number….0725777898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3.	A: …0725 the area code?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B: Yes, It …the are code for Metro city.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4. 	A: where …they from? ….they from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Pekalongan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B: No, they……They…from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Bantul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5.	A: She…very pretty. …she a model?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B: Yes, She….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Sherina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a talented actress. </a:t>
            </a: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6.	A: Where…the children?....they in the playground</a:t>
            </a:r>
            <a:r>
              <a:rPr lang="en-US" dirty="0" smtClean="0"/>
              <a:t>?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B: No, they …..they …..in the living room.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381000"/>
            <a:ext cx="4267200" cy="609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Personal Pronoun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85800" y="1371600"/>
          <a:ext cx="7620000" cy="323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/>
                <a:gridCol w="1905000"/>
                <a:gridCol w="1905000"/>
                <a:gridCol w="1905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Subject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Possessive Adjective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Possessive Pronoun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Object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My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Mine 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Me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You 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Your 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Yours 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You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He 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His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His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Him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She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Her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Hers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Her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It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Its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It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We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Our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Ours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us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They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Their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Theirs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Them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Saying Good Bye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Saying Good bye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Responses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Sorry,</a:t>
                      </a:r>
                      <a:r>
                        <a:rPr lang="en-US" baseline="0" dirty="0" smtClean="0"/>
                        <a:t> I’ve got to go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Yes,</a:t>
                      </a:r>
                      <a:r>
                        <a:rPr lang="en-US" baseline="0" dirty="0" smtClean="0"/>
                        <a:t> of course. It was nice to see you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Well, talk you later then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Bye-bye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Please, excuse me but I really have to go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Please,</a:t>
                      </a:r>
                      <a:r>
                        <a:rPr lang="en-US" baseline="0" dirty="0" smtClean="0"/>
                        <a:t> keep In touch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Good bye</a:t>
                      </a:r>
                      <a:r>
                        <a:rPr lang="en-US" baseline="0" dirty="0" smtClean="0"/>
                        <a:t> and give me regard to </a:t>
                      </a:r>
                      <a:r>
                        <a:rPr lang="en-US" baseline="0" dirty="0" err="1" smtClean="0"/>
                        <a:t>Mr.Edi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Good</a:t>
                      </a:r>
                      <a:r>
                        <a:rPr lang="en-US" baseline="0" dirty="0" smtClean="0"/>
                        <a:t> bye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See you later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See you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Take care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Take care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So long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 long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442</Words>
  <Application>Microsoft Office PowerPoint</Application>
  <PresentationFormat>On-screen Show (4:3)</PresentationFormat>
  <Paragraphs>148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GREETINGS</vt:lpstr>
      <vt:lpstr>Slide 2</vt:lpstr>
      <vt:lpstr>The Present Tense of “Be” (am, is, are)</vt:lpstr>
      <vt:lpstr>Slide 4</vt:lpstr>
      <vt:lpstr>Slide 5</vt:lpstr>
      <vt:lpstr>Personal Pronoun</vt:lpstr>
      <vt:lpstr>Saying Good Bye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GREETINGS</dc:title>
  <dc:creator>Win Xp</dc:creator>
  <cp:lastModifiedBy>Win Xp</cp:lastModifiedBy>
  <cp:revision>11</cp:revision>
  <dcterms:created xsi:type="dcterms:W3CDTF">2011-10-12T11:55:03Z</dcterms:created>
  <dcterms:modified xsi:type="dcterms:W3CDTF">2011-10-12T13:33:49Z</dcterms:modified>
</cp:coreProperties>
</file>