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ink/ink1.xml" ContentType="application/inkml+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1"/>
    <p:restoredTop sz="95379"/>
  </p:normalViewPr>
  <p:slideViewPr>
    <p:cSldViewPr snapToGrid="0">
      <p:cViewPr varScale="1">
        <p:scale>
          <a:sx n="102" d="100"/>
          <a:sy n="102" d="100"/>
        </p:scale>
        <p:origin x="200"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399066-FF1F-4949-B092-45ACABA17CEE}"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60BA08CB-A4D4-4B47-B5E0-E214D6BAAA37}">
      <dgm:prSet/>
      <dgm:spPr/>
      <dgm:t>
        <a:bodyPr/>
        <a:lstStyle/>
        <a:p>
          <a:r>
            <a:rPr lang="en-US" dirty="0"/>
            <a:t>Students can find (online) relevant articles and journals dealing with their subject interest</a:t>
          </a:r>
        </a:p>
      </dgm:t>
    </dgm:pt>
    <dgm:pt modelId="{C528666D-27F3-4583-B8CC-935DF7405526}" type="parTrans" cxnId="{087ADB32-F53D-43D9-9043-606D1CCB3999}">
      <dgm:prSet/>
      <dgm:spPr/>
      <dgm:t>
        <a:bodyPr/>
        <a:lstStyle/>
        <a:p>
          <a:endParaRPr lang="en-US"/>
        </a:p>
      </dgm:t>
    </dgm:pt>
    <dgm:pt modelId="{18712908-A24B-48F4-A865-17CD61A050FA}" type="sibTrans" cxnId="{087ADB32-F53D-43D9-9043-606D1CCB3999}">
      <dgm:prSet/>
      <dgm:spPr/>
      <dgm:t>
        <a:bodyPr/>
        <a:lstStyle/>
        <a:p>
          <a:endParaRPr lang="en-US"/>
        </a:p>
      </dgm:t>
    </dgm:pt>
    <dgm:pt modelId="{BD605504-42E8-417F-B04D-592223F01F70}">
      <dgm:prSet/>
      <dgm:spPr/>
      <dgm:t>
        <a:bodyPr/>
        <a:lstStyle/>
        <a:p>
          <a:r>
            <a:rPr lang="en-US"/>
            <a:t>Students are able to read the article based on their information provided by the journals</a:t>
          </a:r>
        </a:p>
      </dgm:t>
    </dgm:pt>
    <dgm:pt modelId="{EE3E64BB-59DA-49ED-B45C-15EDF9179D42}" type="parTrans" cxnId="{6D112FA1-A833-496A-836F-EED383111038}">
      <dgm:prSet/>
      <dgm:spPr/>
      <dgm:t>
        <a:bodyPr/>
        <a:lstStyle/>
        <a:p>
          <a:endParaRPr lang="en-US"/>
        </a:p>
      </dgm:t>
    </dgm:pt>
    <dgm:pt modelId="{32B2DFB7-4F4E-4259-A591-F27FBEDA0C0D}" type="sibTrans" cxnId="{6D112FA1-A833-496A-836F-EED383111038}">
      <dgm:prSet/>
      <dgm:spPr/>
      <dgm:t>
        <a:bodyPr/>
        <a:lstStyle/>
        <a:p>
          <a:endParaRPr lang="en-US"/>
        </a:p>
      </dgm:t>
    </dgm:pt>
    <dgm:pt modelId="{FCEDD704-C37C-4771-8A6E-21650A2F60B9}">
      <dgm:prSet/>
      <dgm:spPr/>
      <dgm:t>
        <a:bodyPr/>
        <a:lstStyle/>
        <a:p>
          <a:r>
            <a:rPr lang="en-US"/>
            <a:t>Students can identify issues about the articles </a:t>
          </a:r>
        </a:p>
      </dgm:t>
    </dgm:pt>
    <dgm:pt modelId="{92F6A6A1-D994-413E-9B91-19DFDFCBDBEB}" type="parTrans" cxnId="{C01836A7-1088-4D00-B41E-F82F258B46C6}">
      <dgm:prSet/>
      <dgm:spPr/>
      <dgm:t>
        <a:bodyPr/>
        <a:lstStyle/>
        <a:p>
          <a:endParaRPr lang="en-US"/>
        </a:p>
      </dgm:t>
    </dgm:pt>
    <dgm:pt modelId="{EC0838B3-2E7B-4F55-B4C5-576C6DC0CBC3}" type="sibTrans" cxnId="{C01836A7-1088-4D00-B41E-F82F258B46C6}">
      <dgm:prSet/>
      <dgm:spPr/>
      <dgm:t>
        <a:bodyPr/>
        <a:lstStyle/>
        <a:p>
          <a:endParaRPr lang="en-US"/>
        </a:p>
      </dgm:t>
    </dgm:pt>
    <dgm:pt modelId="{E296A894-A2EF-4C79-9B68-7C82B1EA6A7C}">
      <dgm:prSet/>
      <dgm:spPr/>
      <dgm:t>
        <a:bodyPr/>
        <a:lstStyle/>
        <a:p>
          <a:r>
            <a:rPr lang="en-US"/>
            <a:t>Students are motivated to create annotated bibliography</a:t>
          </a:r>
        </a:p>
      </dgm:t>
    </dgm:pt>
    <dgm:pt modelId="{B7F412C2-F588-4254-8F28-B60440069DD7}" type="parTrans" cxnId="{39DE9300-D03F-4B46-8A22-7289A1328577}">
      <dgm:prSet/>
      <dgm:spPr/>
      <dgm:t>
        <a:bodyPr/>
        <a:lstStyle/>
        <a:p>
          <a:endParaRPr lang="en-US"/>
        </a:p>
      </dgm:t>
    </dgm:pt>
    <dgm:pt modelId="{8DF155B6-B05E-4629-8C2B-0503C5E76F1B}" type="sibTrans" cxnId="{39DE9300-D03F-4B46-8A22-7289A1328577}">
      <dgm:prSet/>
      <dgm:spPr/>
      <dgm:t>
        <a:bodyPr/>
        <a:lstStyle/>
        <a:p>
          <a:endParaRPr lang="en-US"/>
        </a:p>
      </dgm:t>
    </dgm:pt>
    <dgm:pt modelId="{CA5E8705-4A83-4EE6-A546-2C832779F161}">
      <dgm:prSet/>
      <dgm:spPr/>
      <dgm:t>
        <a:bodyPr/>
        <a:lstStyle/>
        <a:p>
          <a:r>
            <a:rPr lang="en-US"/>
            <a:t>Students can write literature review with the help of some writing applications such as Mendeley, Atlas.Ti</a:t>
          </a:r>
        </a:p>
      </dgm:t>
    </dgm:pt>
    <dgm:pt modelId="{FC53C6D2-5717-4B8C-ACCC-40FFB1795870}" type="parTrans" cxnId="{E5DD1FA3-D011-4005-A557-A92FB9644F9F}">
      <dgm:prSet/>
      <dgm:spPr/>
      <dgm:t>
        <a:bodyPr/>
        <a:lstStyle/>
        <a:p>
          <a:endParaRPr lang="en-US"/>
        </a:p>
      </dgm:t>
    </dgm:pt>
    <dgm:pt modelId="{2CC67DCD-D83E-478B-9852-1BCB2E8A56B0}" type="sibTrans" cxnId="{E5DD1FA3-D011-4005-A557-A92FB9644F9F}">
      <dgm:prSet/>
      <dgm:spPr/>
      <dgm:t>
        <a:bodyPr/>
        <a:lstStyle/>
        <a:p>
          <a:endParaRPr lang="en-US"/>
        </a:p>
      </dgm:t>
    </dgm:pt>
    <dgm:pt modelId="{5EA7F90A-AB70-A447-A52D-F13CA66A4FC9}" type="pres">
      <dgm:prSet presAssocID="{09399066-FF1F-4949-B092-45ACABA17CEE}" presName="vert0" presStyleCnt="0">
        <dgm:presLayoutVars>
          <dgm:dir/>
          <dgm:animOne val="branch"/>
          <dgm:animLvl val="lvl"/>
        </dgm:presLayoutVars>
      </dgm:prSet>
      <dgm:spPr/>
    </dgm:pt>
    <dgm:pt modelId="{57FDB422-16F4-9149-ABF0-A8B26FD1F6A5}" type="pres">
      <dgm:prSet presAssocID="{60BA08CB-A4D4-4B47-B5E0-E214D6BAAA37}" presName="thickLine" presStyleLbl="alignNode1" presStyleIdx="0" presStyleCnt="5"/>
      <dgm:spPr/>
    </dgm:pt>
    <dgm:pt modelId="{ED1DAEE3-7FBD-484B-B3F8-F9AC6AA3F8FE}" type="pres">
      <dgm:prSet presAssocID="{60BA08CB-A4D4-4B47-B5E0-E214D6BAAA37}" presName="horz1" presStyleCnt="0"/>
      <dgm:spPr/>
    </dgm:pt>
    <dgm:pt modelId="{7626E6DC-284F-734E-93E2-74AF97427C63}" type="pres">
      <dgm:prSet presAssocID="{60BA08CB-A4D4-4B47-B5E0-E214D6BAAA37}" presName="tx1" presStyleLbl="revTx" presStyleIdx="0" presStyleCnt="5"/>
      <dgm:spPr/>
    </dgm:pt>
    <dgm:pt modelId="{2B0432D0-6094-8B4D-916F-030E2B43B7E4}" type="pres">
      <dgm:prSet presAssocID="{60BA08CB-A4D4-4B47-B5E0-E214D6BAAA37}" presName="vert1" presStyleCnt="0"/>
      <dgm:spPr/>
    </dgm:pt>
    <dgm:pt modelId="{4D120793-B57B-ED42-95F6-86237D59435E}" type="pres">
      <dgm:prSet presAssocID="{BD605504-42E8-417F-B04D-592223F01F70}" presName="thickLine" presStyleLbl="alignNode1" presStyleIdx="1" presStyleCnt="5"/>
      <dgm:spPr/>
    </dgm:pt>
    <dgm:pt modelId="{F7848EE5-2865-2447-97EA-1A26B130C9E6}" type="pres">
      <dgm:prSet presAssocID="{BD605504-42E8-417F-B04D-592223F01F70}" presName="horz1" presStyleCnt="0"/>
      <dgm:spPr/>
    </dgm:pt>
    <dgm:pt modelId="{6EF5DFA3-4712-7142-A65B-9E6DB0487693}" type="pres">
      <dgm:prSet presAssocID="{BD605504-42E8-417F-B04D-592223F01F70}" presName="tx1" presStyleLbl="revTx" presStyleIdx="1" presStyleCnt="5"/>
      <dgm:spPr/>
    </dgm:pt>
    <dgm:pt modelId="{2FED8992-55AE-554F-AC7A-5CB26E4679C0}" type="pres">
      <dgm:prSet presAssocID="{BD605504-42E8-417F-B04D-592223F01F70}" presName="vert1" presStyleCnt="0"/>
      <dgm:spPr/>
    </dgm:pt>
    <dgm:pt modelId="{B24CE793-C3D4-5645-812B-3C9CEA63596B}" type="pres">
      <dgm:prSet presAssocID="{FCEDD704-C37C-4771-8A6E-21650A2F60B9}" presName="thickLine" presStyleLbl="alignNode1" presStyleIdx="2" presStyleCnt="5"/>
      <dgm:spPr/>
    </dgm:pt>
    <dgm:pt modelId="{3E015440-C930-A642-A8AB-5A64B658A506}" type="pres">
      <dgm:prSet presAssocID="{FCEDD704-C37C-4771-8A6E-21650A2F60B9}" presName="horz1" presStyleCnt="0"/>
      <dgm:spPr/>
    </dgm:pt>
    <dgm:pt modelId="{370BACB3-4767-5E43-946A-1E7B1FDDC578}" type="pres">
      <dgm:prSet presAssocID="{FCEDD704-C37C-4771-8A6E-21650A2F60B9}" presName="tx1" presStyleLbl="revTx" presStyleIdx="2" presStyleCnt="5"/>
      <dgm:spPr/>
    </dgm:pt>
    <dgm:pt modelId="{09B32A35-24E8-C74A-A2A3-5355375AAEAC}" type="pres">
      <dgm:prSet presAssocID="{FCEDD704-C37C-4771-8A6E-21650A2F60B9}" presName="vert1" presStyleCnt="0"/>
      <dgm:spPr/>
    </dgm:pt>
    <dgm:pt modelId="{93EBA6C1-4959-A74E-AB22-8E2FC2AA4AF6}" type="pres">
      <dgm:prSet presAssocID="{E296A894-A2EF-4C79-9B68-7C82B1EA6A7C}" presName="thickLine" presStyleLbl="alignNode1" presStyleIdx="3" presStyleCnt="5"/>
      <dgm:spPr/>
    </dgm:pt>
    <dgm:pt modelId="{DBDCDD53-2DD1-FD48-A30B-EBF5D1AADFC6}" type="pres">
      <dgm:prSet presAssocID="{E296A894-A2EF-4C79-9B68-7C82B1EA6A7C}" presName="horz1" presStyleCnt="0"/>
      <dgm:spPr/>
    </dgm:pt>
    <dgm:pt modelId="{88562508-12A5-684E-96BD-018B6C244FE3}" type="pres">
      <dgm:prSet presAssocID="{E296A894-A2EF-4C79-9B68-7C82B1EA6A7C}" presName="tx1" presStyleLbl="revTx" presStyleIdx="3" presStyleCnt="5"/>
      <dgm:spPr/>
    </dgm:pt>
    <dgm:pt modelId="{446C60F8-5D77-6E4A-90F8-11576098396D}" type="pres">
      <dgm:prSet presAssocID="{E296A894-A2EF-4C79-9B68-7C82B1EA6A7C}" presName="vert1" presStyleCnt="0"/>
      <dgm:spPr/>
    </dgm:pt>
    <dgm:pt modelId="{04474796-6A32-AA40-B3EA-ED8D0905032E}" type="pres">
      <dgm:prSet presAssocID="{CA5E8705-4A83-4EE6-A546-2C832779F161}" presName="thickLine" presStyleLbl="alignNode1" presStyleIdx="4" presStyleCnt="5"/>
      <dgm:spPr/>
    </dgm:pt>
    <dgm:pt modelId="{8B9070F2-70A8-F64A-A2DB-FF7648C615A4}" type="pres">
      <dgm:prSet presAssocID="{CA5E8705-4A83-4EE6-A546-2C832779F161}" presName="horz1" presStyleCnt="0"/>
      <dgm:spPr/>
    </dgm:pt>
    <dgm:pt modelId="{AFF0903F-6ECD-6F48-8E68-3217910F46BF}" type="pres">
      <dgm:prSet presAssocID="{CA5E8705-4A83-4EE6-A546-2C832779F161}" presName="tx1" presStyleLbl="revTx" presStyleIdx="4" presStyleCnt="5"/>
      <dgm:spPr/>
    </dgm:pt>
    <dgm:pt modelId="{936895DB-FC2A-774F-BF43-2AC56E620F45}" type="pres">
      <dgm:prSet presAssocID="{CA5E8705-4A83-4EE6-A546-2C832779F161}" presName="vert1" presStyleCnt="0"/>
      <dgm:spPr/>
    </dgm:pt>
  </dgm:ptLst>
  <dgm:cxnLst>
    <dgm:cxn modelId="{39DE9300-D03F-4B46-8A22-7289A1328577}" srcId="{09399066-FF1F-4949-B092-45ACABA17CEE}" destId="{E296A894-A2EF-4C79-9B68-7C82B1EA6A7C}" srcOrd="3" destOrd="0" parTransId="{B7F412C2-F588-4254-8F28-B60440069DD7}" sibTransId="{8DF155B6-B05E-4629-8C2B-0503C5E76F1B}"/>
    <dgm:cxn modelId="{F9288517-BFDA-2C49-BBE1-1E427AB3064E}" type="presOf" srcId="{FCEDD704-C37C-4771-8A6E-21650A2F60B9}" destId="{370BACB3-4767-5E43-946A-1E7B1FDDC578}" srcOrd="0" destOrd="0" presId="urn:microsoft.com/office/officeart/2008/layout/LinedList"/>
    <dgm:cxn modelId="{087ADB32-F53D-43D9-9043-606D1CCB3999}" srcId="{09399066-FF1F-4949-B092-45ACABA17CEE}" destId="{60BA08CB-A4D4-4B47-B5E0-E214D6BAAA37}" srcOrd="0" destOrd="0" parTransId="{C528666D-27F3-4583-B8CC-935DF7405526}" sibTransId="{18712908-A24B-48F4-A865-17CD61A050FA}"/>
    <dgm:cxn modelId="{8DD56462-5E7C-2E47-893C-85F5A0BCA73D}" type="presOf" srcId="{60BA08CB-A4D4-4B47-B5E0-E214D6BAAA37}" destId="{7626E6DC-284F-734E-93E2-74AF97427C63}" srcOrd="0" destOrd="0" presId="urn:microsoft.com/office/officeart/2008/layout/LinedList"/>
    <dgm:cxn modelId="{55672063-CFE8-6C41-99D2-56575B6E097F}" type="presOf" srcId="{E296A894-A2EF-4C79-9B68-7C82B1EA6A7C}" destId="{88562508-12A5-684E-96BD-018B6C244FE3}" srcOrd="0" destOrd="0" presId="urn:microsoft.com/office/officeart/2008/layout/LinedList"/>
    <dgm:cxn modelId="{6D112FA1-A833-496A-836F-EED383111038}" srcId="{09399066-FF1F-4949-B092-45ACABA17CEE}" destId="{BD605504-42E8-417F-B04D-592223F01F70}" srcOrd="1" destOrd="0" parTransId="{EE3E64BB-59DA-49ED-B45C-15EDF9179D42}" sibTransId="{32B2DFB7-4F4E-4259-A591-F27FBEDA0C0D}"/>
    <dgm:cxn modelId="{E5DD1FA3-D011-4005-A557-A92FB9644F9F}" srcId="{09399066-FF1F-4949-B092-45ACABA17CEE}" destId="{CA5E8705-4A83-4EE6-A546-2C832779F161}" srcOrd="4" destOrd="0" parTransId="{FC53C6D2-5717-4B8C-ACCC-40FFB1795870}" sibTransId="{2CC67DCD-D83E-478B-9852-1BCB2E8A56B0}"/>
    <dgm:cxn modelId="{C01836A7-1088-4D00-B41E-F82F258B46C6}" srcId="{09399066-FF1F-4949-B092-45ACABA17CEE}" destId="{FCEDD704-C37C-4771-8A6E-21650A2F60B9}" srcOrd="2" destOrd="0" parTransId="{92F6A6A1-D994-413E-9B91-19DFDFCBDBEB}" sibTransId="{EC0838B3-2E7B-4F55-B4C5-576C6DC0CBC3}"/>
    <dgm:cxn modelId="{6E6B5FCE-F669-F544-AF25-EA439424CF32}" type="presOf" srcId="{BD605504-42E8-417F-B04D-592223F01F70}" destId="{6EF5DFA3-4712-7142-A65B-9E6DB0487693}" srcOrd="0" destOrd="0" presId="urn:microsoft.com/office/officeart/2008/layout/LinedList"/>
    <dgm:cxn modelId="{E8CBC0D5-3866-6A43-8CD3-0D4F0C1B9580}" type="presOf" srcId="{CA5E8705-4A83-4EE6-A546-2C832779F161}" destId="{AFF0903F-6ECD-6F48-8E68-3217910F46BF}" srcOrd="0" destOrd="0" presId="urn:microsoft.com/office/officeart/2008/layout/LinedList"/>
    <dgm:cxn modelId="{2CFD81DA-E3C0-FC4A-AF6A-48A9B5109796}" type="presOf" srcId="{09399066-FF1F-4949-B092-45ACABA17CEE}" destId="{5EA7F90A-AB70-A447-A52D-F13CA66A4FC9}" srcOrd="0" destOrd="0" presId="urn:microsoft.com/office/officeart/2008/layout/LinedList"/>
    <dgm:cxn modelId="{CA6FA3C4-E1EF-E542-A84B-C9D7C8AE5888}" type="presParOf" srcId="{5EA7F90A-AB70-A447-A52D-F13CA66A4FC9}" destId="{57FDB422-16F4-9149-ABF0-A8B26FD1F6A5}" srcOrd="0" destOrd="0" presId="urn:microsoft.com/office/officeart/2008/layout/LinedList"/>
    <dgm:cxn modelId="{B51DDA1F-9E0A-2A46-8CCD-00D4A3DF362B}" type="presParOf" srcId="{5EA7F90A-AB70-A447-A52D-F13CA66A4FC9}" destId="{ED1DAEE3-7FBD-484B-B3F8-F9AC6AA3F8FE}" srcOrd="1" destOrd="0" presId="urn:microsoft.com/office/officeart/2008/layout/LinedList"/>
    <dgm:cxn modelId="{7912ECFC-83F6-944B-8B42-09726B802354}" type="presParOf" srcId="{ED1DAEE3-7FBD-484B-B3F8-F9AC6AA3F8FE}" destId="{7626E6DC-284F-734E-93E2-74AF97427C63}" srcOrd="0" destOrd="0" presId="urn:microsoft.com/office/officeart/2008/layout/LinedList"/>
    <dgm:cxn modelId="{74CE47EC-41E3-5144-86FC-0E1C158372BF}" type="presParOf" srcId="{ED1DAEE3-7FBD-484B-B3F8-F9AC6AA3F8FE}" destId="{2B0432D0-6094-8B4D-916F-030E2B43B7E4}" srcOrd="1" destOrd="0" presId="urn:microsoft.com/office/officeart/2008/layout/LinedList"/>
    <dgm:cxn modelId="{8E1071E3-28DA-A34E-B097-AD6768FCD7EE}" type="presParOf" srcId="{5EA7F90A-AB70-A447-A52D-F13CA66A4FC9}" destId="{4D120793-B57B-ED42-95F6-86237D59435E}" srcOrd="2" destOrd="0" presId="urn:microsoft.com/office/officeart/2008/layout/LinedList"/>
    <dgm:cxn modelId="{A6B28286-3D0E-4143-800A-6601A39762C4}" type="presParOf" srcId="{5EA7F90A-AB70-A447-A52D-F13CA66A4FC9}" destId="{F7848EE5-2865-2447-97EA-1A26B130C9E6}" srcOrd="3" destOrd="0" presId="urn:microsoft.com/office/officeart/2008/layout/LinedList"/>
    <dgm:cxn modelId="{5F80E5AD-B19A-9840-A144-715DFC8754E1}" type="presParOf" srcId="{F7848EE5-2865-2447-97EA-1A26B130C9E6}" destId="{6EF5DFA3-4712-7142-A65B-9E6DB0487693}" srcOrd="0" destOrd="0" presId="urn:microsoft.com/office/officeart/2008/layout/LinedList"/>
    <dgm:cxn modelId="{C517863F-7A3F-5B49-8057-4A2FBE311006}" type="presParOf" srcId="{F7848EE5-2865-2447-97EA-1A26B130C9E6}" destId="{2FED8992-55AE-554F-AC7A-5CB26E4679C0}" srcOrd="1" destOrd="0" presId="urn:microsoft.com/office/officeart/2008/layout/LinedList"/>
    <dgm:cxn modelId="{115455FE-2701-8640-B8C1-5D3BE4D2AF52}" type="presParOf" srcId="{5EA7F90A-AB70-A447-A52D-F13CA66A4FC9}" destId="{B24CE793-C3D4-5645-812B-3C9CEA63596B}" srcOrd="4" destOrd="0" presId="urn:microsoft.com/office/officeart/2008/layout/LinedList"/>
    <dgm:cxn modelId="{BE79D887-14EE-7A4B-A6A9-2695310410F8}" type="presParOf" srcId="{5EA7F90A-AB70-A447-A52D-F13CA66A4FC9}" destId="{3E015440-C930-A642-A8AB-5A64B658A506}" srcOrd="5" destOrd="0" presId="urn:microsoft.com/office/officeart/2008/layout/LinedList"/>
    <dgm:cxn modelId="{5CF3D902-65FC-8E42-95EF-3362AB3E702A}" type="presParOf" srcId="{3E015440-C930-A642-A8AB-5A64B658A506}" destId="{370BACB3-4767-5E43-946A-1E7B1FDDC578}" srcOrd="0" destOrd="0" presId="urn:microsoft.com/office/officeart/2008/layout/LinedList"/>
    <dgm:cxn modelId="{2A1D0AD0-0852-2B42-9D4F-4B9FA125F38F}" type="presParOf" srcId="{3E015440-C930-A642-A8AB-5A64B658A506}" destId="{09B32A35-24E8-C74A-A2A3-5355375AAEAC}" srcOrd="1" destOrd="0" presId="urn:microsoft.com/office/officeart/2008/layout/LinedList"/>
    <dgm:cxn modelId="{91056844-06D9-204C-B386-D61B2BF2DF6B}" type="presParOf" srcId="{5EA7F90A-AB70-A447-A52D-F13CA66A4FC9}" destId="{93EBA6C1-4959-A74E-AB22-8E2FC2AA4AF6}" srcOrd="6" destOrd="0" presId="urn:microsoft.com/office/officeart/2008/layout/LinedList"/>
    <dgm:cxn modelId="{D84C1D6D-C31C-674F-BC9C-092F98325817}" type="presParOf" srcId="{5EA7F90A-AB70-A447-A52D-F13CA66A4FC9}" destId="{DBDCDD53-2DD1-FD48-A30B-EBF5D1AADFC6}" srcOrd="7" destOrd="0" presId="urn:microsoft.com/office/officeart/2008/layout/LinedList"/>
    <dgm:cxn modelId="{C9D74498-1C08-6544-8DE4-8BE9EC23370C}" type="presParOf" srcId="{DBDCDD53-2DD1-FD48-A30B-EBF5D1AADFC6}" destId="{88562508-12A5-684E-96BD-018B6C244FE3}" srcOrd="0" destOrd="0" presId="urn:microsoft.com/office/officeart/2008/layout/LinedList"/>
    <dgm:cxn modelId="{139641D7-689F-A544-993B-F57A6B692AB8}" type="presParOf" srcId="{DBDCDD53-2DD1-FD48-A30B-EBF5D1AADFC6}" destId="{446C60F8-5D77-6E4A-90F8-11576098396D}" srcOrd="1" destOrd="0" presId="urn:microsoft.com/office/officeart/2008/layout/LinedList"/>
    <dgm:cxn modelId="{E5F1DB3A-6515-A543-9B7E-978EFD42449E}" type="presParOf" srcId="{5EA7F90A-AB70-A447-A52D-F13CA66A4FC9}" destId="{04474796-6A32-AA40-B3EA-ED8D0905032E}" srcOrd="8" destOrd="0" presId="urn:microsoft.com/office/officeart/2008/layout/LinedList"/>
    <dgm:cxn modelId="{A9EA32F0-B118-C744-B5CC-83D0558B99F5}" type="presParOf" srcId="{5EA7F90A-AB70-A447-A52D-F13CA66A4FC9}" destId="{8B9070F2-70A8-F64A-A2DB-FF7648C615A4}" srcOrd="9" destOrd="0" presId="urn:microsoft.com/office/officeart/2008/layout/LinedList"/>
    <dgm:cxn modelId="{D95FF4F0-EFCF-0C45-B172-94F8E02862DA}" type="presParOf" srcId="{8B9070F2-70A8-F64A-A2DB-FF7648C615A4}" destId="{AFF0903F-6ECD-6F48-8E68-3217910F46BF}" srcOrd="0" destOrd="0" presId="urn:microsoft.com/office/officeart/2008/layout/LinedList"/>
    <dgm:cxn modelId="{AC9ECA8F-0646-1343-9478-050915F4EAF4}" type="presParOf" srcId="{8B9070F2-70A8-F64A-A2DB-FF7648C615A4}" destId="{936895DB-FC2A-774F-BF43-2AC56E620F4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C82831-E677-48E4-B330-D4602185B5D6}"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30C6E5AE-BBF9-4943-AB4F-981793D92780}">
      <dgm:prSet/>
      <dgm:spPr/>
      <dgm:t>
        <a:bodyPr/>
        <a:lstStyle/>
        <a:p>
          <a:pPr>
            <a:lnSpc>
              <a:spcPct val="100000"/>
            </a:lnSpc>
            <a:defRPr cap="all"/>
          </a:pPr>
          <a:r>
            <a:rPr lang="en-US"/>
            <a:t>Discussion </a:t>
          </a:r>
        </a:p>
      </dgm:t>
    </dgm:pt>
    <dgm:pt modelId="{D60A672E-233A-43D4-8973-BE8BFAA35BDA}" type="parTrans" cxnId="{01C3F934-E290-4115-9EDA-BC1690F31F4D}">
      <dgm:prSet/>
      <dgm:spPr/>
      <dgm:t>
        <a:bodyPr/>
        <a:lstStyle/>
        <a:p>
          <a:endParaRPr lang="en-US"/>
        </a:p>
      </dgm:t>
    </dgm:pt>
    <dgm:pt modelId="{1510E8E0-7B53-4301-938B-99EC49AD6DDA}" type="sibTrans" cxnId="{01C3F934-E290-4115-9EDA-BC1690F31F4D}">
      <dgm:prSet/>
      <dgm:spPr/>
      <dgm:t>
        <a:bodyPr/>
        <a:lstStyle/>
        <a:p>
          <a:endParaRPr lang="en-US"/>
        </a:p>
      </dgm:t>
    </dgm:pt>
    <dgm:pt modelId="{D91DF06A-1C8A-490B-B900-7065115F1176}">
      <dgm:prSet/>
      <dgm:spPr/>
      <dgm:t>
        <a:bodyPr/>
        <a:lstStyle/>
        <a:p>
          <a:pPr>
            <a:lnSpc>
              <a:spcPct val="100000"/>
            </a:lnSpc>
            <a:defRPr cap="all"/>
          </a:pPr>
          <a:r>
            <a:rPr lang="en-US"/>
            <a:t>Presentation </a:t>
          </a:r>
        </a:p>
      </dgm:t>
    </dgm:pt>
    <dgm:pt modelId="{F8A1DC91-4843-4422-AAEF-EC5379FF34FB}" type="parTrans" cxnId="{4A604AFE-BAC6-4259-BE9B-58BF9B43DAE3}">
      <dgm:prSet/>
      <dgm:spPr/>
      <dgm:t>
        <a:bodyPr/>
        <a:lstStyle/>
        <a:p>
          <a:endParaRPr lang="en-US"/>
        </a:p>
      </dgm:t>
    </dgm:pt>
    <dgm:pt modelId="{AB56AB7B-DFE0-4A0B-BC6C-D376D5A56CDB}" type="sibTrans" cxnId="{4A604AFE-BAC6-4259-BE9B-58BF9B43DAE3}">
      <dgm:prSet/>
      <dgm:spPr/>
      <dgm:t>
        <a:bodyPr/>
        <a:lstStyle/>
        <a:p>
          <a:endParaRPr lang="en-US"/>
        </a:p>
      </dgm:t>
    </dgm:pt>
    <dgm:pt modelId="{8D1347EA-93CF-48EE-BB84-331B8AE7FF44}">
      <dgm:prSet/>
      <dgm:spPr/>
      <dgm:t>
        <a:bodyPr/>
        <a:lstStyle/>
        <a:p>
          <a:pPr>
            <a:lnSpc>
              <a:spcPct val="100000"/>
            </a:lnSpc>
            <a:defRPr cap="all"/>
          </a:pPr>
          <a:r>
            <a:rPr lang="en-US"/>
            <a:t>Workshop </a:t>
          </a:r>
        </a:p>
      </dgm:t>
    </dgm:pt>
    <dgm:pt modelId="{9BAF3754-8A04-453F-BF64-BA500C8CA384}" type="parTrans" cxnId="{28AEFC2B-91E1-4052-9E77-1287D833F8EB}">
      <dgm:prSet/>
      <dgm:spPr/>
      <dgm:t>
        <a:bodyPr/>
        <a:lstStyle/>
        <a:p>
          <a:endParaRPr lang="en-US"/>
        </a:p>
      </dgm:t>
    </dgm:pt>
    <dgm:pt modelId="{10FE3C00-35F1-4D20-8E71-4AA631E10BBC}" type="sibTrans" cxnId="{28AEFC2B-91E1-4052-9E77-1287D833F8EB}">
      <dgm:prSet/>
      <dgm:spPr/>
      <dgm:t>
        <a:bodyPr/>
        <a:lstStyle/>
        <a:p>
          <a:endParaRPr lang="en-US"/>
        </a:p>
      </dgm:t>
    </dgm:pt>
    <dgm:pt modelId="{7AEA1B5C-2A0D-417E-9937-800D5D9C16FD}" type="pres">
      <dgm:prSet presAssocID="{08C82831-E677-48E4-B330-D4602185B5D6}" presName="root" presStyleCnt="0">
        <dgm:presLayoutVars>
          <dgm:dir/>
          <dgm:resizeHandles val="exact"/>
        </dgm:presLayoutVars>
      </dgm:prSet>
      <dgm:spPr/>
    </dgm:pt>
    <dgm:pt modelId="{DC4B8677-F06D-4055-981D-466AF7429F6F}" type="pres">
      <dgm:prSet presAssocID="{30C6E5AE-BBF9-4943-AB4F-981793D92780}" presName="compNode" presStyleCnt="0"/>
      <dgm:spPr/>
    </dgm:pt>
    <dgm:pt modelId="{AC792A34-F9CA-4052-AFC2-0C482EC2C5F2}" type="pres">
      <dgm:prSet presAssocID="{30C6E5AE-BBF9-4943-AB4F-981793D92780}" presName="iconBgRect" presStyleLbl="bgShp" presStyleIdx="0" presStyleCnt="3"/>
      <dgm:spPr/>
    </dgm:pt>
    <dgm:pt modelId="{0B741476-699B-4481-99D8-C959BAF4FD95}" type="pres">
      <dgm:prSet presAssocID="{30C6E5AE-BBF9-4943-AB4F-981793D9278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a:ext>
      </dgm:extLst>
    </dgm:pt>
    <dgm:pt modelId="{FF70B610-B0CA-42D0-B0F0-CF7797A49715}" type="pres">
      <dgm:prSet presAssocID="{30C6E5AE-BBF9-4943-AB4F-981793D92780}" presName="spaceRect" presStyleCnt="0"/>
      <dgm:spPr/>
    </dgm:pt>
    <dgm:pt modelId="{25DD81DE-45D5-4DF8-9844-812F62F517A5}" type="pres">
      <dgm:prSet presAssocID="{30C6E5AE-BBF9-4943-AB4F-981793D92780}" presName="textRect" presStyleLbl="revTx" presStyleIdx="0" presStyleCnt="3">
        <dgm:presLayoutVars>
          <dgm:chMax val="1"/>
          <dgm:chPref val="1"/>
        </dgm:presLayoutVars>
      </dgm:prSet>
      <dgm:spPr/>
    </dgm:pt>
    <dgm:pt modelId="{BFC78EC3-ADAA-4EBE-9E1F-8E0EDCC1EAE9}" type="pres">
      <dgm:prSet presAssocID="{1510E8E0-7B53-4301-938B-99EC49AD6DDA}" presName="sibTrans" presStyleCnt="0"/>
      <dgm:spPr/>
    </dgm:pt>
    <dgm:pt modelId="{B6A2027B-647D-4AC2-B49F-38350E83C12C}" type="pres">
      <dgm:prSet presAssocID="{D91DF06A-1C8A-490B-B900-7065115F1176}" presName="compNode" presStyleCnt="0"/>
      <dgm:spPr/>
    </dgm:pt>
    <dgm:pt modelId="{3E05EF7A-682C-4D16-8A8F-960348D4C6A6}" type="pres">
      <dgm:prSet presAssocID="{D91DF06A-1C8A-490B-B900-7065115F1176}" presName="iconBgRect" presStyleLbl="bgShp" presStyleIdx="1" presStyleCnt="3"/>
      <dgm:spPr/>
    </dgm:pt>
    <dgm:pt modelId="{90A782FC-ACB5-4D17-ADAC-6E0A4B729D19}" type="pres">
      <dgm:prSet presAssocID="{D91DF06A-1C8A-490B-B900-7065115F117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2D52EB32-005E-4023-93EB-591BCF310945}" type="pres">
      <dgm:prSet presAssocID="{D91DF06A-1C8A-490B-B900-7065115F1176}" presName="spaceRect" presStyleCnt="0"/>
      <dgm:spPr/>
    </dgm:pt>
    <dgm:pt modelId="{06593DDA-9C40-412C-B0BE-C0511C070D37}" type="pres">
      <dgm:prSet presAssocID="{D91DF06A-1C8A-490B-B900-7065115F1176}" presName="textRect" presStyleLbl="revTx" presStyleIdx="1" presStyleCnt="3">
        <dgm:presLayoutVars>
          <dgm:chMax val="1"/>
          <dgm:chPref val="1"/>
        </dgm:presLayoutVars>
      </dgm:prSet>
      <dgm:spPr/>
    </dgm:pt>
    <dgm:pt modelId="{1822D744-E901-491A-BAC9-26F211133DEA}" type="pres">
      <dgm:prSet presAssocID="{AB56AB7B-DFE0-4A0B-BC6C-D376D5A56CDB}" presName="sibTrans" presStyleCnt="0"/>
      <dgm:spPr/>
    </dgm:pt>
    <dgm:pt modelId="{9E0CFC48-CE4E-40F7-A042-1C5FB661B504}" type="pres">
      <dgm:prSet presAssocID="{8D1347EA-93CF-48EE-BB84-331B8AE7FF44}" presName="compNode" presStyleCnt="0"/>
      <dgm:spPr/>
    </dgm:pt>
    <dgm:pt modelId="{6C1091E1-21AD-45C4-A00C-F2E2AAF8AFF2}" type="pres">
      <dgm:prSet presAssocID="{8D1347EA-93CF-48EE-BB84-331B8AE7FF44}" presName="iconBgRect" presStyleLbl="bgShp" presStyleIdx="2" presStyleCnt="3"/>
      <dgm:spPr/>
    </dgm:pt>
    <dgm:pt modelId="{0161C151-CF53-4259-9D0D-063AAF0D2019}" type="pres">
      <dgm:prSet presAssocID="{8D1347EA-93CF-48EE-BB84-331B8AE7FF44}"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aw blade"/>
        </a:ext>
      </dgm:extLst>
    </dgm:pt>
    <dgm:pt modelId="{819B10AE-BAC1-43BD-B8F2-DB8DFA27BCE3}" type="pres">
      <dgm:prSet presAssocID="{8D1347EA-93CF-48EE-BB84-331B8AE7FF44}" presName="spaceRect" presStyleCnt="0"/>
      <dgm:spPr/>
    </dgm:pt>
    <dgm:pt modelId="{7BBE5E56-C822-4899-82FF-5CA0121D5461}" type="pres">
      <dgm:prSet presAssocID="{8D1347EA-93CF-48EE-BB84-331B8AE7FF44}" presName="textRect" presStyleLbl="revTx" presStyleIdx="2" presStyleCnt="3">
        <dgm:presLayoutVars>
          <dgm:chMax val="1"/>
          <dgm:chPref val="1"/>
        </dgm:presLayoutVars>
      </dgm:prSet>
      <dgm:spPr/>
    </dgm:pt>
  </dgm:ptLst>
  <dgm:cxnLst>
    <dgm:cxn modelId="{94B4C929-23D4-8C48-8D07-8365127C7BF5}" type="presOf" srcId="{D91DF06A-1C8A-490B-B900-7065115F1176}" destId="{06593DDA-9C40-412C-B0BE-C0511C070D37}" srcOrd="0" destOrd="0" presId="urn:microsoft.com/office/officeart/2018/5/layout/IconCircleLabelList"/>
    <dgm:cxn modelId="{28AEFC2B-91E1-4052-9E77-1287D833F8EB}" srcId="{08C82831-E677-48E4-B330-D4602185B5D6}" destId="{8D1347EA-93CF-48EE-BB84-331B8AE7FF44}" srcOrd="2" destOrd="0" parTransId="{9BAF3754-8A04-453F-BF64-BA500C8CA384}" sibTransId="{10FE3C00-35F1-4D20-8E71-4AA631E10BBC}"/>
    <dgm:cxn modelId="{01C3F934-E290-4115-9EDA-BC1690F31F4D}" srcId="{08C82831-E677-48E4-B330-D4602185B5D6}" destId="{30C6E5AE-BBF9-4943-AB4F-981793D92780}" srcOrd="0" destOrd="0" parTransId="{D60A672E-233A-43D4-8973-BE8BFAA35BDA}" sibTransId="{1510E8E0-7B53-4301-938B-99EC49AD6DDA}"/>
    <dgm:cxn modelId="{A58790A1-951C-A541-AACE-A68D200C2D8D}" type="presOf" srcId="{8D1347EA-93CF-48EE-BB84-331B8AE7FF44}" destId="{7BBE5E56-C822-4899-82FF-5CA0121D5461}" srcOrd="0" destOrd="0" presId="urn:microsoft.com/office/officeart/2018/5/layout/IconCircleLabelList"/>
    <dgm:cxn modelId="{2FFADCB3-16A1-5244-917D-F7AC3E22FD6F}" type="presOf" srcId="{08C82831-E677-48E4-B330-D4602185B5D6}" destId="{7AEA1B5C-2A0D-417E-9937-800D5D9C16FD}" srcOrd="0" destOrd="0" presId="urn:microsoft.com/office/officeart/2018/5/layout/IconCircleLabelList"/>
    <dgm:cxn modelId="{D9FDD5BB-197C-7A4D-AA61-71B80BBC877E}" type="presOf" srcId="{30C6E5AE-BBF9-4943-AB4F-981793D92780}" destId="{25DD81DE-45D5-4DF8-9844-812F62F517A5}" srcOrd="0" destOrd="0" presId="urn:microsoft.com/office/officeart/2018/5/layout/IconCircleLabelList"/>
    <dgm:cxn modelId="{4A604AFE-BAC6-4259-BE9B-58BF9B43DAE3}" srcId="{08C82831-E677-48E4-B330-D4602185B5D6}" destId="{D91DF06A-1C8A-490B-B900-7065115F1176}" srcOrd="1" destOrd="0" parTransId="{F8A1DC91-4843-4422-AAEF-EC5379FF34FB}" sibTransId="{AB56AB7B-DFE0-4A0B-BC6C-D376D5A56CDB}"/>
    <dgm:cxn modelId="{03593897-10E9-A24E-ACB8-90FB37DF8EDC}" type="presParOf" srcId="{7AEA1B5C-2A0D-417E-9937-800D5D9C16FD}" destId="{DC4B8677-F06D-4055-981D-466AF7429F6F}" srcOrd="0" destOrd="0" presId="urn:microsoft.com/office/officeart/2018/5/layout/IconCircleLabelList"/>
    <dgm:cxn modelId="{CBC8B96D-CBE5-B14F-A74A-0298A4F6F33A}" type="presParOf" srcId="{DC4B8677-F06D-4055-981D-466AF7429F6F}" destId="{AC792A34-F9CA-4052-AFC2-0C482EC2C5F2}" srcOrd="0" destOrd="0" presId="urn:microsoft.com/office/officeart/2018/5/layout/IconCircleLabelList"/>
    <dgm:cxn modelId="{6D13967B-8721-324F-8FF2-7B01FAEC46A0}" type="presParOf" srcId="{DC4B8677-F06D-4055-981D-466AF7429F6F}" destId="{0B741476-699B-4481-99D8-C959BAF4FD95}" srcOrd="1" destOrd="0" presId="urn:microsoft.com/office/officeart/2018/5/layout/IconCircleLabelList"/>
    <dgm:cxn modelId="{313C4CC7-0809-0A44-8B4F-28D7D8FCCD65}" type="presParOf" srcId="{DC4B8677-F06D-4055-981D-466AF7429F6F}" destId="{FF70B610-B0CA-42D0-B0F0-CF7797A49715}" srcOrd="2" destOrd="0" presId="urn:microsoft.com/office/officeart/2018/5/layout/IconCircleLabelList"/>
    <dgm:cxn modelId="{3EDFB857-4C16-904D-BF62-56C56160B8FF}" type="presParOf" srcId="{DC4B8677-F06D-4055-981D-466AF7429F6F}" destId="{25DD81DE-45D5-4DF8-9844-812F62F517A5}" srcOrd="3" destOrd="0" presId="urn:microsoft.com/office/officeart/2018/5/layout/IconCircleLabelList"/>
    <dgm:cxn modelId="{341AAC12-8084-0848-B644-43C2936D46FD}" type="presParOf" srcId="{7AEA1B5C-2A0D-417E-9937-800D5D9C16FD}" destId="{BFC78EC3-ADAA-4EBE-9E1F-8E0EDCC1EAE9}" srcOrd="1" destOrd="0" presId="urn:microsoft.com/office/officeart/2018/5/layout/IconCircleLabelList"/>
    <dgm:cxn modelId="{B08C63B2-30CF-1D49-B284-8CD75C7C0B0B}" type="presParOf" srcId="{7AEA1B5C-2A0D-417E-9937-800D5D9C16FD}" destId="{B6A2027B-647D-4AC2-B49F-38350E83C12C}" srcOrd="2" destOrd="0" presId="urn:microsoft.com/office/officeart/2018/5/layout/IconCircleLabelList"/>
    <dgm:cxn modelId="{6766067F-46E2-7A45-BFB6-4BBBF92E39E2}" type="presParOf" srcId="{B6A2027B-647D-4AC2-B49F-38350E83C12C}" destId="{3E05EF7A-682C-4D16-8A8F-960348D4C6A6}" srcOrd="0" destOrd="0" presId="urn:microsoft.com/office/officeart/2018/5/layout/IconCircleLabelList"/>
    <dgm:cxn modelId="{804F4693-5C90-774F-9B98-FF65FA9AEB06}" type="presParOf" srcId="{B6A2027B-647D-4AC2-B49F-38350E83C12C}" destId="{90A782FC-ACB5-4D17-ADAC-6E0A4B729D19}" srcOrd="1" destOrd="0" presId="urn:microsoft.com/office/officeart/2018/5/layout/IconCircleLabelList"/>
    <dgm:cxn modelId="{8951164C-9859-A344-B5BD-0429F2662999}" type="presParOf" srcId="{B6A2027B-647D-4AC2-B49F-38350E83C12C}" destId="{2D52EB32-005E-4023-93EB-591BCF310945}" srcOrd="2" destOrd="0" presId="urn:microsoft.com/office/officeart/2018/5/layout/IconCircleLabelList"/>
    <dgm:cxn modelId="{39A54ED2-B829-B94C-BB23-995D3BD6E122}" type="presParOf" srcId="{B6A2027B-647D-4AC2-B49F-38350E83C12C}" destId="{06593DDA-9C40-412C-B0BE-C0511C070D37}" srcOrd="3" destOrd="0" presId="urn:microsoft.com/office/officeart/2018/5/layout/IconCircleLabelList"/>
    <dgm:cxn modelId="{2E3856EF-0A08-804A-904F-819D6A3B13DC}" type="presParOf" srcId="{7AEA1B5C-2A0D-417E-9937-800D5D9C16FD}" destId="{1822D744-E901-491A-BAC9-26F211133DEA}" srcOrd="3" destOrd="0" presId="urn:microsoft.com/office/officeart/2018/5/layout/IconCircleLabelList"/>
    <dgm:cxn modelId="{95748A28-1DA3-8A4D-B1EB-09771D7426A8}" type="presParOf" srcId="{7AEA1B5C-2A0D-417E-9937-800D5D9C16FD}" destId="{9E0CFC48-CE4E-40F7-A042-1C5FB661B504}" srcOrd="4" destOrd="0" presId="urn:microsoft.com/office/officeart/2018/5/layout/IconCircleLabelList"/>
    <dgm:cxn modelId="{4268BE73-8DB4-D145-9900-ABF706937E95}" type="presParOf" srcId="{9E0CFC48-CE4E-40F7-A042-1C5FB661B504}" destId="{6C1091E1-21AD-45C4-A00C-F2E2AAF8AFF2}" srcOrd="0" destOrd="0" presId="urn:microsoft.com/office/officeart/2018/5/layout/IconCircleLabelList"/>
    <dgm:cxn modelId="{DA3CC159-FFC1-244E-9648-473256D9A823}" type="presParOf" srcId="{9E0CFC48-CE4E-40F7-A042-1C5FB661B504}" destId="{0161C151-CF53-4259-9D0D-063AAF0D2019}" srcOrd="1" destOrd="0" presId="urn:microsoft.com/office/officeart/2018/5/layout/IconCircleLabelList"/>
    <dgm:cxn modelId="{BBC7B1EA-11D0-AD43-AE50-43210A475361}" type="presParOf" srcId="{9E0CFC48-CE4E-40F7-A042-1C5FB661B504}" destId="{819B10AE-BAC1-43BD-B8F2-DB8DFA27BCE3}" srcOrd="2" destOrd="0" presId="urn:microsoft.com/office/officeart/2018/5/layout/IconCircleLabelList"/>
    <dgm:cxn modelId="{F1434E65-5E05-4D49-A842-D1EE60ACCA9C}" type="presParOf" srcId="{9E0CFC48-CE4E-40F7-A042-1C5FB661B504}" destId="{7BBE5E56-C822-4899-82FF-5CA0121D5461}"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9A4D04-34FC-44D7-ABCC-745E075A3B92}"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1E9DD2C0-42B7-4F8B-8D41-4D35D653A6AC}">
      <dgm:prSet/>
      <dgm:spPr/>
      <dgm:t>
        <a:bodyPr/>
        <a:lstStyle/>
        <a:p>
          <a:r>
            <a:rPr lang="en-US"/>
            <a:t>Students are allowed to skip the class three times max. </a:t>
          </a:r>
        </a:p>
      </dgm:t>
    </dgm:pt>
    <dgm:pt modelId="{072DB34B-623E-4205-A93B-BD7479E319AA}" type="parTrans" cxnId="{5A96D7E9-EFAA-4C8D-8388-A8B69ACEA2E2}">
      <dgm:prSet/>
      <dgm:spPr/>
      <dgm:t>
        <a:bodyPr/>
        <a:lstStyle/>
        <a:p>
          <a:endParaRPr lang="en-US"/>
        </a:p>
      </dgm:t>
    </dgm:pt>
    <dgm:pt modelId="{19174EB4-C02F-443D-80D9-110AF8D35C4E}" type="sibTrans" cxnId="{5A96D7E9-EFAA-4C8D-8388-A8B69ACEA2E2}">
      <dgm:prSet/>
      <dgm:spPr/>
      <dgm:t>
        <a:bodyPr/>
        <a:lstStyle/>
        <a:p>
          <a:endParaRPr lang="en-US"/>
        </a:p>
      </dgm:t>
    </dgm:pt>
    <dgm:pt modelId="{43A42786-443B-4A88-A53B-7097A3E5BFCD}">
      <dgm:prSet/>
      <dgm:spPr/>
      <dgm:t>
        <a:bodyPr/>
        <a:lstStyle/>
        <a:p>
          <a:r>
            <a:rPr lang="en-US"/>
            <a:t>Students can get additional score for being active in the class.</a:t>
          </a:r>
        </a:p>
      </dgm:t>
    </dgm:pt>
    <dgm:pt modelId="{690396BC-F9BF-4638-A1F2-A1998963E45B}" type="parTrans" cxnId="{27F5A20F-1FFE-41EE-AF4F-13A0E5255CD5}">
      <dgm:prSet/>
      <dgm:spPr/>
      <dgm:t>
        <a:bodyPr/>
        <a:lstStyle/>
        <a:p>
          <a:endParaRPr lang="en-US"/>
        </a:p>
      </dgm:t>
    </dgm:pt>
    <dgm:pt modelId="{571E0A42-182F-4D75-BE59-8BF6549602DE}" type="sibTrans" cxnId="{27F5A20F-1FFE-41EE-AF4F-13A0E5255CD5}">
      <dgm:prSet/>
      <dgm:spPr/>
      <dgm:t>
        <a:bodyPr/>
        <a:lstStyle/>
        <a:p>
          <a:endParaRPr lang="en-US"/>
        </a:p>
      </dgm:t>
    </dgm:pt>
    <dgm:pt modelId="{F118E63E-4C4A-4E5F-8E1B-33E81452FA61}">
      <dgm:prSet/>
      <dgm:spPr/>
      <dgm:t>
        <a:bodyPr/>
        <a:lstStyle/>
        <a:p>
          <a:r>
            <a:rPr lang="en-US"/>
            <a:t>Students’ opinions in any way are highly appreciated without any judgements.</a:t>
          </a:r>
        </a:p>
      </dgm:t>
    </dgm:pt>
    <dgm:pt modelId="{C31EBB70-1FCA-4509-A665-120EE8B03B85}" type="parTrans" cxnId="{109D822D-707A-4955-AE51-0F523E48D32C}">
      <dgm:prSet/>
      <dgm:spPr/>
      <dgm:t>
        <a:bodyPr/>
        <a:lstStyle/>
        <a:p>
          <a:endParaRPr lang="en-US"/>
        </a:p>
      </dgm:t>
    </dgm:pt>
    <dgm:pt modelId="{5F002ECA-0BC5-4A15-9E99-2AD1521A2FAD}" type="sibTrans" cxnId="{109D822D-707A-4955-AE51-0F523E48D32C}">
      <dgm:prSet/>
      <dgm:spPr/>
      <dgm:t>
        <a:bodyPr/>
        <a:lstStyle/>
        <a:p>
          <a:endParaRPr lang="en-US"/>
        </a:p>
      </dgm:t>
    </dgm:pt>
    <dgm:pt modelId="{DA5E48DB-99F0-466C-820E-E3BDF5C39AC2}">
      <dgm:prSet/>
      <dgm:spPr/>
      <dgm:t>
        <a:bodyPr/>
        <a:lstStyle/>
        <a:p>
          <a:r>
            <a:rPr lang="en-US"/>
            <a:t>Students can re-submit the task if  the reasons of submission is logical</a:t>
          </a:r>
        </a:p>
      </dgm:t>
    </dgm:pt>
    <dgm:pt modelId="{BFE15539-2668-4D31-97AE-1ABC0E9C44D0}" type="parTrans" cxnId="{45D9973B-82F3-4188-BB08-57617EFBF997}">
      <dgm:prSet/>
      <dgm:spPr/>
      <dgm:t>
        <a:bodyPr/>
        <a:lstStyle/>
        <a:p>
          <a:endParaRPr lang="en-US"/>
        </a:p>
      </dgm:t>
    </dgm:pt>
    <dgm:pt modelId="{BF3F965D-CDD2-4931-AE9C-D1F750F0F329}" type="sibTrans" cxnId="{45D9973B-82F3-4188-BB08-57617EFBF997}">
      <dgm:prSet/>
      <dgm:spPr/>
      <dgm:t>
        <a:bodyPr/>
        <a:lstStyle/>
        <a:p>
          <a:endParaRPr lang="en-US"/>
        </a:p>
      </dgm:t>
    </dgm:pt>
    <dgm:pt modelId="{8B2CD90B-2856-4DE9-8FBC-4B2B724A1F41}">
      <dgm:prSet/>
      <dgm:spPr/>
      <dgm:t>
        <a:bodyPr/>
        <a:lstStyle/>
        <a:p>
          <a:r>
            <a:rPr lang="en-US"/>
            <a:t>The final score will be taken from the mentioned regulations plus group and individual works: 60 %.</a:t>
          </a:r>
        </a:p>
      </dgm:t>
    </dgm:pt>
    <dgm:pt modelId="{167EF2C0-B96E-4A41-9138-6E68C622D158}" type="parTrans" cxnId="{47C71805-B684-484A-9029-B5EB817249D0}">
      <dgm:prSet/>
      <dgm:spPr/>
      <dgm:t>
        <a:bodyPr/>
        <a:lstStyle/>
        <a:p>
          <a:endParaRPr lang="en-US"/>
        </a:p>
      </dgm:t>
    </dgm:pt>
    <dgm:pt modelId="{31DF5739-9D8F-4A82-B83F-91D998164912}" type="sibTrans" cxnId="{47C71805-B684-484A-9029-B5EB817249D0}">
      <dgm:prSet/>
      <dgm:spPr/>
      <dgm:t>
        <a:bodyPr/>
        <a:lstStyle/>
        <a:p>
          <a:endParaRPr lang="en-US"/>
        </a:p>
      </dgm:t>
    </dgm:pt>
    <dgm:pt modelId="{DD3504EB-2897-E840-9931-AD0AF8384B6D}" type="pres">
      <dgm:prSet presAssocID="{119A4D04-34FC-44D7-ABCC-745E075A3B92}" presName="diagram" presStyleCnt="0">
        <dgm:presLayoutVars>
          <dgm:dir/>
          <dgm:resizeHandles val="exact"/>
        </dgm:presLayoutVars>
      </dgm:prSet>
      <dgm:spPr/>
    </dgm:pt>
    <dgm:pt modelId="{B75F0C14-5FF3-E34E-91D1-95FD1B286270}" type="pres">
      <dgm:prSet presAssocID="{1E9DD2C0-42B7-4F8B-8D41-4D35D653A6AC}" presName="node" presStyleLbl="node1" presStyleIdx="0" presStyleCnt="5">
        <dgm:presLayoutVars>
          <dgm:bulletEnabled val="1"/>
        </dgm:presLayoutVars>
      </dgm:prSet>
      <dgm:spPr/>
    </dgm:pt>
    <dgm:pt modelId="{715F06C8-0AA2-CE43-9F34-6836F0E9FB56}" type="pres">
      <dgm:prSet presAssocID="{19174EB4-C02F-443D-80D9-110AF8D35C4E}" presName="sibTrans" presStyleCnt="0"/>
      <dgm:spPr/>
    </dgm:pt>
    <dgm:pt modelId="{EBFC969B-1AA8-3340-9AEA-2C45D3205137}" type="pres">
      <dgm:prSet presAssocID="{43A42786-443B-4A88-A53B-7097A3E5BFCD}" presName="node" presStyleLbl="node1" presStyleIdx="1" presStyleCnt="5">
        <dgm:presLayoutVars>
          <dgm:bulletEnabled val="1"/>
        </dgm:presLayoutVars>
      </dgm:prSet>
      <dgm:spPr/>
    </dgm:pt>
    <dgm:pt modelId="{E0324639-6E47-7A4A-9A74-3E7B4D59BBAC}" type="pres">
      <dgm:prSet presAssocID="{571E0A42-182F-4D75-BE59-8BF6549602DE}" presName="sibTrans" presStyleCnt="0"/>
      <dgm:spPr/>
    </dgm:pt>
    <dgm:pt modelId="{4635A23D-0C33-7547-A0E8-92C83E7F3ACA}" type="pres">
      <dgm:prSet presAssocID="{F118E63E-4C4A-4E5F-8E1B-33E81452FA61}" presName="node" presStyleLbl="node1" presStyleIdx="2" presStyleCnt="5">
        <dgm:presLayoutVars>
          <dgm:bulletEnabled val="1"/>
        </dgm:presLayoutVars>
      </dgm:prSet>
      <dgm:spPr/>
    </dgm:pt>
    <dgm:pt modelId="{18A6A664-AB17-A84E-A2C8-4543CB3575A1}" type="pres">
      <dgm:prSet presAssocID="{5F002ECA-0BC5-4A15-9E99-2AD1521A2FAD}" presName="sibTrans" presStyleCnt="0"/>
      <dgm:spPr/>
    </dgm:pt>
    <dgm:pt modelId="{B73267C5-0C9C-C340-8E9C-77BB698A697A}" type="pres">
      <dgm:prSet presAssocID="{DA5E48DB-99F0-466C-820E-E3BDF5C39AC2}" presName="node" presStyleLbl="node1" presStyleIdx="3" presStyleCnt="5">
        <dgm:presLayoutVars>
          <dgm:bulletEnabled val="1"/>
        </dgm:presLayoutVars>
      </dgm:prSet>
      <dgm:spPr/>
    </dgm:pt>
    <dgm:pt modelId="{0052B1F6-9F51-2740-A53A-C536964D61AE}" type="pres">
      <dgm:prSet presAssocID="{BF3F965D-CDD2-4931-AE9C-D1F750F0F329}" presName="sibTrans" presStyleCnt="0"/>
      <dgm:spPr/>
    </dgm:pt>
    <dgm:pt modelId="{22EF26E7-3F4B-0C4A-9ED0-C6B20A344769}" type="pres">
      <dgm:prSet presAssocID="{8B2CD90B-2856-4DE9-8FBC-4B2B724A1F41}" presName="node" presStyleLbl="node1" presStyleIdx="4" presStyleCnt="5">
        <dgm:presLayoutVars>
          <dgm:bulletEnabled val="1"/>
        </dgm:presLayoutVars>
      </dgm:prSet>
      <dgm:spPr/>
    </dgm:pt>
  </dgm:ptLst>
  <dgm:cxnLst>
    <dgm:cxn modelId="{47C71805-B684-484A-9029-B5EB817249D0}" srcId="{119A4D04-34FC-44D7-ABCC-745E075A3B92}" destId="{8B2CD90B-2856-4DE9-8FBC-4B2B724A1F41}" srcOrd="4" destOrd="0" parTransId="{167EF2C0-B96E-4A41-9138-6E68C622D158}" sibTransId="{31DF5739-9D8F-4A82-B83F-91D998164912}"/>
    <dgm:cxn modelId="{27F5A20F-1FFE-41EE-AF4F-13A0E5255CD5}" srcId="{119A4D04-34FC-44D7-ABCC-745E075A3B92}" destId="{43A42786-443B-4A88-A53B-7097A3E5BFCD}" srcOrd="1" destOrd="0" parTransId="{690396BC-F9BF-4638-A1F2-A1998963E45B}" sibTransId="{571E0A42-182F-4D75-BE59-8BF6549602DE}"/>
    <dgm:cxn modelId="{D0302914-6ECE-BC43-B375-464363412401}" type="presOf" srcId="{1E9DD2C0-42B7-4F8B-8D41-4D35D653A6AC}" destId="{B75F0C14-5FF3-E34E-91D1-95FD1B286270}" srcOrd="0" destOrd="0" presId="urn:microsoft.com/office/officeart/2005/8/layout/default"/>
    <dgm:cxn modelId="{109D822D-707A-4955-AE51-0F523E48D32C}" srcId="{119A4D04-34FC-44D7-ABCC-745E075A3B92}" destId="{F118E63E-4C4A-4E5F-8E1B-33E81452FA61}" srcOrd="2" destOrd="0" parTransId="{C31EBB70-1FCA-4509-A665-120EE8B03B85}" sibTransId="{5F002ECA-0BC5-4A15-9E99-2AD1521A2FAD}"/>
    <dgm:cxn modelId="{F5336F32-4A24-BD41-9C46-FE57C750037C}" type="presOf" srcId="{8B2CD90B-2856-4DE9-8FBC-4B2B724A1F41}" destId="{22EF26E7-3F4B-0C4A-9ED0-C6B20A344769}" srcOrd="0" destOrd="0" presId="urn:microsoft.com/office/officeart/2005/8/layout/default"/>
    <dgm:cxn modelId="{45D9973B-82F3-4188-BB08-57617EFBF997}" srcId="{119A4D04-34FC-44D7-ABCC-745E075A3B92}" destId="{DA5E48DB-99F0-466C-820E-E3BDF5C39AC2}" srcOrd="3" destOrd="0" parTransId="{BFE15539-2668-4D31-97AE-1ABC0E9C44D0}" sibTransId="{BF3F965D-CDD2-4931-AE9C-D1F750F0F329}"/>
    <dgm:cxn modelId="{C7FFFE88-AC80-534F-A8AF-115A164E04DD}" type="presOf" srcId="{119A4D04-34FC-44D7-ABCC-745E075A3B92}" destId="{DD3504EB-2897-E840-9931-AD0AF8384B6D}" srcOrd="0" destOrd="0" presId="urn:microsoft.com/office/officeart/2005/8/layout/default"/>
    <dgm:cxn modelId="{9F2ED5C7-0321-B34A-9305-DC8C170B7489}" type="presOf" srcId="{F118E63E-4C4A-4E5F-8E1B-33E81452FA61}" destId="{4635A23D-0C33-7547-A0E8-92C83E7F3ACA}" srcOrd="0" destOrd="0" presId="urn:microsoft.com/office/officeart/2005/8/layout/default"/>
    <dgm:cxn modelId="{EAD912DE-AE37-0147-BF3B-6B47CF207D63}" type="presOf" srcId="{43A42786-443B-4A88-A53B-7097A3E5BFCD}" destId="{EBFC969B-1AA8-3340-9AEA-2C45D3205137}" srcOrd="0" destOrd="0" presId="urn:microsoft.com/office/officeart/2005/8/layout/default"/>
    <dgm:cxn modelId="{5A96D7E9-EFAA-4C8D-8388-A8B69ACEA2E2}" srcId="{119A4D04-34FC-44D7-ABCC-745E075A3B92}" destId="{1E9DD2C0-42B7-4F8B-8D41-4D35D653A6AC}" srcOrd="0" destOrd="0" parTransId="{072DB34B-623E-4205-A93B-BD7479E319AA}" sibTransId="{19174EB4-C02F-443D-80D9-110AF8D35C4E}"/>
    <dgm:cxn modelId="{5770F2F3-C6D1-1344-B3CB-A727E9C295B0}" type="presOf" srcId="{DA5E48DB-99F0-466C-820E-E3BDF5C39AC2}" destId="{B73267C5-0C9C-C340-8E9C-77BB698A697A}" srcOrd="0" destOrd="0" presId="urn:microsoft.com/office/officeart/2005/8/layout/default"/>
    <dgm:cxn modelId="{0228F832-A11D-AD42-A6E4-0DBD1CEE6C0D}" type="presParOf" srcId="{DD3504EB-2897-E840-9931-AD0AF8384B6D}" destId="{B75F0C14-5FF3-E34E-91D1-95FD1B286270}" srcOrd="0" destOrd="0" presId="urn:microsoft.com/office/officeart/2005/8/layout/default"/>
    <dgm:cxn modelId="{EE19F2EF-A17A-7848-9FB4-23CD2DD2E679}" type="presParOf" srcId="{DD3504EB-2897-E840-9931-AD0AF8384B6D}" destId="{715F06C8-0AA2-CE43-9F34-6836F0E9FB56}" srcOrd="1" destOrd="0" presId="urn:microsoft.com/office/officeart/2005/8/layout/default"/>
    <dgm:cxn modelId="{09A442FF-962B-0344-AE08-6831662B229D}" type="presParOf" srcId="{DD3504EB-2897-E840-9931-AD0AF8384B6D}" destId="{EBFC969B-1AA8-3340-9AEA-2C45D3205137}" srcOrd="2" destOrd="0" presId="urn:microsoft.com/office/officeart/2005/8/layout/default"/>
    <dgm:cxn modelId="{C3E589F4-6BDA-1E4B-BE53-D86AD6CB6CC4}" type="presParOf" srcId="{DD3504EB-2897-E840-9931-AD0AF8384B6D}" destId="{E0324639-6E47-7A4A-9A74-3E7B4D59BBAC}" srcOrd="3" destOrd="0" presId="urn:microsoft.com/office/officeart/2005/8/layout/default"/>
    <dgm:cxn modelId="{73043859-8CF6-4746-9C55-8450F4CB3C9A}" type="presParOf" srcId="{DD3504EB-2897-E840-9931-AD0AF8384B6D}" destId="{4635A23D-0C33-7547-A0E8-92C83E7F3ACA}" srcOrd="4" destOrd="0" presId="urn:microsoft.com/office/officeart/2005/8/layout/default"/>
    <dgm:cxn modelId="{1DD54A4E-FD39-BB48-8B3A-335BE730ADFA}" type="presParOf" srcId="{DD3504EB-2897-E840-9931-AD0AF8384B6D}" destId="{18A6A664-AB17-A84E-A2C8-4543CB3575A1}" srcOrd="5" destOrd="0" presId="urn:microsoft.com/office/officeart/2005/8/layout/default"/>
    <dgm:cxn modelId="{1631C600-2320-604C-9A7B-4B3FB96AC639}" type="presParOf" srcId="{DD3504EB-2897-E840-9931-AD0AF8384B6D}" destId="{B73267C5-0C9C-C340-8E9C-77BB698A697A}" srcOrd="6" destOrd="0" presId="urn:microsoft.com/office/officeart/2005/8/layout/default"/>
    <dgm:cxn modelId="{DE1A3AC1-5730-D449-8A0F-8CD91E7BA7D3}" type="presParOf" srcId="{DD3504EB-2897-E840-9931-AD0AF8384B6D}" destId="{0052B1F6-9F51-2740-A53A-C536964D61AE}" srcOrd="7" destOrd="0" presId="urn:microsoft.com/office/officeart/2005/8/layout/default"/>
    <dgm:cxn modelId="{F52A40B1-C765-A749-8255-12CA4BFE86E3}" type="presParOf" srcId="{DD3504EB-2897-E840-9931-AD0AF8384B6D}" destId="{22EF26E7-3F4B-0C4A-9ED0-C6B20A344769}"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FDB422-16F4-9149-ABF0-A8B26FD1F6A5}">
      <dsp:nvSpPr>
        <dsp:cNvPr id="0" name=""/>
        <dsp:cNvSpPr/>
      </dsp:nvSpPr>
      <dsp:spPr>
        <a:xfrm>
          <a:off x="0" y="531"/>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26E6DC-284F-734E-93E2-74AF97427C63}">
      <dsp:nvSpPr>
        <dsp:cNvPr id="0" name=""/>
        <dsp:cNvSpPr/>
      </dsp:nvSpPr>
      <dsp:spPr>
        <a:xfrm>
          <a:off x="0" y="53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dirty="0"/>
            <a:t>Students can find (online) relevant articles and journals dealing with their subject interest</a:t>
          </a:r>
        </a:p>
      </dsp:txBody>
      <dsp:txXfrm>
        <a:off x="0" y="531"/>
        <a:ext cx="10515600" cy="870055"/>
      </dsp:txXfrm>
    </dsp:sp>
    <dsp:sp modelId="{4D120793-B57B-ED42-95F6-86237D59435E}">
      <dsp:nvSpPr>
        <dsp:cNvPr id="0" name=""/>
        <dsp:cNvSpPr/>
      </dsp:nvSpPr>
      <dsp:spPr>
        <a:xfrm>
          <a:off x="0" y="870586"/>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F5DFA3-4712-7142-A65B-9E6DB0487693}">
      <dsp:nvSpPr>
        <dsp:cNvPr id="0" name=""/>
        <dsp:cNvSpPr/>
      </dsp:nvSpPr>
      <dsp:spPr>
        <a:xfrm>
          <a:off x="0" y="87058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Students are able to read the article based on their information provided by the journals</a:t>
          </a:r>
        </a:p>
      </dsp:txBody>
      <dsp:txXfrm>
        <a:off x="0" y="870586"/>
        <a:ext cx="10515600" cy="870055"/>
      </dsp:txXfrm>
    </dsp:sp>
    <dsp:sp modelId="{B24CE793-C3D4-5645-812B-3C9CEA63596B}">
      <dsp:nvSpPr>
        <dsp:cNvPr id="0" name=""/>
        <dsp:cNvSpPr/>
      </dsp:nvSpPr>
      <dsp:spPr>
        <a:xfrm>
          <a:off x="0" y="1740641"/>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0BACB3-4767-5E43-946A-1E7B1FDDC578}">
      <dsp:nvSpPr>
        <dsp:cNvPr id="0" name=""/>
        <dsp:cNvSpPr/>
      </dsp:nvSpPr>
      <dsp:spPr>
        <a:xfrm>
          <a:off x="0" y="174064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Students can identify issues about the articles </a:t>
          </a:r>
        </a:p>
      </dsp:txBody>
      <dsp:txXfrm>
        <a:off x="0" y="1740641"/>
        <a:ext cx="10515600" cy="870055"/>
      </dsp:txXfrm>
    </dsp:sp>
    <dsp:sp modelId="{93EBA6C1-4959-A74E-AB22-8E2FC2AA4AF6}">
      <dsp:nvSpPr>
        <dsp:cNvPr id="0" name=""/>
        <dsp:cNvSpPr/>
      </dsp:nvSpPr>
      <dsp:spPr>
        <a:xfrm>
          <a:off x="0" y="2610696"/>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562508-12A5-684E-96BD-018B6C244FE3}">
      <dsp:nvSpPr>
        <dsp:cNvPr id="0" name=""/>
        <dsp:cNvSpPr/>
      </dsp:nvSpPr>
      <dsp:spPr>
        <a:xfrm>
          <a:off x="0" y="261069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Students are motivated to create annotated bibliography</a:t>
          </a:r>
        </a:p>
      </dsp:txBody>
      <dsp:txXfrm>
        <a:off x="0" y="2610696"/>
        <a:ext cx="10515600" cy="870055"/>
      </dsp:txXfrm>
    </dsp:sp>
    <dsp:sp modelId="{04474796-6A32-AA40-B3EA-ED8D0905032E}">
      <dsp:nvSpPr>
        <dsp:cNvPr id="0" name=""/>
        <dsp:cNvSpPr/>
      </dsp:nvSpPr>
      <dsp:spPr>
        <a:xfrm>
          <a:off x="0" y="3480751"/>
          <a:ext cx="10515600" cy="0"/>
        </a:xfrm>
        <a:prstGeom prst="line">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F0903F-6ECD-6F48-8E68-3217910F46BF}">
      <dsp:nvSpPr>
        <dsp:cNvPr id="0" name=""/>
        <dsp:cNvSpPr/>
      </dsp:nvSpPr>
      <dsp:spPr>
        <a:xfrm>
          <a:off x="0" y="348075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Students can write literature review with the help of some writing applications such as Mendeley, Atlas.Ti</a:t>
          </a:r>
        </a:p>
      </dsp:txBody>
      <dsp:txXfrm>
        <a:off x="0" y="3480751"/>
        <a:ext cx="10515600" cy="8700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792A34-F9CA-4052-AFC2-0C482EC2C5F2}">
      <dsp:nvSpPr>
        <dsp:cNvPr id="0" name=""/>
        <dsp:cNvSpPr/>
      </dsp:nvSpPr>
      <dsp:spPr>
        <a:xfrm>
          <a:off x="718664" y="453902"/>
          <a:ext cx="1955812" cy="195581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741476-699B-4481-99D8-C959BAF4FD95}">
      <dsp:nvSpPr>
        <dsp:cNvPr id="0" name=""/>
        <dsp:cNvSpPr/>
      </dsp:nvSpPr>
      <dsp:spPr>
        <a:xfrm>
          <a:off x="1135476" y="870715"/>
          <a:ext cx="1122187" cy="112218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5DD81DE-45D5-4DF8-9844-812F62F517A5}">
      <dsp:nvSpPr>
        <dsp:cNvPr id="0" name=""/>
        <dsp:cNvSpPr/>
      </dsp:nvSpPr>
      <dsp:spPr>
        <a:xfrm>
          <a:off x="93445"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44650">
            <a:lnSpc>
              <a:spcPct val="100000"/>
            </a:lnSpc>
            <a:spcBef>
              <a:spcPct val="0"/>
            </a:spcBef>
            <a:spcAft>
              <a:spcPct val="35000"/>
            </a:spcAft>
            <a:buNone/>
            <a:defRPr cap="all"/>
          </a:pPr>
          <a:r>
            <a:rPr lang="en-US" sz="3700" kern="1200"/>
            <a:t>Discussion </a:t>
          </a:r>
        </a:p>
      </dsp:txBody>
      <dsp:txXfrm>
        <a:off x="93445" y="3018902"/>
        <a:ext cx="3206250" cy="720000"/>
      </dsp:txXfrm>
    </dsp:sp>
    <dsp:sp modelId="{3E05EF7A-682C-4D16-8A8F-960348D4C6A6}">
      <dsp:nvSpPr>
        <dsp:cNvPr id="0" name=""/>
        <dsp:cNvSpPr/>
      </dsp:nvSpPr>
      <dsp:spPr>
        <a:xfrm>
          <a:off x="4486008" y="453902"/>
          <a:ext cx="1955812" cy="195581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A782FC-ACB5-4D17-ADAC-6E0A4B729D19}">
      <dsp:nvSpPr>
        <dsp:cNvPr id="0" name=""/>
        <dsp:cNvSpPr/>
      </dsp:nvSpPr>
      <dsp:spPr>
        <a:xfrm>
          <a:off x="4902820" y="870715"/>
          <a:ext cx="1122187" cy="112218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6593DDA-9C40-412C-B0BE-C0511C070D37}">
      <dsp:nvSpPr>
        <dsp:cNvPr id="0" name=""/>
        <dsp:cNvSpPr/>
      </dsp:nvSpPr>
      <dsp:spPr>
        <a:xfrm>
          <a:off x="3860789"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44650">
            <a:lnSpc>
              <a:spcPct val="100000"/>
            </a:lnSpc>
            <a:spcBef>
              <a:spcPct val="0"/>
            </a:spcBef>
            <a:spcAft>
              <a:spcPct val="35000"/>
            </a:spcAft>
            <a:buNone/>
            <a:defRPr cap="all"/>
          </a:pPr>
          <a:r>
            <a:rPr lang="en-US" sz="3700" kern="1200"/>
            <a:t>Presentation </a:t>
          </a:r>
        </a:p>
      </dsp:txBody>
      <dsp:txXfrm>
        <a:off x="3860789" y="3018902"/>
        <a:ext cx="3206250" cy="720000"/>
      </dsp:txXfrm>
    </dsp:sp>
    <dsp:sp modelId="{6C1091E1-21AD-45C4-A00C-F2E2AAF8AFF2}">
      <dsp:nvSpPr>
        <dsp:cNvPr id="0" name=""/>
        <dsp:cNvSpPr/>
      </dsp:nvSpPr>
      <dsp:spPr>
        <a:xfrm>
          <a:off x="8253352" y="453902"/>
          <a:ext cx="1955812" cy="195581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61C151-CF53-4259-9D0D-063AAF0D2019}">
      <dsp:nvSpPr>
        <dsp:cNvPr id="0" name=""/>
        <dsp:cNvSpPr/>
      </dsp:nvSpPr>
      <dsp:spPr>
        <a:xfrm>
          <a:off x="8670164" y="870715"/>
          <a:ext cx="1122187" cy="112218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BBE5E56-C822-4899-82FF-5CA0121D5461}">
      <dsp:nvSpPr>
        <dsp:cNvPr id="0" name=""/>
        <dsp:cNvSpPr/>
      </dsp:nvSpPr>
      <dsp:spPr>
        <a:xfrm>
          <a:off x="7628133" y="3018902"/>
          <a:ext cx="3206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44650">
            <a:lnSpc>
              <a:spcPct val="100000"/>
            </a:lnSpc>
            <a:spcBef>
              <a:spcPct val="0"/>
            </a:spcBef>
            <a:spcAft>
              <a:spcPct val="35000"/>
            </a:spcAft>
            <a:buNone/>
            <a:defRPr cap="all"/>
          </a:pPr>
          <a:r>
            <a:rPr lang="en-US" sz="3700" kern="1200"/>
            <a:t>Workshop </a:t>
          </a:r>
        </a:p>
      </dsp:txBody>
      <dsp:txXfrm>
        <a:off x="7628133" y="3018902"/>
        <a:ext cx="3206250" cy="7200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5F0C14-5FF3-E34E-91D1-95FD1B286270}">
      <dsp:nvSpPr>
        <dsp:cNvPr id="0" name=""/>
        <dsp:cNvSpPr/>
      </dsp:nvSpPr>
      <dsp:spPr>
        <a:xfrm>
          <a:off x="930572" y="3032"/>
          <a:ext cx="2833338" cy="1700003"/>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Students are allowed to skip the class three times max. </a:t>
          </a:r>
        </a:p>
      </dsp:txBody>
      <dsp:txXfrm>
        <a:off x="930572" y="3032"/>
        <a:ext cx="2833338" cy="1700003"/>
      </dsp:txXfrm>
    </dsp:sp>
    <dsp:sp modelId="{EBFC969B-1AA8-3340-9AEA-2C45D3205137}">
      <dsp:nvSpPr>
        <dsp:cNvPr id="0" name=""/>
        <dsp:cNvSpPr/>
      </dsp:nvSpPr>
      <dsp:spPr>
        <a:xfrm>
          <a:off x="4047245" y="3032"/>
          <a:ext cx="2833338" cy="1700003"/>
        </a:xfrm>
        <a:prstGeom prst="rect">
          <a:avLst/>
        </a:prstGeom>
        <a:solidFill>
          <a:schemeClr val="accent2">
            <a:hueOff val="1610903"/>
            <a:satOff val="-4623"/>
            <a:lumOff val="-7402"/>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Students can get additional score for being active in the class.</a:t>
          </a:r>
        </a:p>
      </dsp:txBody>
      <dsp:txXfrm>
        <a:off x="4047245" y="3032"/>
        <a:ext cx="2833338" cy="1700003"/>
      </dsp:txXfrm>
    </dsp:sp>
    <dsp:sp modelId="{4635A23D-0C33-7547-A0E8-92C83E7F3ACA}">
      <dsp:nvSpPr>
        <dsp:cNvPr id="0" name=""/>
        <dsp:cNvSpPr/>
      </dsp:nvSpPr>
      <dsp:spPr>
        <a:xfrm>
          <a:off x="7163917" y="3032"/>
          <a:ext cx="2833338" cy="1700003"/>
        </a:xfrm>
        <a:prstGeom prst="rect">
          <a:avLst/>
        </a:prstGeom>
        <a:solidFill>
          <a:schemeClr val="accent2">
            <a:hueOff val="3221807"/>
            <a:satOff val="-9246"/>
            <a:lumOff val="-14805"/>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Students’ opinions in any way are highly appreciated without any judgements.</a:t>
          </a:r>
        </a:p>
      </dsp:txBody>
      <dsp:txXfrm>
        <a:off x="7163917" y="3032"/>
        <a:ext cx="2833338" cy="1700003"/>
      </dsp:txXfrm>
    </dsp:sp>
    <dsp:sp modelId="{B73267C5-0C9C-C340-8E9C-77BB698A697A}">
      <dsp:nvSpPr>
        <dsp:cNvPr id="0" name=""/>
        <dsp:cNvSpPr/>
      </dsp:nvSpPr>
      <dsp:spPr>
        <a:xfrm>
          <a:off x="2488909" y="1986369"/>
          <a:ext cx="2833338" cy="1700003"/>
        </a:xfrm>
        <a:prstGeom prst="rect">
          <a:avLst/>
        </a:prstGeom>
        <a:solidFill>
          <a:schemeClr val="accent2">
            <a:hueOff val="4832710"/>
            <a:satOff val="-13870"/>
            <a:lumOff val="-22207"/>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Students can re-submit the task if  the reasons of submission is logical</a:t>
          </a:r>
        </a:p>
      </dsp:txBody>
      <dsp:txXfrm>
        <a:off x="2488909" y="1986369"/>
        <a:ext cx="2833338" cy="1700003"/>
      </dsp:txXfrm>
    </dsp:sp>
    <dsp:sp modelId="{22EF26E7-3F4B-0C4A-9ED0-C6B20A344769}">
      <dsp:nvSpPr>
        <dsp:cNvPr id="0" name=""/>
        <dsp:cNvSpPr/>
      </dsp:nvSpPr>
      <dsp:spPr>
        <a:xfrm>
          <a:off x="5605581" y="1986369"/>
          <a:ext cx="2833338" cy="1700003"/>
        </a:xfrm>
        <a:prstGeom prst="rect">
          <a:avLst/>
        </a:prstGeom>
        <a:solidFill>
          <a:schemeClr val="accent2">
            <a:hueOff val="6443614"/>
            <a:satOff val="-18493"/>
            <a:lumOff val="-29609"/>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The final score will be taken from the mentioned regulations plus group and individual works: 60 %.</a:t>
          </a:r>
        </a:p>
      </dsp:txBody>
      <dsp:txXfrm>
        <a:off x="5605581" y="1986369"/>
        <a:ext cx="2833338" cy="170000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3-05T02:52:56.232"/>
    </inkml:context>
    <inkml:brush xml:id="br0">
      <inkml:brushProperty name="width" value="0.05292" units="cm"/>
      <inkml:brushProperty name="height" value="0.05292" units="cm"/>
      <inkml:brushProperty name="color" value="#FF0000"/>
    </inkml:brush>
  </inkml:definitions>
  <inkml:trace contextRef="#ctx0" brushRef="#br0">3917 5370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E898DC-6BC6-E54F-A3D5-C1EB8EE2591F}" type="datetimeFigureOut">
              <a:rPr lang="en-US" smtClean="0"/>
              <a:t>3/5/24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8BC0D4-8168-FC43-B7A0-7B2F83D3EFC4}" type="slidenum">
              <a:rPr lang="en-US" smtClean="0"/>
              <a:t>‹#›</a:t>
            </a:fld>
            <a:endParaRPr lang="en-US"/>
          </a:p>
        </p:txBody>
      </p:sp>
    </p:spTree>
    <p:extLst>
      <p:ext uri="{BB962C8B-B14F-4D97-AF65-F5344CB8AC3E}">
        <p14:creationId xmlns:p14="http://schemas.microsoft.com/office/powerpoint/2010/main" val="1716483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8BC0D4-8168-FC43-B7A0-7B2F83D3EFC4}" type="slidenum">
              <a:rPr lang="en-US" smtClean="0"/>
              <a:t>1</a:t>
            </a:fld>
            <a:endParaRPr lang="en-US"/>
          </a:p>
        </p:txBody>
      </p:sp>
    </p:spTree>
    <p:extLst>
      <p:ext uri="{BB962C8B-B14F-4D97-AF65-F5344CB8AC3E}">
        <p14:creationId xmlns:p14="http://schemas.microsoft.com/office/powerpoint/2010/main" val="1388542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Times New Roman" panose="02020603050405020304" pitchFamily="18" charset="0"/>
                <a:ea typeface="Aptos" panose="020B0004020202020204" pitchFamily="34" charset="0"/>
              </a:rPr>
              <a:t>The primary objective of this course is to facilitate students in illustrating the interplay between critical reading and critical writing within the research process. The primary objective of this programme is to cultivate and refine the abilities of the critical reader. This includes the ability to </a:t>
            </a:r>
            <a:r>
              <a:rPr lang="en-US" sz="1800" dirty="0" err="1">
                <a:solidFill>
                  <a:srgbClr val="000000"/>
                </a:solidFill>
                <a:effectLst/>
                <a:latin typeface="Times New Roman" panose="02020603050405020304" pitchFamily="18" charset="0"/>
                <a:ea typeface="Aptos" panose="020B0004020202020204" pitchFamily="34" charset="0"/>
              </a:rPr>
              <a:t>recognise</a:t>
            </a:r>
            <a:r>
              <a:rPr lang="en-US" sz="1800" dirty="0">
                <a:solidFill>
                  <a:srgbClr val="000000"/>
                </a:solidFill>
                <a:effectLst/>
                <a:latin typeface="Times New Roman" panose="02020603050405020304" pitchFamily="18" charset="0"/>
                <a:ea typeface="Aptos" panose="020B0004020202020204" pitchFamily="34" charset="0"/>
              </a:rPr>
              <a:t> and interpret various genres, situate primary texts within their respective cultural, historical, social, and political contexts, and </a:t>
            </a:r>
            <a:r>
              <a:rPr lang="en-US" sz="1800" dirty="0" err="1">
                <a:solidFill>
                  <a:srgbClr val="000000"/>
                </a:solidFill>
                <a:effectLst/>
                <a:latin typeface="Times New Roman" panose="02020603050405020304" pitchFamily="18" charset="0"/>
                <a:ea typeface="Aptos" panose="020B0004020202020204" pitchFamily="34" charset="0"/>
              </a:rPr>
              <a:t>analyse</a:t>
            </a:r>
            <a:r>
              <a:rPr lang="en-US" sz="1800" dirty="0">
                <a:solidFill>
                  <a:srgbClr val="000000"/>
                </a:solidFill>
                <a:effectLst/>
                <a:latin typeface="Times New Roman" panose="02020603050405020304" pitchFamily="18" charset="0"/>
                <a:ea typeface="Aptos" panose="020B0004020202020204" pitchFamily="34" charset="0"/>
              </a:rPr>
              <a:t> primary texts by drawing upon a diverse array of secondary sources that are contextual, critical, and theoretical in nature. The primary emphasis of this course is on contemporary concerns associated with EFL. Throughout the course, students engage in a range of exercises specifically designed to enhance their research abilities and enable them to independently create an annotated bibliography on their chosen topic. Teaching-learning activities encompass several instructional methods, including lectures, workshops, interactive discussions, question-and-answer sessions, and reflective thinking exercises.</a:t>
            </a:r>
            <a:endParaRPr lang="en-ID" sz="1800" dirty="0">
              <a:solidFill>
                <a:srgbClr val="000000"/>
              </a:solidFill>
              <a:effectLst/>
              <a:latin typeface="Times New Roman" panose="02020603050405020304" pitchFamily="18" charset="0"/>
              <a:ea typeface="Aptos" panose="020B0004020202020204" pitchFamily="34" charset="0"/>
            </a:endParaRPr>
          </a:p>
          <a:p>
            <a:endParaRPr lang="en-US" dirty="0"/>
          </a:p>
        </p:txBody>
      </p:sp>
      <p:sp>
        <p:nvSpPr>
          <p:cNvPr id="4" name="Slide Number Placeholder 3"/>
          <p:cNvSpPr>
            <a:spLocks noGrp="1"/>
          </p:cNvSpPr>
          <p:nvPr>
            <p:ph type="sldNum" sz="quarter" idx="5"/>
          </p:nvPr>
        </p:nvSpPr>
        <p:spPr/>
        <p:txBody>
          <a:bodyPr/>
          <a:lstStyle/>
          <a:p>
            <a:fld id="{A08BC0D4-8168-FC43-B7A0-7B2F83D3EFC4}" type="slidenum">
              <a:rPr lang="en-US" smtClean="0"/>
              <a:t>2</a:t>
            </a:fld>
            <a:endParaRPr lang="en-US"/>
          </a:p>
        </p:txBody>
      </p:sp>
    </p:spTree>
    <p:extLst>
      <p:ext uri="{BB962C8B-B14F-4D97-AF65-F5344CB8AC3E}">
        <p14:creationId xmlns:p14="http://schemas.microsoft.com/office/powerpoint/2010/main" val="4269029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2D118-6F4E-D4E8-B6E1-21DB7345B2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0F7184-22E0-0D62-8DEB-4E5C2DDA99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76910FC-14EB-6CCF-C8EA-ED28C7A59371}"/>
              </a:ext>
            </a:extLst>
          </p:cNvPr>
          <p:cNvSpPr>
            <a:spLocks noGrp="1"/>
          </p:cNvSpPr>
          <p:nvPr>
            <p:ph type="dt" sz="half" idx="10"/>
          </p:nvPr>
        </p:nvSpPr>
        <p:spPr/>
        <p:txBody>
          <a:bodyPr/>
          <a:lstStyle/>
          <a:p>
            <a:fld id="{C3F535C1-8E39-A94C-9D53-F0FC3F3ABC1F}" type="datetimeFigureOut">
              <a:rPr lang="en-US" smtClean="0"/>
              <a:t>3/5/24</a:t>
            </a:fld>
            <a:endParaRPr lang="en-US"/>
          </a:p>
        </p:txBody>
      </p:sp>
      <p:sp>
        <p:nvSpPr>
          <p:cNvPr id="5" name="Footer Placeholder 4">
            <a:extLst>
              <a:ext uri="{FF2B5EF4-FFF2-40B4-BE49-F238E27FC236}">
                <a16:creationId xmlns:a16="http://schemas.microsoft.com/office/drawing/2014/main" id="{D8CE7DF1-E663-EE43-148C-EBDDE8D394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3BFA56-B09D-79F2-8FB7-36D5D61DDC06}"/>
              </a:ext>
            </a:extLst>
          </p:cNvPr>
          <p:cNvSpPr>
            <a:spLocks noGrp="1"/>
          </p:cNvSpPr>
          <p:nvPr>
            <p:ph type="sldNum" sz="quarter" idx="12"/>
          </p:nvPr>
        </p:nvSpPr>
        <p:spPr/>
        <p:txBody>
          <a:bodyPr/>
          <a:lstStyle/>
          <a:p>
            <a:fld id="{CE56C883-42D6-AA40-90B2-0869CA125D55}" type="slidenum">
              <a:rPr lang="en-US" smtClean="0"/>
              <a:t>‹#›</a:t>
            </a:fld>
            <a:endParaRPr lang="en-US"/>
          </a:p>
        </p:txBody>
      </p:sp>
    </p:spTree>
    <p:extLst>
      <p:ext uri="{BB962C8B-B14F-4D97-AF65-F5344CB8AC3E}">
        <p14:creationId xmlns:p14="http://schemas.microsoft.com/office/powerpoint/2010/main" val="871655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F3A17-315D-D8FF-119F-60E88710760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745AD5-2362-77F6-35DA-AB3B07E3EB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B56B00-90B9-4FB0-AA63-7EB76C63D9C2}"/>
              </a:ext>
            </a:extLst>
          </p:cNvPr>
          <p:cNvSpPr>
            <a:spLocks noGrp="1"/>
          </p:cNvSpPr>
          <p:nvPr>
            <p:ph type="dt" sz="half" idx="10"/>
          </p:nvPr>
        </p:nvSpPr>
        <p:spPr/>
        <p:txBody>
          <a:bodyPr/>
          <a:lstStyle/>
          <a:p>
            <a:fld id="{C3F535C1-8E39-A94C-9D53-F0FC3F3ABC1F}" type="datetimeFigureOut">
              <a:rPr lang="en-US" smtClean="0"/>
              <a:t>3/5/24</a:t>
            </a:fld>
            <a:endParaRPr lang="en-US"/>
          </a:p>
        </p:txBody>
      </p:sp>
      <p:sp>
        <p:nvSpPr>
          <p:cNvPr id="5" name="Footer Placeholder 4">
            <a:extLst>
              <a:ext uri="{FF2B5EF4-FFF2-40B4-BE49-F238E27FC236}">
                <a16:creationId xmlns:a16="http://schemas.microsoft.com/office/drawing/2014/main" id="{A623E4DA-75F7-07E3-6762-AF6A74A0A8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82A272-5E2E-D5F2-BA5D-F4DDC1D0B7C3}"/>
              </a:ext>
            </a:extLst>
          </p:cNvPr>
          <p:cNvSpPr>
            <a:spLocks noGrp="1"/>
          </p:cNvSpPr>
          <p:nvPr>
            <p:ph type="sldNum" sz="quarter" idx="12"/>
          </p:nvPr>
        </p:nvSpPr>
        <p:spPr/>
        <p:txBody>
          <a:bodyPr/>
          <a:lstStyle/>
          <a:p>
            <a:fld id="{CE56C883-42D6-AA40-90B2-0869CA125D55}" type="slidenum">
              <a:rPr lang="en-US" smtClean="0"/>
              <a:t>‹#›</a:t>
            </a:fld>
            <a:endParaRPr lang="en-US"/>
          </a:p>
        </p:txBody>
      </p:sp>
    </p:spTree>
    <p:extLst>
      <p:ext uri="{BB962C8B-B14F-4D97-AF65-F5344CB8AC3E}">
        <p14:creationId xmlns:p14="http://schemas.microsoft.com/office/powerpoint/2010/main" val="3905063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E35989-31E3-33FD-6433-2F0DF8C9019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9D565B-4B93-A737-5CB4-6244DDB6E4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7F487-B50C-B5E7-27BA-3B2C07B697C4}"/>
              </a:ext>
            </a:extLst>
          </p:cNvPr>
          <p:cNvSpPr>
            <a:spLocks noGrp="1"/>
          </p:cNvSpPr>
          <p:nvPr>
            <p:ph type="dt" sz="half" idx="10"/>
          </p:nvPr>
        </p:nvSpPr>
        <p:spPr/>
        <p:txBody>
          <a:bodyPr/>
          <a:lstStyle/>
          <a:p>
            <a:fld id="{C3F535C1-8E39-A94C-9D53-F0FC3F3ABC1F}" type="datetimeFigureOut">
              <a:rPr lang="en-US" smtClean="0"/>
              <a:t>3/5/24</a:t>
            </a:fld>
            <a:endParaRPr lang="en-US"/>
          </a:p>
        </p:txBody>
      </p:sp>
      <p:sp>
        <p:nvSpPr>
          <p:cNvPr id="5" name="Footer Placeholder 4">
            <a:extLst>
              <a:ext uri="{FF2B5EF4-FFF2-40B4-BE49-F238E27FC236}">
                <a16:creationId xmlns:a16="http://schemas.microsoft.com/office/drawing/2014/main" id="{EC25ACD8-3817-2645-82A4-A0CE929FA0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C4F52C-0FD8-4C13-DA46-0E7688502EA7}"/>
              </a:ext>
            </a:extLst>
          </p:cNvPr>
          <p:cNvSpPr>
            <a:spLocks noGrp="1"/>
          </p:cNvSpPr>
          <p:nvPr>
            <p:ph type="sldNum" sz="quarter" idx="12"/>
          </p:nvPr>
        </p:nvSpPr>
        <p:spPr/>
        <p:txBody>
          <a:bodyPr/>
          <a:lstStyle/>
          <a:p>
            <a:fld id="{CE56C883-42D6-AA40-90B2-0869CA125D55}" type="slidenum">
              <a:rPr lang="en-US" smtClean="0"/>
              <a:t>‹#›</a:t>
            </a:fld>
            <a:endParaRPr lang="en-US"/>
          </a:p>
        </p:txBody>
      </p:sp>
    </p:spTree>
    <p:extLst>
      <p:ext uri="{BB962C8B-B14F-4D97-AF65-F5344CB8AC3E}">
        <p14:creationId xmlns:p14="http://schemas.microsoft.com/office/powerpoint/2010/main" val="1582998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231E0-D836-A2F1-E917-ACECF804A7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430583-9042-1525-8BDE-B68045099C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D74BF0-3777-353C-3D37-72F069517BBC}"/>
              </a:ext>
            </a:extLst>
          </p:cNvPr>
          <p:cNvSpPr>
            <a:spLocks noGrp="1"/>
          </p:cNvSpPr>
          <p:nvPr>
            <p:ph type="dt" sz="half" idx="10"/>
          </p:nvPr>
        </p:nvSpPr>
        <p:spPr/>
        <p:txBody>
          <a:bodyPr/>
          <a:lstStyle/>
          <a:p>
            <a:fld id="{C3F535C1-8E39-A94C-9D53-F0FC3F3ABC1F}" type="datetimeFigureOut">
              <a:rPr lang="en-US" smtClean="0"/>
              <a:t>3/5/24</a:t>
            </a:fld>
            <a:endParaRPr lang="en-US"/>
          </a:p>
        </p:txBody>
      </p:sp>
      <p:sp>
        <p:nvSpPr>
          <p:cNvPr id="5" name="Footer Placeholder 4">
            <a:extLst>
              <a:ext uri="{FF2B5EF4-FFF2-40B4-BE49-F238E27FC236}">
                <a16:creationId xmlns:a16="http://schemas.microsoft.com/office/drawing/2014/main" id="{001281D8-2771-5207-57EB-3C9958D0D8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37D469-8F65-E3E5-B63B-4CC4F2518DEC}"/>
              </a:ext>
            </a:extLst>
          </p:cNvPr>
          <p:cNvSpPr>
            <a:spLocks noGrp="1"/>
          </p:cNvSpPr>
          <p:nvPr>
            <p:ph type="sldNum" sz="quarter" idx="12"/>
          </p:nvPr>
        </p:nvSpPr>
        <p:spPr/>
        <p:txBody>
          <a:bodyPr/>
          <a:lstStyle/>
          <a:p>
            <a:fld id="{CE56C883-42D6-AA40-90B2-0869CA125D55}" type="slidenum">
              <a:rPr lang="en-US" smtClean="0"/>
              <a:t>‹#›</a:t>
            </a:fld>
            <a:endParaRPr lang="en-US"/>
          </a:p>
        </p:txBody>
      </p:sp>
    </p:spTree>
    <p:extLst>
      <p:ext uri="{BB962C8B-B14F-4D97-AF65-F5344CB8AC3E}">
        <p14:creationId xmlns:p14="http://schemas.microsoft.com/office/powerpoint/2010/main" val="346472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F9CE2-3C4B-18D7-51AF-FA0B2491B5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33887B-77AB-AEBA-0C48-30C38B8D333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C9A83D-0F2D-EE0D-B468-08EC7A940C16}"/>
              </a:ext>
            </a:extLst>
          </p:cNvPr>
          <p:cNvSpPr>
            <a:spLocks noGrp="1"/>
          </p:cNvSpPr>
          <p:nvPr>
            <p:ph type="dt" sz="half" idx="10"/>
          </p:nvPr>
        </p:nvSpPr>
        <p:spPr/>
        <p:txBody>
          <a:bodyPr/>
          <a:lstStyle/>
          <a:p>
            <a:fld id="{C3F535C1-8E39-A94C-9D53-F0FC3F3ABC1F}" type="datetimeFigureOut">
              <a:rPr lang="en-US" smtClean="0"/>
              <a:t>3/5/24</a:t>
            </a:fld>
            <a:endParaRPr lang="en-US"/>
          </a:p>
        </p:txBody>
      </p:sp>
      <p:sp>
        <p:nvSpPr>
          <p:cNvPr id="5" name="Footer Placeholder 4">
            <a:extLst>
              <a:ext uri="{FF2B5EF4-FFF2-40B4-BE49-F238E27FC236}">
                <a16:creationId xmlns:a16="http://schemas.microsoft.com/office/drawing/2014/main" id="{9366A740-D943-5BEE-E774-24BA5B0D93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D8328A-E3DF-A504-EB08-8FDEA233CC84}"/>
              </a:ext>
            </a:extLst>
          </p:cNvPr>
          <p:cNvSpPr>
            <a:spLocks noGrp="1"/>
          </p:cNvSpPr>
          <p:nvPr>
            <p:ph type="sldNum" sz="quarter" idx="12"/>
          </p:nvPr>
        </p:nvSpPr>
        <p:spPr/>
        <p:txBody>
          <a:bodyPr/>
          <a:lstStyle/>
          <a:p>
            <a:fld id="{CE56C883-42D6-AA40-90B2-0869CA125D55}" type="slidenum">
              <a:rPr lang="en-US" smtClean="0"/>
              <a:t>‹#›</a:t>
            </a:fld>
            <a:endParaRPr lang="en-US"/>
          </a:p>
        </p:txBody>
      </p:sp>
    </p:spTree>
    <p:extLst>
      <p:ext uri="{BB962C8B-B14F-4D97-AF65-F5344CB8AC3E}">
        <p14:creationId xmlns:p14="http://schemas.microsoft.com/office/powerpoint/2010/main" val="3624865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ECA27-D133-6C3A-DD93-D63DC9F7F6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5764EA-8CB3-B602-937C-0ABD167C5A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55A25A-DCEC-F7F6-5F39-D3968674CF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7D3F3C-56EF-D237-5209-0C2D70FCA8E3}"/>
              </a:ext>
            </a:extLst>
          </p:cNvPr>
          <p:cNvSpPr>
            <a:spLocks noGrp="1"/>
          </p:cNvSpPr>
          <p:nvPr>
            <p:ph type="dt" sz="half" idx="10"/>
          </p:nvPr>
        </p:nvSpPr>
        <p:spPr/>
        <p:txBody>
          <a:bodyPr/>
          <a:lstStyle/>
          <a:p>
            <a:fld id="{C3F535C1-8E39-A94C-9D53-F0FC3F3ABC1F}" type="datetimeFigureOut">
              <a:rPr lang="en-US" smtClean="0"/>
              <a:t>3/5/24</a:t>
            </a:fld>
            <a:endParaRPr lang="en-US"/>
          </a:p>
        </p:txBody>
      </p:sp>
      <p:sp>
        <p:nvSpPr>
          <p:cNvPr id="6" name="Footer Placeholder 5">
            <a:extLst>
              <a:ext uri="{FF2B5EF4-FFF2-40B4-BE49-F238E27FC236}">
                <a16:creationId xmlns:a16="http://schemas.microsoft.com/office/drawing/2014/main" id="{AD29E2F7-4566-D00F-6885-F8331D58FE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77A770-346E-EA16-065D-6E801131E6FC}"/>
              </a:ext>
            </a:extLst>
          </p:cNvPr>
          <p:cNvSpPr>
            <a:spLocks noGrp="1"/>
          </p:cNvSpPr>
          <p:nvPr>
            <p:ph type="sldNum" sz="quarter" idx="12"/>
          </p:nvPr>
        </p:nvSpPr>
        <p:spPr/>
        <p:txBody>
          <a:bodyPr/>
          <a:lstStyle/>
          <a:p>
            <a:fld id="{CE56C883-42D6-AA40-90B2-0869CA125D55}" type="slidenum">
              <a:rPr lang="en-US" smtClean="0"/>
              <a:t>‹#›</a:t>
            </a:fld>
            <a:endParaRPr lang="en-US"/>
          </a:p>
        </p:txBody>
      </p:sp>
    </p:spTree>
    <p:extLst>
      <p:ext uri="{BB962C8B-B14F-4D97-AF65-F5344CB8AC3E}">
        <p14:creationId xmlns:p14="http://schemas.microsoft.com/office/powerpoint/2010/main" val="1659440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8B308-72DA-A25C-651A-EF040C3C24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AE4242-C0EF-6E67-AB90-9C06B9FBE4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D69B91-B060-F0D7-BDB0-FBE3D6D6BE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197C76-B599-8B85-0FFF-CB7C2F979B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8DC446-DF5E-8107-0C2C-FF2D79AF4B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495A91-1DF2-8EC4-BF21-07774761222E}"/>
              </a:ext>
            </a:extLst>
          </p:cNvPr>
          <p:cNvSpPr>
            <a:spLocks noGrp="1"/>
          </p:cNvSpPr>
          <p:nvPr>
            <p:ph type="dt" sz="half" idx="10"/>
          </p:nvPr>
        </p:nvSpPr>
        <p:spPr/>
        <p:txBody>
          <a:bodyPr/>
          <a:lstStyle/>
          <a:p>
            <a:fld id="{C3F535C1-8E39-A94C-9D53-F0FC3F3ABC1F}" type="datetimeFigureOut">
              <a:rPr lang="en-US" smtClean="0"/>
              <a:t>3/5/24</a:t>
            </a:fld>
            <a:endParaRPr lang="en-US"/>
          </a:p>
        </p:txBody>
      </p:sp>
      <p:sp>
        <p:nvSpPr>
          <p:cNvPr id="8" name="Footer Placeholder 7">
            <a:extLst>
              <a:ext uri="{FF2B5EF4-FFF2-40B4-BE49-F238E27FC236}">
                <a16:creationId xmlns:a16="http://schemas.microsoft.com/office/drawing/2014/main" id="{73EEFD3D-F2E4-9C71-972F-EB068FEFC5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DAC76C9-BBAA-F70F-5FA9-D0612F7440CF}"/>
              </a:ext>
            </a:extLst>
          </p:cNvPr>
          <p:cNvSpPr>
            <a:spLocks noGrp="1"/>
          </p:cNvSpPr>
          <p:nvPr>
            <p:ph type="sldNum" sz="quarter" idx="12"/>
          </p:nvPr>
        </p:nvSpPr>
        <p:spPr/>
        <p:txBody>
          <a:bodyPr/>
          <a:lstStyle/>
          <a:p>
            <a:fld id="{CE56C883-42D6-AA40-90B2-0869CA125D55}" type="slidenum">
              <a:rPr lang="en-US" smtClean="0"/>
              <a:t>‹#›</a:t>
            </a:fld>
            <a:endParaRPr lang="en-US"/>
          </a:p>
        </p:txBody>
      </p:sp>
    </p:spTree>
    <p:extLst>
      <p:ext uri="{BB962C8B-B14F-4D97-AF65-F5344CB8AC3E}">
        <p14:creationId xmlns:p14="http://schemas.microsoft.com/office/powerpoint/2010/main" val="1460131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F7EA9-7DC0-543F-2BD5-47FAD4D2C64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07233DB-C3A5-7F00-D578-A7F7C4D4539B}"/>
              </a:ext>
            </a:extLst>
          </p:cNvPr>
          <p:cNvSpPr>
            <a:spLocks noGrp="1"/>
          </p:cNvSpPr>
          <p:nvPr>
            <p:ph type="dt" sz="half" idx="10"/>
          </p:nvPr>
        </p:nvSpPr>
        <p:spPr/>
        <p:txBody>
          <a:bodyPr/>
          <a:lstStyle/>
          <a:p>
            <a:fld id="{C3F535C1-8E39-A94C-9D53-F0FC3F3ABC1F}" type="datetimeFigureOut">
              <a:rPr lang="en-US" smtClean="0"/>
              <a:t>3/5/24</a:t>
            </a:fld>
            <a:endParaRPr lang="en-US"/>
          </a:p>
        </p:txBody>
      </p:sp>
      <p:sp>
        <p:nvSpPr>
          <p:cNvPr id="4" name="Footer Placeholder 3">
            <a:extLst>
              <a:ext uri="{FF2B5EF4-FFF2-40B4-BE49-F238E27FC236}">
                <a16:creationId xmlns:a16="http://schemas.microsoft.com/office/drawing/2014/main" id="{B5E49E12-AE79-CC51-B282-F46F8B0B17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45C89E-AD47-ACBB-B107-58367F87FC4D}"/>
              </a:ext>
            </a:extLst>
          </p:cNvPr>
          <p:cNvSpPr>
            <a:spLocks noGrp="1"/>
          </p:cNvSpPr>
          <p:nvPr>
            <p:ph type="sldNum" sz="quarter" idx="12"/>
          </p:nvPr>
        </p:nvSpPr>
        <p:spPr/>
        <p:txBody>
          <a:bodyPr/>
          <a:lstStyle/>
          <a:p>
            <a:fld id="{CE56C883-42D6-AA40-90B2-0869CA125D55}" type="slidenum">
              <a:rPr lang="en-US" smtClean="0"/>
              <a:t>‹#›</a:t>
            </a:fld>
            <a:endParaRPr lang="en-US"/>
          </a:p>
        </p:txBody>
      </p:sp>
    </p:spTree>
    <p:extLst>
      <p:ext uri="{BB962C8B-B14F-4D97-AF65-F5344CB8AC3E}">
        <p14:creationId xmlns:p14="http://schemas.microsoft.com/office/powerpoint/2010/main" val="327582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EC9E25-6B5A-ADFA-3030-85418A18C47B}"/>
              </a:ext>
            </a:extLst>
          </p:cNvPr>
          <p:cNvSpPr>
            <a:spLocks noGrp="1"/>
          </p:cNvSpPr>
          <p:nvPr>
            <p:ph type="dt" sz="half" idx="10"/>
          </p:nvPr>
        </p:nvSpPr>
        <p:spPr/>
        <p:txBody>
          <a:bodyPr/>
          <a:lstStyle/>
          <a:p>
            <a:fld id="{C3F535C1-8E39-A94C-9D53-F0FC3F3ABC1F}" type="datetimeFigureOut">
              <a:rPr lang="en-US" smtClean="0"/>
              <a:t>3/5/24</a:t>
            </a:fld>
            <a:endParaRPr lang="en-US"/>
          </a:p>
        </p:txBody>
      </p:sp>
      <p:sp>
        <p:nvSpPr>
          <p:cNvPr id="3" name="Footer Placeholder 2">
            <a:extLst>
              <a:ext uri="{FF2B5EF4-FFF2-40B4-BE49-F238E27FC236}">
                <a16:creationId xmlns:a16="http://schemas.microsoft.com/office/drawing/2014/main" id="{2B8F6F9D-1C32-B8CB-104E-E749A5FFB6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95DB64E-0ACC-C72C-8389-2921E3B520E7}"/>
              </a:ext>
            </a:extLst>
          </p:cNvPr>
          <p:cNvSpPr>
            <a:spLocks noGrp="1"/>
          </p:cNvSpPr>
          <p:nvPr>
            <p:ph type="sldNum" sz="quarter" idx="12"/>
          </p:nvPr>
        </p:nvSpPr>
        <p:spPr/>
        <p:txBody>
          <a:bodyPr/>
          <a:lstStyle/>
          <a:p>
            <a:fld id="{CE56C883-42D6-AA40-90B2-0869CA125D55}" type="slidenum">
              <a:rPr lang="en-US" smtClean="0"/>
              <a:t>‹#›</a:t>
            </a:fld>
            <a:endParaRPr lang="en-US"/>
          </a:p>
        </p:txBody>
      </p:sp>
    </p:spTree>
    <p:extLst>
      <p:ext uri="{BB962C8B-B14F-4D97-AF65-F5344CB8AC3E}">
        <p14:creationId xmlns:p14="http://schemas.microsoft.com/office/powerpoint/2010/main" val="2494785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9F417-28CD-1E85-B72A-D1F5FC835F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CAAE45-C87F-8EEF-8B9C-64508EDF07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B6894A-42F9-7629-8018-866A3D544A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F933A5-0232-67F4-6EA0-C90F82ACC5B5}"/>
              </a:ext>
            </a:extLst>
          </p:cNvPr>
          <p:cNvSpPr>
            <a:spLocks noGrp="1"/>
          </p:cNvSpPr>
          <p:nvPr>
            <p:ph type="dt" sz="half" idx="10"/>
          </p:nvPr>
        </p:nvSpPr>
        <p:spPr/>
        <p:txBody>
          <a:bodyPr/>
          <a:lstStyle/>
          <a:p>
            <a:fld id="{C3F535C1-8E39-A94C-9D53-F0FC3F3ABC1F}" type="datetimeFigureOut">
              <a:rPr lang="en-US" smtClean="0"/>
              <a:t>3/5/24</a:t>
            </a:fld>
            <a:endParaRPr lang="en-US"/>
          </a:p>
        </p:txBody>
      </p:sp>
      <p:sp>
        <p:nvSpPr>
          <p:cNvPr id="6" name="Footer Placeholder 5">
            <a:extLst>
              <a:ext uri="{FF2B5EF4-FFF2-40B4-BE49-F238E27FC236}">
                <a16:creationId xmlns:a16="http://schemas.microsoft.com/office/drawing/2014/main" id="{7C11E966-8EE8-EDCC-FABF-E285267540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449FE3-FA45-B69B-9CBB-FC45DC141126}"/>
              </a:ext>
            </a:extLst>
          </p:cNvPr>
          <p:cNvSpPr>
            <a:spLocks noGrp="1"/>
          </p:cNvSpPr>
          <p:nvPr>
            <p:ph type="sldNum" sz="quarter" idx="12"/>
          </p:nvPr>
        </p:nvSpPr>
        <p:spPr/>
        <p:txBody>
          <a:bodyPr/>
          <a:lstStyle/>
          <a:p>
            <a:fld id="{CE56C883-42D6-AA40-90B2-0869CA125D55}" type="slidenum">
              <a:rPr lang="en-US" smtClean="0"/>
              <a:t>‹#›</a:t>
            </a:fld>
            <a:endParaRPr lang="en-US"/>
          </a:p>
        </p:txBody>
      </p:sp>
    </p:spTree>
    <p:extLst>
      <p:ext uri="{BB962C8B-B14F-4D97-AF65-F5344CB8AC3E}">
        <p14:creationId xmlns:p14="http://schemas.microsoft.com/office/powerpoint/2010/main" val="299347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70998-B876-84C1-3E5D-0347E831E6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1C26AD-F879-4330-52BD-7013CEC63B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293913-867D-CAA8-91C1-8A152F36AE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863854-8677-2722-0990-2DA4B83E3799}"/>
              </a:ext>
            </a:extLst>
          </p:cNvPr>
          <p:cNvSpPr>
            <a:spLocks noGrp="1"/>
          </p:cNvSpPr>
          <p:nvPr>
            <p:ph type="dt" sz="half" idx="10"/>
          </p:nvPr>
        </p:nvSpPr>
        <p:spPr/>
        <p:txBody>
          <a:bodyPr/>
          <a:lstStyle/>
          <a:p>
            <a:fld id="{C3F535C1-8E39-A94C-9D53-F0FC3F3ABC1F}" type="datetimeFigureOut">
              <a:rPr lang="en-US" smtClean="0"/>
              <a:t>3/5/24</a:t>
            </a:fld>
            <a:endParaRPr lang="en-US"/>
          </a:p>
        </p:txBody>
      </p:sp>
      <p:sp>
        <p:nvSpPr>
          <p:cNvPr id="6" name="Footer Placeholder 5">
            <a:extLst>
              <a:ext uri="{FF2B5EF4-FFF2-40B4-BE49-F238E27FC236}">
                <a16:creationId xmlns:a16="http://schemas.microsoft.com/office/drawing/2014/main" id="{127B2E5D-839E-D1BE-1EFB-9725E0C039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D7E5B0-0C16-8F4C-9A8C-C95D79C2600E}"/>
              </a:ext>
            </a:extLst>
          </p:cNvPr>
          <p:cNvSpPr>
            <a:spLocks noGrp="1"/>
          </p:cNvSpPr>
          <p:nvPr>
            <p:ph type="sldNum" sz="quarter" idx="12"/>
          </p:nvPr>
        </p:nvSpPr>
        <p:spPr/>
        <p:txBody>
          <a:bodyPr/>
          <a:lstStyle/>
          <a:p>
            <a:fld id="{CE56C883-42D6-AA40-90B2-0869CA125D55}" type="slidenum">
              <a:rPr lang="en-US" smtClean="0"/>
              <a:t>‹#›</a:t>
            </a:fld>
            <a:endParaRPr lang="en-US"/>
          </a:p>
        </p:txBody>
      </p:sp>
    </p:spTree>
    <p:extLst>
      <p:ext uri="{BB962C8B-B14F-4D97-AF65-F5344CB8AC3E}">
        <p14:creationId xmlns:p14="http://schemas.microsoft.com/office/powerpoint/2010/main" val="1553574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35E6E4-D453-C9D0-948F-C3A2AA6F99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89EC81-A8B9-BBE5-52D9-3F6285FD01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BAF415-723F-2147-B51A-D13D9E1583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3F535C1-8E39-A94C-9D53-F0FC3F3ABC1F}" type="datetimeFigureOut">
              <a:rPr lang="en-US" smtClean="0"/>
              <a:t>3/5/24</a:t>
            </a:fld>
            <a:endParaRPr lang="en-US"/>
          </a:p>
        </p:txBody>
      </p:sp>
      <p:sp>
        <p:nvSpPr>
          <p:cNvPr id="5" name="Footer Placeholder 4">
            <a:extLst>
              <a:ext uri="{FF2B5EF4-FFF2-40B4-BE49-F238E27FC236}">
                <a16:creationId xmlns:a16="http://schemas.microsoft.com/office/drawing/2014/main" id="{406A9876-ABFE-9F51-6067-CD013DFF7F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656B8BCF-66C5-9C48-E29A-5319F31CA2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E56C883-42D6-AA40-90B2-0869CA125D55}" type="slidenum">
              <a:rPr lang="en-US" smtClean="0"/>
              <a:t>‹#›</a:t>
            </a:fld>
            <a:endParaRPr lang="en-US"/>
          </a:p>
        </p:txBody>
      </p:sp>
    </p:spTree>
    <p:extLst>
      <p:ext uri="{BB962C8B-B14F-4D97-AF65-F5344CB8AC3E}">
        <p14:creationId xmlns:p14="http://schemas.microsoft.com/office/powerpoint/2010/main" val="2564351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edy.subandowo@ummetro.ac.i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738F59A4-4431-460D-8E49-6E65C189A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8A919B9C-5C01-47E4-B2F2-45F589208AB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5" name="Rectangle 14">
              <a:extLst>
                <a:ext uri="{FF2B5EF4-FFF2-40B4-BE49-F238E27FC236}">
                  <a16:creationId xmlns:a16="http://schemas.microsoft.com/office/drawing/2014/main" id="{E85A82CE-D835-4542-BE8D-62A8F5A94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D7EF0-3AC8-4029-B55D-EBDD733D3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5565AA73-52D8-8971-489A-F793CDC1594B}"/>
              </a:ext>
            </a:extLst>
          </p:cNvPr>
          <p:cNvSpPr>
            <a:spLocks noGrp="1"/>
          </p:cNvSpPr>
          <p:nvPr>
            <p:ph type="ctrTitle"/>
          </p:nvPr>
        </p:nvSpPr>
        <p:spPr>
          <a:xfrm>
            <a:off x="3145689" y="317424"/>
            <a:ext cx="5789976" cy="884868"/>
          </a:xfrm>
        </p:spPr>
        <p:txBody>
          <a:bodyPr vert="horz" lIns="91440" tIns="45720" rIns="91440" bIns="45720" rtlCol="0" anchor="ctr">
            <a:normAutofit/>
          </a:bodyPr>
          <a:lstStyle/>
          <a:p>
            <a:pPr algn="l"/>
            <a:r>
              <a:rPr lang="en-US" sz="4000" b="1" kern="1200" dirty="0">
                <a:solidFill>
                  <a:schemeClr val="tx1"/>
                </a:solidFill>
                <a:latin typeface="+mj-lt"/>
                <a:ea typeface="+mj-ea"/>
                <a:cs typeface="+mj-cs"/>
              </a:rPr>
              <a:t>Research Article Analysis </a:t>
            </a:r>
          </a:p>
        </p:txBody>
      </p:sp>
      <p:sp>
        <p:nvSpPr>
          <p:cNvPr id="3" name="Subtitle 2">
            <a:extLst>
              <a:ext uri="{FF2B5EF4-FFF2-40B4-BE49-F238E27FC236}">
                <a16:creationId xmlns:a16="http://schemas.microsoft.com/office/drawing/2014/main" id="{E1952F87-7CCC-D40A-4D76-E4191C346F67}"/>
              </a:ext>
            </a:extLst>
          </p:cNvPr>
          <p:cNvSpPr>
            <a:spLocks/>
          </p:cNvSpPr>
          <p:nvPr/>
        </p:nvSpPr>
        <p:spPr>
          <a:xfrm>
            <a:off x="2667891" y="4749833"/>
            <a:ext cx="6745574" cy="1589438"/>
          </a:xfrm>
          <a:prstGeom prst="rect">
            <a:avLst/>
          </a:prstGeom>
        </p:spPr>
        <p:txBody>
          <a:bodyPr>
            <a:noAutofit/>
          </a:bodyPr>
          <a:lstStyle/>
          <a:p>
            <a:pPr algn="ctr" defTabSz="630936">
              <a:spcAft>
                <a:spcPts val="600"/>
              </a:spcAft>
            </a:pPr>
            <a:r>
              <a:rPr lang="en-US" sz="2800" b="1" kern="1200" dirty="0">
                <a:solidFill>
                  <a:schemeClr val="tx1"/>
                </a:solidFill>
                <a:latin typeface="Aptos Display" panose="020B0004020202020204" pitchFamily="34" charset="0"/>
                <a:ea typeface="+mn-ea"/>
                <a:cs typeface="+mn-cs"/>
              </a:rPr>
              <a:t>English Education Study Program </a:t>
            </a:r>
          </a:p>
          <a:p>
            <a:pPr algn="ctr" defTabSz="630936">
              <a:spcAft>
                <a:spcPts val="600"/>
              </a:spcAft>
            </a:pPr>
            <a:r>
              <a:rPr lang="en-US" sz="2800" b="1" kern="1200" dirty="0">
                <a:solidFill>
                  <a:schemeClr val="tx1"/>
                </a:solidFill>
                <a:latin typeface="Aptos Display" panose="020B0004020202020204" pitchFamily="34" charset="0"/>
                <a:ea typeface="+mn-ea"/>
                <a:cs typeface="+mn-cs"/>
              </a:rPr>
              <a:t>Faculty of Teacher Training and education </a:t>
            </a:r>
          </a:p>
          <a:p>
            <a:pPr algn="ctr" defTabSz="630936">
              <a:spcAft>
                <a:spcPts val="600"/>
              </a:spcAft>
            </a:pPr>
            <a:r>
              <a:rPr lang="en-US" sz="2800" b="1" kern="1200" dirty="0">
                <a:solidFill>
                  <a:schemeClr val="tx1"/>
                </a:solidFill>
                <a:latin typeface="Aptos Display" panose="020B0004020202020204" pitchFamily="34" charset="0"/>
                <a:ea typeface="+mn-ea"/>
                <a:cs typeface="+mn-cs"/>
              </a:rPr>
              <a:t>Universitas Muhammadiyah Metro</a:t>
            </a:r>
          </a:p>
          <a:p>
            <a:pPr algn="ctr" defTabSz="630936">
              <a:spcAft>
                <a:spcPts val="600"/>
              </a:spcAft>
            </a:pPr>
            <a:r>
              <a:rPr lang="en-US" sz="2800" b="1" kern="1200" dirty="0">
                <a:solidFill>
                  <a:schemeClr val="tx1"/>
                </a:solidFill>
                <a:latin typeface="Aptos Display" panose="020B0004020202020204" pitchFamily="34" charset="0"/>
                <a:ea typeface="+mn-ea"/>
                <a:cs typeface="+mn-cs"/>
              </a:rPr>
              <a:t>March, 2024</a:t>
            </a:r>
            <a:endParaRPr lang="en-US" sz="2800" b="1" dirty="0">
              <a:latin typeface="Aptos Display" panose="020B0004020202020204" pitchFamily="34" charset="0"/>
            </a:endParaRPr>
          </a:p>
        </p:txBody>
      </p:sp>
      <p:sp>
        <p:nvSpPr>
          <p:cNvPr id="4" name="TextBox 3">
            <a:extLst>
              <a:ext uri="{FF2B5EF4-FFF2-40B4-BE49-F238E27FC236}">
                <a16:creationId xmlns:a16="http://schemas.microsoft.com/office/drawing/2014/main" id="{EAA81BBA-D096-E928-024C-C6B0DC3B27DB}"/>
              </a:ext>
            </a:extLst>
          </p:cNvPr>
          <p:cNvSpPr txBox="1"/>
          <p:nvPr/>
        </p:nvSpPr>
        <p:spPr>
          <a:xfrm>
            <a:off x="4076710" y="3509573"/>
            <a:ext cx="3927935" cy="1092607"/>
          </a:xfrm>
          <a:prstGeom prst="rect">
            <a:avLst/>
          </a:prstGeom>
          <a:noFill/>
        </p:spPr>
        <p:txBody>
          <a:bodyPr wrap="none" rtlCol="0">
            <a:spAutoFit/>
          </a:bodyPr>
          <a:lstStyle/>
          <a:p>
            <a:pPr algn="ctr" defTabSz="630936">
              <a:spcAft>
                <a:spcPts val="600"/>
              </a:spcAft>
            </a:pPr>
            <a:r>
              <a:rPr lang="en-US" sz="2000" kern="1200" dirty="0">
                <a:solidFill>
                  <a:schemeClr val="tx1"/>
                </a:solidFill>
                <a:latin typeface="+mn-lt"/>
                <a:ea typeface="+mn-ea"/>
                <a:cs typeface="+mn-cs"/>
              </a:rPr>
              <a:t>Dedy </a:t>
            </a:r>
            <a:r>
              <a:rPr lang="en-US" sz="2000" kern="1200" dirty="0" err="1">
                <a:solidFill>
                  <a:schemeClr val="tx1"/>
                </a:solidFill>
                <a:latin typeface="+mn-lt"/>
                <a:ea typeface="+mn-ea"/>
                <a:cs typeface="+mn-cs"/>
              </a:rPr>
              <a:t>Subandowo</a:t>
            </a:r>
            <a:r>
              <a:rPr lang="en-US" sz="2000" kern="1200" dirty="0">
                <a:solidFill>
                  <a:schemeClr val="tx1"/>
                </a:solidFill>
                <a:latin typeface="+mn-lt"/>
                <a:ea typeface="+mn-ea"/>
                <a:cs typeface="+mn-cs"/>
              </a:rPr>
              <a:t>, M.A.</a:t>
            </a:r>
          </a:p>
          <a:p>
            <a:pPr algn="ctr" defTabSz="630936">
              <a:spcAft>
                <a:spcPts val="600"/>
              </a:spcAft>
            </a:pPr>
            <a:r>
              <a:rPr lang="en-US" sz="2000" kern="1200" dirty="0" err="1">
                <a:solidFill>
                  <a:schemeClr val="tx1"/>
                </a:solidFill>
                <a:latin typeface="+mn-lt"/>
                <a:ea typeface="+mn-ea"/>
                <a:cs typeface="+mn-cs"/>
              </a:rPr>
              <a:t>mrdowoportal.weebly.com</a:t>
            </a:r>
            <a:br>
              <a:rPr lang="en-US" sz="2000" kern="1200" dirty="0">
                <a:solidFill>
                  <a:schemeClr val="tx1"/>
                </a:solidFill>
                <a:latin typeface="+mn-lt"/>
                <a:ea typeface="+mn-ea"/>
                <a:cs typeface="+mn-cs"/>
              </a:rPr>
            </a:br>
            <a:r>
              <a:rPr lang="en-US" sz="2000" kern="1200" dirty="0" err="1">
                <a:solidFill>
                  <a:schemeClr val="tx1"/>
                </a:solidFill>
                <a:latin typeface="+mn-lt"/>
                <a:ea typeface="+mn-ea"/>
                <a:cs typeface="+mn-cs"/>
              </a:rPr>
              <a:t>d</a:t>
            </a:r>
            <a:r>
              <a:rPr lang="en-US" sz="2000" kern="1200" dirty="0" err="1">
                <a:solidFill>
                  <a:schemeClr val="tx1"/>
                </a:solidFill>
                <a:latin typeface="+mn-lt"/>
                <a:ea typeface="+mn-ea"/>
                <a:cs typeface="+mn-cs"/>
                <a:hlinkClick r:id="rId3"/>
              </a:rPr>
              <a:t>edy.subandowo@ummetro.ac.id</a:t>
            </a:r>
            <a:endParaRPr lang="en-US" sz="2000" dirty="0"/>
          </a:p>
        </p:txBody>
      </p:sp>
      <p:pic>
        <p:nvPicPr>
          <p:cNvPr id="6" name="Picture 5" descr="A blue and yellow logo&#10;&#10;Description automatically generated">
            <a:extLst>
              <a:ext uri="{FF2B5EF4-FFF2-40B4-BE49-F238E27FC236}">
                <a16:creationId xmlns:a16="http://schemas.microsoft.com/office/drawing/2014/main" id="{21D3D35A-CB60-0825-D618-E9A7EF868086}"/>
              </a:ext>
            </a:extLst>
          </p:cNvPr>
          <p:cNvPicPr>
            <a:picLocks noChangeAspect="1"/>
          </p:cNvPicPr>
          <p:nvPr/>
        </p:nvPicPr>
        <p:blipFill>
          <a:blip r:embed="rId4"/>
          <a:stretch>
            <a:fillRect/>
          </a:stretch>
        </p:blipFill>
        <p:spPr>
          <a:xfrm>
            <a:off x="5224264" y="2067882"/>
            <a:ext cx="1325825" cy="1315466"/>
          </a:xfrm>
          <a:prstGeom prst="rect">
            <a:avLst/>
          </a:prstGeom>
        </p:spPr>
      </p:pic>
      <p:sp>
        <p:nvSpPr>
          <p:cNvPr id="7" name="TextBox 6">
            <a:extLst>
              <a:ext uri="{FF2B5EF4-FFF2-40B4-BE49-F238E27FC236}">
                <a16:creationId xmlns:a16="http://schemas.microsoft.com/office/drawing/2014/main" id="{94F4A103-FB37-45D2-87B2-59A9DBECEDF3}"/>
              </a:ext>
            </a:extLst>
          </p:cNvPr>
          <p:cNvSpPr txBox="1"/>
          <p:nvPr/>
        </p:nvSpPr>
        <p:spPr>
          <a:xfrm>
            <a:off x="4364975" y="1202292"/>
            <a:ext cx="3462050" cy="784830"/>
          </a:xfrm>
          <a:prstGeom prst="rect">
            <a:avLst/>
          </a:prstGeom>
          <a:noFill/>
        </p:spPr>
        <p:txBody>
          <a:bodyPr wrap="square" rtlCol="0">
            <a:spAutoFit/>
          </a:bodyPr>
          <a:lstStyle/>
          <a:p>
            <a:pPr defTabSz="630936">
              <a:spcAft>
                <a:spcPts val="600"/>
              </a:spcAft>
            </a:pPr>
            <a:r>
              <a:rPr lang="en-US" sz="2000" kern="1200" dirty="0">
                <a:solidFill>
                  <a:schemeClr val="tx1"/>
                </a:solidFill>
                <a:latin typeface="Aptos Display" panose="020B0004020202020204" pitchFamily="34" charset="0"/>
                <a:ea typeface="+mn-ea"/>
                <a:cs typeface="+mn-cs"/>
              </a:rPr>
              <a:t>Semester 		: VI</a:t>
            </a:r>
          </a:p>
          <a:p>
            <a:pPr defTabSz="630936">
              <a:spcAft>
                <a:spcPts val="600"/>
              </a:spcAft>
            </a:pPr>
            <a:r>
              <a:rPr lang="en-US" sz="2000" kern="1200" dirty="0">
                <a:solidFill>
                  <a:schemeClr val="tx1"/>
                </a:solidFill>
                <a:latin typeface="Aptos Display" panose="020B0004020202020204" pitchFamily="34" charset="0"/>
                <a:ea typeface="+mn-ea"/>
                <a:cs typeface="+mn-cs"/>
              </a:rPr>
              <a:t>Credits		: 2 credits</a:t>
            </a:r>
            <a:endParaRPr lang="en-US" sz="2000" dirty="0">
              <a:latin typeface="Aptos Display" panose="020B0004020202020204" pitchFamily="34" charset="0"/>
            </a:endParaRPr>
          </a:p>
        </p:txBody>
      </p:sp>
    </p:spTree>
    <p:extLst>
      <p:ext uri="{BB962C8B-B14F-4D97-AF65-F5344CB8AC3E}">
        <p14:creationId xmlns:p14="http://schemas.microsoft.com/office/powerpoint/2010/main" val="287385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1E8F6B-4E07-3A3E-137A-BCF1583DA6BD}"/>
              </a:ext>
            </a:extLst>
          </p:cNvPr>
          <p:cNvSpPr>
            <a:spLocks noGrp="1"/>
          </p:cNvSpPr>
          <p:nvPr>
            <p:ph type="title"/>
          </p:nvPr>
        </p:nvSpPr>
        <p:spPr>
          <a:xfrm>
            <a:off x="1043631" y="809898"/>
            <a:ext cx="9942716" cy="1554480"/>
          </a:xfrm>
        </p:spPr>
        <p:txBody>
          <a:bodyPr anchor="ctr">
            <a:normAutofit/>
          </a:bodyPr>
          <a:lstStyle/>
          <a:p>
            <a:r>
              <a:rPr lang="en-US" sz="4800" b="1" dirty="0"/>
              <a:t>1) Class overview</a:t>
            </a:r>
          </a:p>
        </p:txBody>
      </p:sp>
      <p:sp>
        <p:nvSpPr>
          <p:cNvPr id="3" name="Content Placeholder 2">
            <a:extLst>
              <a:ext uri="{FF2B5EF4-FFF2-40B4-BE49-F238E27FC236}">
                <a16:creationId xmlns:a16="http://schemas.microsoft.com/office/drawing/2014/main" id="{B58E6C0F-9496-FE5D-E47A-2AB81E70F03C}"/>
              </a:ext>
            </a:extLst>
          </p:cNvPr>
          <p:cNvSpPr>
            <a:spLocks noGrp="1"/>
          </p:cNvSpPr>
          <p:nvPr>
            <p:ph idx="1"/>
          </p:nvPr>
        </p:nvSpPr>
        <p:spPr>
          <a:xfrm>
            <a:off x="1045028" y="3017522"/>
            <a:ext cx="9941319" cy="3124658"/>
          </a:xfrm>
        </p:spPr>
        <p:txBody>
          <a:bodyPr anchor="ctr">
            <a:normAutofit/>
          </a:bodyPr>
          <a:lstStyle/>
          <a:p>
            <a:pPr marL="0" indent="0">
              <a:buNone/>
            </a:pPr>
            <a:endParaRPr lang="en-US" sz="2400" dirty="0"/>
          </a:p>
          <a:p>
            <a:pPr marL="0" indent="0">
              <a:buNone/>
            </a:pPr>
            <a:r>
              <a:rPr lang="en-US" sz="2400" dirty="0">
                <a:effectLst/>
                <a:latin typeface="Times New Roman" panose="02020603050405020304" pitchFamily="18" charset="0"/>
                <a:ea typeface="Aptos" panose="020B0004020202020204" pitchFamily="34" charset="0"/>
              </a:rPr>
              <a:t>The primary emphasis of this course is on contemporary concerns associated with EFL. Throughout the course, students engage in a range of exercises specifically designed to enhance their research abilities and enable them to independently create an annotated bibliography on their chosen topic. Teaching-learning activities encompass several instructional methods, including lectures, workshops, interactive discussions, question-and-answer sessions, and reflective thinking exercises.</a:t>
            </a:r>
            <a:endParaRPr lang="en-ID" sz="2400" dirty="0">
              <a:effectLst/>
              <a:latin typeface="Times New Roman" panose="02020603050405020304" pitchFamily="18" charset="0"/>
              <a:ea typeface="Aptos" panose="020B0004020202020204" pitchFamily="34" charset="0"/>
            </a:endParaRPr>
          </a:p>
          <a:p>
            <a:pPr marL="0" indent="0">
              <a:buNone/>
            </a:pPr>
            <a:endParaRPr lang="en-US" sz="24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8277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0D531-30F9-3CD0-92BA-533F849D6521}"/>
              </a:ext>
            </a:extLst>
          </p:cNvPr>
          <p:cNvSpPr>
            <a:spLocks noGrp="1"/>
          </p:cNvSpPr>
          <p:nvPr>
            <p:ph type="title"/>
          </p:nvPr>
        </p:nvSpPr>
        <p:spPr/>
        <p:txBody>
          <a:bodyPr/>
          <a:lstStyle/>
          <a:p>
            <a:r>
              <a:rPr lang="en-US" b="1" dirty="0"/>
              <a:t>2) The course’ s goals</a:t>
            </a:r>
          </a:p>
        </p:txBody>
      </p:sp>
      <p:graphicFrame>
        <p:nvGraphicFramePr>
          <p:cNvPr id="5" name="Content Placeholder 2">
            <a:extLst>
              <a:ext uri="{FF2B5EF4-FFF2-40B4-BE49-F238E27FC236}">
                <a16:creationId xmlns:a16="http://schemas.microsoft.com/office/drawing/2014/main" id="{022F5915-D8EE-0E15-C38A-A92F0B680648}"/>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8558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8FD7C42-DD42-205E-FB08-E87A4D49BBF6}"/>
              </a:ext>
            </a:extLst>
          </p:cNvPr>
          <p:cNvSpPr>
            <a:spLocks noGrp="1"/>
          </p:cNvSpPr>
          <p:nvPr>
            <p:ph type="title"/>
          </p:nvPr>
        </p:nvSpPr>
        <p:spPr>
          <a:xfrm>
            <a:off x="247335" y="349112"/>
            <a:ext cx="4724403" cy="877729"/>
          </a:xfrm>
        </p:spPr>
        <p:txBody>
          <a:bodyPr anchor="ctr">
            <a:normAutofit/>
          </a:bodyPr>
          <a:lstStyle/>
          <a:p>
            <a:r>
              <a:rPr lang="en-US" sz="4000" b="1" dirty="0">
                <a:solidFill>
                  <a:srgbClr val="FFFFFF"/>
                </a:solidFill>
              </a:rPr>
              <a:t>3) Learning methods</a:t>
            </a:r>
          </a:p>
        </p:txBody>
      </p:sp>
      <p:graphicFrame>
        <p:nvGraphicFramePr>
          <p:cNvPr id="5" name="Content Placeholder 2">
            <a:extLst>
              <a:ext uri="{FF2B5EF4-FFF2-40B4-BE49-F238E27FC236}">
                <a16:creationId xmlns:a16="http://schemas.microsoft.com/office/drawing/2014/main" id="{35120F84-8C47-1BBE-1C99-592323616DE7}"/>
              </a:ext>
            </a:extLst>
          </p:cNvPr>
          <p:cNvGraphicFramePr>
            <a:graphicFrameLocks noGrp="1"/>
          </p:cNvGraphicFramePr>
          <p:nvPr>
            <p:ph idx="1"/>
            <p:extLst>
              <p:ext uri="{D42A27DB-BD31-4B8C-83A1-F6EECF244321}">
                <p14:modId xmlns:p14="http://schemas.microsoft.com/office/powerpoint/2010/main" val="1582465267"/>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0760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E331EA7-026F-1ACF-7281-3C6941F5A944}"/>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b="1" kern="1200" dirty="0">
                <a:solidFill>
                  <a:srgbClr val="FFFFFF"/>
                </a:solidFill>
                <a:latin typeface="+mj-lt"/>
                <a:ea typeface="+mj-ea"/>
                <a:cs typeface="+mj-cs"/>
              </a:rPr>
              <a:t>4) Course topics </a:t>
            </a:r>
          </a:p>
        </p:txBody>
      </p:sp>
      <p:graphicFrame>
        <p:nvGraphicFramePr>
          <p:cNvPr id="4" name="Content Placeholder 3">
            <a:extLst>
              <a:ext uri="{FF2B5EF4-FFF2-40B4-BE49-F238E27FC236}">
                <a16:creationId xmlns:a16="http://schemas.microsoft.com/office/drawing/2014/main" id="{9CC62458-148D-6066-EBBE-4CB7FF6D685A}"/>
              </a:ext>
            </a:extLst>
          </p:cNvPr>
          <p:cNvGraphicFramePr>
            <a:graphicFrameLocks noGrp="1"/>
          </p:cNvGraphicFramePr>
          <p:nvPr>
            <p:ph idx="1"/>
            <p:extLst>
              <p:ext uri="{D42A27DB-BD31-4B8C-83A1-F6EECF244321}">
                <p14:modId xmlns:p14="http://schemas.microsoft.com/office/powerpoint/2010/main" val="2770673418"/>
              </p:ext>
            </p:extLst>
          </p:nvPr>
        </p:nvGraphicFramePr>
        <p:xfrm>
          <a:off x="3903689" y="73918"/>
          <a:ext cx="7188201" cy="6710164"/>
        </p:xfrm>
        <a:graphic>
          <a:graphicData uri="http://schemas.openxmlformats.org/drawingml/2006/table">
            <a:tbl>
              <a:tblPr firstRow="1" bandRow="1">
                <a:solidFill>
                  <a:schemeClr val="bg1"/>
                </a:solidFill>
                <a:tableStyleId>{5C22544A-7EE6-4342-B048-85BDC9FD1C3A}</a:tableStyleId>
              </a:tblPr>
              <a:tblGrid>
                <a:gridCol w="795019">
                  <a:extLst>
                    <a:ext uri="{9D8B030D-6E8A-4147-A177-3AD203B41FA5}">
                      <a16:colId xmlns:a16="http://schemas.microsoft.com/office/drawing/2014/main" val="2101342616"/>
                    </a:ext>
                  </a:extLst>
                </a:gridCol>
                <a:gridCol w="4647481">
                  <a:extLst>
                    <a:ext uri="{9D8B030D-6E8A-4147-A177-3AD203B41FA5}">
                      <a16:colId xmlns:a16="http://schemas.microsoft.com/office/drawing/2014/main" val="1521166597"/>
                    </a:ext>
                  </a:extLst>
                </a:gridCol>
                <a:gridCol w="1745701">
                  <a:extLst>
                    <a:ext uri="{9D8B030D-6E8A-4147-A177-3AD203B41FA5}">
                      <a16:colId xmlns:a16="http://schemas.microsoft.com/office/drawing/2014/main" val="661425384"/>
                    </a:ext>
                  </a:extLst>
                </a:gridCol>
              </a:tblGrid>
              <a:tr h="250992">
                <a:tc>
                  <a:txBody>
                    <a:bodyPr/>
                    <a:lstStyle/>
                    <a:p>
                      <a:r>
                        <a:rPr lang="en-US" sz="1400" b="0" cap="none" spc="0">
                          <a:solidFill>
                            <a:schemeClr val="bg1"/>
                          </a:solidFill>
                        </a:rPr>
                        <a:t>Meeting </a:t>
                      </a:r>
                    </a:p>
                  </a:txBody>
                  <a:tcPr marL="68934" marR="53026" marT="53026" marB="53026" anchor="ctr">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38100" cmpd="sng">
                      <a:noFill/>
                    </a:lnB>
                    <a:solidFill>
                      <a:schemeClr val="tx1"/>
                    </a:solidFill>
                  </a:tcPr>
                </a:tc>
                <a:tc>
                  <a:txBody>
                    <a:bodyPr/>
                    <a:lstStyle/>
                    <a:p>
                      <a:r>
                        <a:rPr lang="en-US" sz="1400" b="0" cap="none" spc="0">
                          <a:solidFill>
                            <a:schemeClr val="bg1"/>
                          </a:solidFill>
                        </a:rPr>
                        <a:t>Topics </a:t>
                      </a:r>
                    </a:p>
                  </a:txBody>
                  <a:tcPr marL="68934" marR="53026" marT="53026" marB="53026" anchor="ctr">
                    <a:lnL w="19050" cap="flat" cmpd="sng" algn="ctr">
                      <a:solidFill>
                        <a:schemeClr val="tx1"/>
                      </a:solidFill>
                      <a:prstDash val="solid"/>
                    </a:lnL>
                    <a:lnR w="19050" cap="flat" cmpd="sng" algn="ctr">
                      <a:solidFill>
                        <a:schemeClr val="tx1"/>
                      </a:solidFill>
                      <a:prstDash val="solid"/>
                    </a:lnR>
                    <a:lnT w="19050" cap="flat" cmpd="sng" algn="ctr">
                      <a:solidFill>
                        <a:schemeClr val="tx1"/>
                      </a:solidFill>
                      <a:prstDash val="solid"/>
                    </a:lnT>
                    <a:lnB w="38100" cmpd="sng">
                      <a:noFill/>
                    </a:lnB>
                    <a:solidFill>
                      <a:schemeClr val="tx1"/>
                    </a:solidFill>
                  </a:tcPr>
                </a:tc>
                <a:tc>
                  <a:txBody>
                    <a:bodyPr/>
                    <a:lstStyle/>
                    <a:p>
                      <a:r>
                        <a:rPr lang="en-US" sz="1400" b="0" cap="none" spc="0">
                          <a:solidFill>
                            <a:schemeClr val="bg1"/>
                          </a:solidFill>
                        </a:rPr>
                        <a:t>Types of class interaction</a:t>
                      </a:r>
                    </a:p>
                  </a:txBody>
                  <a:tcPr marL="68934" marR="53026" marT="53026" marB="53026" anchor="ctr">
                    <a:lnL w="19050" cap="flat" cmpd="sng" algn="ctr">
                      <a:solidFill>
                        <a:schemeClr val="tx1"/>
                      </a:solidFill>
                      <a:prstDash val="solid"/>
                    </a:lnL>
                    <a:lnR w="12700" cmpd="sng">
                      <a:noFill/>
                    </a:lnR>
                    <a:lnT w="19050" cap="flat" cmpd="sng" algn="ctr">
                      <a:solidFill>
                        <a:schemeClr val="tx1"/>
                      </a:solidFill>
                      <a:prstDash val="solid"/>
                    </a:lnT>
                    <a:lnB w="38100" cmpd="sng">
                      <a:noFill/>
                    </a:lnB>
                    <a:solidFill>
                      <a:schemeClr val="tx1"/>
                    </a:solidFill>
                  </a:tcPr>
                </a:tc>
                <a:extLst>
                  <a:ext uri="{0D108BD9-81ED-4DB2-BD59-A6C34878D82A}">
                    <a16:rowId xmlns:a16="http://schemas.microsoft.com/office/drawing/2014/main" val="2124599293"/>
                  </a:ext>
                </a:extLst>
              </a:tr>
              <a:tr h="250992">
                <a:tc>
                  <a:txBody>
                    <a:bodyPr/>
                    <a:lstStyle/>
                    <a:p>
                      <a:r>
                        <a:rPr lang="en-US" sz="1400" cap="none" spc="0">
                          <a:solidFill>
                            <a:schemeClr val="tx1"/>
                          </a:solidFill>
                        </a:rPr>
                        <a:t>1</a:t>
                      </a:r>
                    </a:p>
                  </a:txBody>
                  <a:tcPr marL="68934" marR="53026" marT="53026" marB="53026">
                    <a:lnL w="19050" cap="flat" cmpd="sng" algn="ctr">
                      <a:solidFill>
                        <a:schemeClr val="tx1"/>
                      </a:solidFill>
                      <a:prstDash val="solid"/>
                    </a:lnL>
                    <a:lnR w="6350" cap="flat" cmpd="sng" algn="ctr">
                      <a:solidFill>
                        <a:schemeClr val="tx1">
                          <a:lumMod val="50000"/>
                          <a:lumOff val="50000"/>
                        </a:schemeClr>
                      </a:solidFill>
                      <a:prstDash val="solid"/>
                    </a:lnR>
                    <a:lnT w="38100" cmpd="sng">
                      <a:noFill/>
                    </a:lnT>
                    <a:lnB w="19050" cap="flat" cmpd="sng" algn="ctr">
                      <a:solidFill>
                        <a:schemeClr val="tx1"/>
                      </a:solidFill>
                      <a:prstDash val="solid"/>
                    </a:lnB>
                    <a:noFill/>
                  </a:tcPr>
                </a:tc>
                <a:tc>
                  <a:txBody>
                    <a:bodyPr/>
                    <a:lstStyle/>
                    <a:p>
                      <a:r>
                        <a:rPr lang="en-US" sz="1400" cap="none" spc="0">
                          <a:solidFill>
                            <a:schemeClr val="tx1"/>
                          </a:solidFill>
                        </a:rPr>
                        <a:t>Course introduction </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38100" cmpd="sng">
                      <a:noFill/>
                    </a:lnT>
                    <a:lnB w="19050" cap="flat" cmpd="sng" algn="ctr">
                      <a:solidFill>
                        <a:schemeClr val="tx1"/>
                      </a:solidFill>
                      <a:prstDash val="solid"/>
                    </a:lnB>
                    <a:noFill/>
                  </a:tcPr>
                </a:tc>
                <a:tc>
                  <a:txBody>
                    <a:bodyPr/>
                    <a:lstStyle/>
                    <a:p>
                      <a:r>
                        <a:rPr lang="en-US" sz="1400" cap="none" spc="0">
                          <a:solidFill>
                            <a:schemeClr val="tx1"/>
                          </a:solidFill>
                        </a:rPr>
                        <a:t>Presentation</a:t>
                      </a:r>
                    </a:p>
                  </a:txBody>
                  <a:tcPr marL="68934" marR="53026" marT="53026" marB="53026">
                    <a:lnL w="6350" cap="flat" cmpd="sng" algn="ctr">
                      <a:solidFill>
                        <a:schemeClr val="tx1">
                          <a:lumMod val="50000"/>
                          <a:lumOff val="50000"/>
                        </a:schemeClr>
                      </a:solidFill>
                      <a:prstDash val="solid"/>
                    </a:lnL>
                    <a:lnR w="19050" cap="flat" cmpd="sng" algn="ctr">
                      <a:solidFill>
                        <a:schemeClr val="tx1"/>
                      </a:solidFill>
                      <a:prstDash val="solid"/>
                    </a:lnR>
                    <a:lnT w="38100" cmpd="sng">
                      <a:noFill/>
                    </a:lnT>
                    <a:lnB w="19050" cap="flat" cmpd="sng" algn="ctr">
                      <a:solidFill>
                        <a:schemeClr val="tx1"/>
                      </a:solidFill>
                      <a:prstDash val="solid"/>
                    </a:lnB>
                    <a:noFill/>
                  </a:tcPr>
                </a:tc>
                <a:extLst>
                  <a:ext uri="{0D108BD9-81ED-4DB2-BD59-A6C34878D82A}">
                    <a16:rowId xmlns:a16="http://schemas.microsoft.com/office/drawing/2014/main" val="3704304019"/>
                  </a:ext>
                </a:extLst>
              </a:tr>
              <a:tr h="250992">
                <a:tc>
                  <a:txBody>
                    <a:bodyPr/>
                    <a:lstStyle/>
                    <a:p>
                      <a:r>
                        <a:rPr lang="en-US" sz="1400" cap="none" spc="0">
                          <a:solidFill>
                            <a:schemeClr val="tx1"/>
                          </a:solidFill>
                        </a:rPr>
                        <a:t>2</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r>
                        <a:rPr lang="en-US" sz="1400" cap="none" spc="0">
                          <a:solidFill>
                            <a:schemeClr val="tx1"/>
                          </a:solidFill>
                        </a:rPr>
                        <a:t>Understanding types of sources:  Journals and Papers</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r>
                        <a:rPr lang="en-US" sz="1400" cap="none" spc="0">
                          <a:solidFill>
                            <a:schemeClr val="tx1"/>
                          </a:solidFill>
                        </a:rPr>
                        <a:t>Presentation </a:t>
                      </a:r>
                    </a:p>
                  </a:txBody>
                  <a:tcPr marL="68934" marR="53026" marT="53026" marB="53026">
                    <a:lnL w="6350" cap="flat" cmpd="sng" algn="ctr">
                      <a:solidFill>
                        <a:schemeClr val="tx1">
                          <a:lumMod val="50000"/>
                          <a:lumOff val="50000"/>
                        </a:schemeClr>
                      </a:solidFill>
                      <a:prstDash val="solid"/>
                    </a:lnL>
                    <a:lnR w="12700" cmpd="sng">
                      <a:noFill/>
                      <a:prstDash val="solid"/>
                    </a:lnR>
                    <a:lnT w="19050" cap="flat" cmpd="sng" algn="ctr">
                      <a:solidFill>
                        <a:schemeClr val="tx1"/>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652366598"/>
                  </a:ext>
                </a:extLst>
              </a:tr>
              <a:tr h="374721">
                <a:tc>
                  <a:txBody>
                    <a:bodyPr/>
                    <a:lstStyle/>
                    <a:p>
                      <a:r>
                        <a:rPr lang="en-US" sz="1400" cap="none" spc="0">
                          <a:solidFill>
                            <a:schemeClr val="tx1"/>
                          </a:solidFill>
                        </a:rPr>
                        <a:t>3</a:t>
                      </a:r>
                    </a:p>
                  </a:txBody>
                  <a:tcPr marL="68934" marR="53026" marT="53026" marB="53026">
                    <a:lnL w="19050" cap="flat" cmpd="sng" algn="ctr">
                      <a:solidFill>
                        <a:schemeClr val="tx1"/>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r>
                        <a:rPr lang="en-US" sz="1400" cap="none" spc="0">
                          <a:solidFill>
                            <a:schemeClr val="tx1"/>
                          </a:solidFill>
                        </a:rPr>
                        <a:t>Finding and selecting relevant sources </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r>
                        <a:rPr lang="en-US" sz="1400" cap="none" spc="0">
                          <a:solidFill>
                            <a:schemeClr val="tx1"/>
                          </a:solidFill>
                        </a:rPr>
                        <a:t>Presentation </a:t>
                      </a:r>
                    </a:p>
                    <a:p>
                      <a:r>
                        <a:rPr lang="en-US" sz="1400" cap="none" spc="0">
                          <a:solidFill>
                            <a:schemeClr val="tx1"/>
                          </a:solidFill>
                        </a:rPr>
                        <a:t>Workshop </a:t>
                      </a:r>
                    </a:p>
                  </a:txBody>
                  <a:tcPr marL="68934" marR="53026" marT="53026" marB="53026">
                    <a:lnL w="6350" cap="flat" cmpd="sng" algn="ctr">
                      <a:solidFill>
                        <a:schemeClr val="tx1">
                          <a:lumMod val="50000"/>
                          <a:lumOff val="50000"/>
                        </a:schemeClr>
                      </a:solidFill>
                      <a:prstDash val="solid"/>
                    </a:lnL>
                    <a:lnR w="19050" cap="flat" cmpd="sng" algn="ctr">
                      <a:solidFill>
                        <a:schemeClr val="tx1"/>
                      </a:solidFill>
                      <a:prstDash val="solid"/>
                    </a:lnR>
                    <a:lnT w="12700" cmpd="sng">
                      <a:noFill/>
                      <a:prstDash val="solid"/>
                    </a:lnT>
                    <a:lnB w="19050" cap="flat" cmpd="sng" algn="ctr">
                      <a:solidFill>
                        <a:schemeClr val="tx1"/>
                      </a:solidFill>
                      <a:prstDash val="solid"/>
                    </a:lnB>
                    <a:noFill/>
                  </a:tcPr>
                </a:tc>
                <a:extLst>
                  <a:ext uri="{0D108BD9-81ED-4DB2-BD59-A6C34878D82A}">
                    <a16:rowId xmlns:a16="http://schemas.microsoft.com/office/drawing/2014/main" val="1211330772"/>
                  </a:ext>
                </a:extLst>
              </a:tr>
              <a:tr h="498449">
                <a:tc>
                  <a:txBody>
                    <a:bodyPr/>
                    <a:lstStyle/>
                    <a:p>
                      <a:r>
                        <a:rPr lang="en-US" sz="1400" cap="none" spc="0">
                          <a:solidFill>
                            <a:schemeClr val="tx1"/>
                          </a:solidFill>
                        </a:rPr>
                        <a:t>4</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r>
                        <a:rPr lang="en-US" sz="1400" cap="none" spc="0">
                          <a:solidFill>
                            <a:schemeClr val="tx1"/>
                          </a:solidFill>
                        </a:rPr>
                        <a:t>Managing and using sources through writing tools</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r>
                        <a:rPr lang="en-US" sz="1400" cap="none" spc="0">
                          <a:solidFill>
                            <a:schemeClr val="tx1"/>
                          </a:solidFill>
                        </a:rPr>
                        <a:t>Discussion </a:t>
                      </a:r>
                    </a:p>
                    <a:p>
                      <a:r>
                        <a:rPr lang="en-US" sz="1400" cap="none" spc="0">
                          <a:solidFill>
                            <a:schemeClr val="tx1"/>
                          </a:solidFill>
                        </a:rPr>
                        <a:t>Presentation</a:t>
                      </a:r>
                    </a:p>
                    <a:p>
                      <a:r>
                        <a:rPr lang="en-US" sz="1400" cap="none" spc="0">
                          <a:solidFill>
                            <a:schemeClr val="tx1"/>
                          </a:solidFill>
                        </a:rPr>
                        <a:t>Workshop</a:t>
                      </a:r>
                    </a:p>
                  </a:txBody>
                  <a:tcPr marL="68934" marR="53026" marT="53026" marB="53026">
                    <a:lnL w="6350" cap="flat" cmpd="sng" algn="ctr">
                      <a:solidFill>
                        <a:schemeClr val="tx1">
                          <a:lumMod val="50000"/>
                          <a:lumOff val="50000"/>
                        </a:schemeClr>
                      </a:solidFill>
                      <a:prstDash val="solid"/>
                    </a:lnL>
                    <a:lnR w="12700" cmpd="sng">
                      <a:noFill/>
                      <a:prstDash val="solid"/>
                    </a:lnR>
                    <a:lnT w="19050" cap="flat" cmpd="sng" algn="ctr">
                      <a:solidFill>
                        <a:schemeClr val="tx1"/>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2492919029"/>
                  </a:ext>
                </a:extLst>
              </a:tr>
              <a:tr h="250992">
                <a:tc>
                  <a:txBody>
                    <a:bodyPr/>
                    <a:lstStyle/>
                    <a:p>
                      <a:r>
                        <a:rPr lang="en-US" sz="1400" cap="none" spc="0">
                          <a:solidFill>
                            <a:schemeClr val="tx1"/>
                          </a:solidFill>
                        </a:rPr>
                        <a:t>5</a:t>
                      </a:r>
                    </a:p>
                  </a:txBody>
                  <a:tcPr marL="68934" marR="53026" marT="53026" marB="53026">
                    <a:lnL w="19050" cap="flat" cmpd="sng" algn="ctr">
                      <a:solidFill>
                        <a:schemeClr val="tx1"/>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cap="none" spc="0">
                          <a:solidFill>
                            <a:schemeClr val="tx1"/>
                          </a:solidFill>
                        </a:rPr>
                        <a:t>Reading article abstracts</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endParaRPr lang="en-US" sz="1400" cap="none" spc="0">
                        <a:solidFill>
                          <a:schemeClr val="tx1"/>
                        </a:solidFill>
                      </a:endParaRPr>
                    </a:p>
                  </a:txBody>
                  <a:tcPr marL="68934" marR="53026" marT="53026" marB="53026">
                    <a:lnL w="6350" cap="flat" cmpd="sng" algn="ctr">
                      <a:solidFill>
                        <a:schemeClr val="tx1">
                          <a:lumMod val="50000"/>
                          <a:lumOff val="50000"/>
                        </a:schemeClr>
                      </a:solidFill>
                      <a:prstDash val="solid"/>
                    </a:lnL>
                    <a:lnR w="19050" cap="flat" cmpd="sng" algn="ctr">
                      <a:solidFill>
                        <a:schemeClr val="tx1"/>
                      </a:solidFill>
                      <a:prstDash val="solid"/>
                    </a:lnR>
                    <a:lnT w="12700" cmpd="sng">
                      <a:noFill/>
                      <a:prstDash val="solid"/>
                    </a:lnT>
                    <a:lnB w="19050" cap="flat" cmpd="sng" algn="ctr">
                      <a:solidFill>
                        <a:schemeClr val="tx1"/>
                      </a:solidFill>
                      <a:prstDash val="solid"/>
                    </a:lnB>
                    <a:noFill/>
                  </a:tcPr>
                </a:tc>
                <a:extLst>
                  <a:ext uri="{0D108BD9-81ED-4DB2-BD59-A6C34878D82A}">
                    <a16:rowId xmlns:a16="http://schemas.microsoft.com/office/drawing/2014/main" val="723847836"/>
                  </a:ext>
                </a:extLst>
              </a:tr>
              <a:tr h="498449">
                <a:tc>
                  <a:txBody>
                    <a:bodyPr/>
                    <a:lstStyle/>
                    <a:p>
                      <a:r>
                        <a:rPr lang="en-US" sz="1400" cap="none" spc="0">
                          <a:solidFill>
                            <a:schemeClr val="tx1"/>
                          </a:solidFill>
                        </a:rPr>
                        <a:t>6</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r>
                        <a:rPr lang="id-ID" sz="1400" kern="1200" cap="none" spc="0" err="1">
                          <a:solidFill>
                            <a:schemeClr val="tx1"/>
                          </a:solidFill>
                          <a:effectLst/>
                          <a:latin typeface="+mn-lt"/>
                          <a:ea typeface="+mn-ea"/>
                          <a:cs typeface="+mn-cs"/>
                        </a:rPr>
                        <a:t>Doing</a:t>
                      </a:r>
                      <a:r>
                        <a:rPr lang="id-ID" sz="1400" kern="1200" cap="none" spc="0">
                          <a:solidFill>
                            <a:schemeClr val="tx1"/>
                          </a:solidFill>
                          <a:effectLst/>
                          <a:latin typeface="+mn-lt"/>
                          <a:ea typeface="+mn-ea"/>
                          <a:cs typeface="+mn-cs"/>
                        </a:rPr>
                        <a:t> </a:t>
                      </a:r>
                      <a:r>
                        <a:rPr lang="id-ID" sz="1400" kern="1200" cap="none" spc="0" err="1">
                          <a:solidFill>
                            <a:schemeClr val="tx1"/>
                          </a:solidFill>
                          <a:effectLst/>
                          <a:latin typeface="+mn-lt"/>
                          <a:ea typeface="+mn-ea"/>
                          <a:cs typeface="+mn-cs"/>
                        </a:rPr>
                        <a:t>initial</a:t>
                      </a:r>
                      <a:r>
                        <a:rPr lang="id-ID" sz="1400" kern="1200" cap="none" spc="0">
                          <a:solidFill>
                            <a:schemeClr val="tx1"/>
                          </a:solidFill>
                          <a:effectLst/>
                          <a:latin typeface="+mn-lt"/>
                          <a:ea typeface="+mn-ea"/>
                          <a:cs typeface="+mn-cs"/>
                        </a:rPr>
                        <a:t> </a:t>
                      </a:r>
                      <a:r>
                        <a:rPr lang="id-ID" sz="1400" kern="1200" cap="none" spc="0" err="1">
                          <a:solidFill>
                            <a:schemeClr val="tx1"/>
                          </a:solidFill>
                          <a:effectLst/>
                          <a:latin typeface="+mn-lt"/>
                          <a:ea typeface="+mn-ea"/>
                          <a:cs typeface="+mn-cs"/>
                        </a:rPr>
                        <a:t>appraisal</a:t>
                      </a:r>
                      <a:r>
                        <a:rPr lang="id-ID" sz="1400" kern="1200" cap="none" spc="0">
                          <a:solidFill>
                            <a:schemeClr val="tx1"/>
                          </a:solidFill>
                          <a:effectLst/>
                          <a:latin typeface="+mn-lt"/>
                          <a:ea typeface="+mn-ea"/>
                          <a:cs typeface="+mn-cs"/>
                        </a:rPr>
                        <a:t> </a:t>
                      </a:r>
                      <a:r>
                        <a:rPr lang="id-ID" sz="1400" kern="1200" cap="none" spc="0" err="1">
                          <a:solidFill>
                            <a:schemeClr val="tx1"/>
                          </a:solidFill>
                          <a:effectLst/>
                          <a:latin typeface="+mn-lt"/>
                          <a:ea typeface="+mn-ea"/>
                          <a:cs typeface="+mn-cs"/>
                        </a:rPr>
                        <a:t>and</a:t>
                      </a:r>
                      <a:r>
                        <a:rPr lang="id-ID" sz="1400" kern="1200" cap="none" spc="0">
                          <a:solidFill>
                            <a:schemeClr val="tx1"/>
                          </a:solidFill>
                          <a:effectLst/>
                          <a:latin typeface="+mn-lt"/>
                          <a:ea typeface="+mn-ea"/>
                          <a:cs typeface="+mn-cs"/>
                        </a:rPr>
                        <a:t> analyzing </a:t>
                      </a:r>
                      <a:r>
                        <a:rPr lang="id-ID" sz="1400" kern="1200" cap="none" spc="0" err="1">
                          <a:solidFill>
                            <a:schemeClr val="tx1"/>
                          </a:solidFill>
                          <a:effectLst/>
                          <a:latin typeface="+mn-lt"/>
                          <a:ea typeface="+mn-ea"/>
                          <a:cs typeface="+mn-cs"/>
                        </a:rPr>
                        <a:t>the</a:t>
                      </a:r>
                      <a:r>
                        <a:rPr lang="id-ID" sz="1400" kern="1200" cap="none" spc="0">
                          <a:solidFill>
                            <a:schemeClr val="tx1"/>
                          </a:solidFill>
                          <a:effectLst/>
                          <a:latin typeface="+mn-lt"/>
                          <a:ea typeface="+mn-ea"/>
                          <a:cs typeface="+mn-cs"/>
                        </a:rPr>
                        <a:t> </a:t>
                      </a:r>
                      <a:r>
                        <a:rPr lang="id-ID" sz="1400" kern="1200" cap="none" spc="0" err="1">
                          <a:solidFill>
                            <a:schemeClr val="tx1"/>
                          </a:solidFill>
                          <a:effectLst/>
                          <a:latin typeface="+mn-lt"/>
                          <a:ea typeface="+mn-ea"/>
                          <a:cs typeface="+mn-cs"/>
                        </a:rPr>
                        <a:t>organization</a:t>
                      </a:r>
                      <a:r>
                        <a:rPr lang="id-ID" sz="1400" kern="1200" cap="none" spc="0">
                          <a:solidFill>
                            <a:schemeClr val="tx1"/>
                          </a:solidFill>
                          <a:effectLst/>
                          <a:latin typeface="+mn-lt"/>
                          <a:ea typeface="+mn-ea"/>
                          <a:cs typeface="+mn-cs"/>
                        </a:rPr>
                        <a:t> </a:t>
                      </a:r>
                      <a:r>
                        <a:rPr lang="id-ID" sz="1400" kern="1200" cap="none" spc="0" err="1">
                          <a:solidFill>
                            <a:schemeClr val="tx1"/>
                          </a:solidFill>
                          <a:effectLst/>
                          <a:latin typeface="+mn-lt"/>
                          <a:ea typeface="+mn-ea"/>
                          <a:cs typeface="+mn-cs"/>
                        </a:rPr>
                        <a:t>of</a:t>
                      </a:r>
                      <a:r>
                        <a:rPr lang="id-ID" sz="1400" kern="1200" cap="none" spc="0">
                          <a:solidFill>
                            <a:schemeClr val="tx1"/>
                          </a:solidFill>
                          <a:effectLst/>
                          <a:latin typeface="+mn-lt"/>
                          <a:ea typeface="+mn-ea"/>
                          <a:cs typeface="+mn-cs"/>
                        </a:rPr>
                        <a:t> </a:t>
                      </a:r>
                      <a:r>
                        <a:rPr lang="id-ID" sz="1400" kern="1200" cap="none" spc="0" err="1">
                          <a:solidFill>
                            <a:schemeClr val="tx1"/>
                          </a:solidFill>
                          <a:effectLst/>
                          <a:latin typeface="+mn-lt"/>
                          <a:ea typeface="+mn-ea"/>
                          <a:cs typeface="+mn-cs"/>
                        </a:rPr>
                        <a:t>research</a:t>
                      </a:r>
                      <a:r>
                        <a:rPr lang="id-ID" sz="1400" kern="1200" cap="none" spc="0">
                          <a:solidFill>
                            <a:schemeClr val="tx1"/>
                          </a:solidFill>
                          <a:effectLst/>
                          <a:latin typeface="+mn-lt"/>
                          <a:ea typeface="+mn-ea"/>
                          <a:cs typeface="+mn-cs"/>
                        </a:rPr>
                        <a:t> </a:t>
                      </a:r>
                      <a:r>
                        <a:rPr lang="id-ID" sz="1400" kern="1200" cap="none" spc="0" err="1">
                          <a:solidFill>
                            <a:schemeClr val="tx1"/>
                          </a:solidFill>
                          <a:effectLst/>
                          <a:latin typeface="+mn-lt"/>
                          <a:ea typeface="+mn-ea"/>
                          <a:cs typeface="+mn-cs"/>
                        </a:rPr>
                        <a:t>article</a:t>
                      </a:r>
                      <a:r>
                        <a:rPr lang="en-ID" sz="1400" cap="none" spc="0">
                          <a:solidFill>
                            <a:schemeClr val="tx1"/>
                          </a:solidFill>
                          <a:effectLst/>
                        </a:rPr>
                        <a:t> : </a:t>
                      </a:r>
                      <a:r>
                        <a:rPr lang="en-ID" sz="1400" cap="none" spc="0" err="1">
                          <a:solidFill>
                            <a:schemeClr val="tx1"/>
                          </a:solidFill>
                          <a:effectLst/>
                        </a:rPr>
                        <a:t>IMRaD</a:t>
                      </a:r>
                      <a:endParaRPr lang="en-US" sz="1400" cap="none" spc="0">
                        <a:solidFill>
                          <a:schemeClr val="tx1"/>
                        </a:solidFill>
                      </a:endParaRP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r>
                        <a:rPr lang="en-US" sz="1400" cap="none" spc="0">
                          <a:solidFill>
                            <a:schemeClr val="tx1"/>
                          </a:solidFill>
                        </a:rPr>
                        <a:t>Discussion </a:t>
                      </a:r>
                    </a:p>
                    <a:p>
                      <a:r>
                        <a:rPr lang="en-US" sz="1400" cap="none" spc="0">
                          <a:solidFill>
                            <a:schemeClr val="tx1"/>
                          </a:solidFill>
                        </a:rPr>
                        <a:t>Presentation</a:t>
                      </a:r>
                    </a:p>
                    <a:p>
                      <a:r>
                        <a:rPr lang="en-US" sz="1400" cap="none" spc="0">
                          <a:solidFill>
                            <a:schemeClr val="tx1"/>
                          </a:solidFill>
                        </a:rPr>
                        <a:t>Workshop</a:t>
                      </a:r>
                    </a:p>
                  </a:txBody>
                  <a:tcPr marL="68934" marR="53026" marT="53026" marB="53026">
                    <a:lnL w="6350" cap="flat" cmpd="sng" algn="ctr">
                      <a:solidFill>
                        <a:schemeClr val="tx1">
                          <a:lumMod val="50000"/>
                          <a:lumOff val="50000"/>
                        </a:schemeClr>
                      </a:solidFill>
                      <a:prstDash val="solid"/>
                    </a:lnL>
                    <a:lnR w="12700" cmpd="sng">
                      <a:noFill/>
                      <a:prstDash val="solid"/>
                    </a:lnR>
                    <a:lnT w="19050" cap="flat" cmpd="sng" algn="ctr">
                      <a:solidFill>
                        <a:schemeClr val="tx1"/>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1936287176"/>
                  </a:ext>
                </a:extLst>
              </a:tr>
              <a:tr h="250992">
                <a:tc>
                  <a:txBody>
                    <a:bodyPr/>
                    <a:lstStyle/>
                    <a:p>
                      <a:r>
                        <a:rPr lang="en-US" sz="1400" cap="none" spc="0">
                          <a:solidFill>
                            <a:schemeClr val="tx1"/>
                          </a:solidFill>
                        </a:rPr>
                        <a:t>7</a:t>
                      </a:r>
                    </a:p>
                  </a:txBody>
                  <a:tcPr marL="68934" marR="53026" marT="53026" marB="53026">
                    <a:lnL w="19050" cap="flat" cmpd="sng" algn="ctr">
                      <a:solidFill>
                        <a:schemeClr val="tx1"/>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r>
                        <a:rPr lang="id-ID" sz="1400" kern="1200" cap="none" spc="0">
                          <a:solidFill>
                            <a:schemeClr val="tx1"/>
                          </a:solidFill>
                          <a:effectLst/>
                          <a:latin typeface="+mn-lt"/>
                          <a:ea typeface="+mn-ea"/>
                          <a:cs typeface="+mn-cs"/>
                        </a:rPr>
                        <a:t>Analyzing </a:t>
                      </a:r>
                      <a:r>
                        <a:rPr lang="id-ID" sz="1400" kern="1200" cap="none" spc="0" err="1">
                          <a:solidFill>
                            <a:schemeClr val="tx1"/>
                          </a:solidFill>
                          <a:effectLst/>
                          <a:latin typeface="+mn-lt"/>
                          <a:ea typeface="+mn-ea"/>
                          <a:cs typeface="+mn-cs"/>
                        </a:rPr>
                        <a:t>research</a:t>
                      </a:r>
                      <a:r>
                        <a:rPr lang="id-ID" sz="1400" kern="1200" cap="none" spc="0">
                          <a:solidFill>
                            <a:schemeClr val="tx1"/>
                          </a:solidFill>
                          <a:effectLst/>
                          <a:latin typeface="+mn-lt"/>
                          <a:ea typeface="+mn-ea"/>
                          <a:cs typeface="+mn-cs"/>
                        </a:rPr>
                        <a:t> gap &amp; </a:t>
                      </a:r>
                      <a:r>
                        <a:rPr lang="id-ID" sz="1400" kern="1200" cap="none" spc="0" err="1">
                          <a:solidFill>
                            <a:schemeClr val="tx1"/>
                          </a:solidFill>
                          <a:effectLst/>
                          <a:latin typeface="+mn-lt"/>
                          <a:ea typeface="+mn-ea"/>
                          <a:cs typeface="+mn-cs"/>
                        </a:rPr>
                        <a:t>research</a:t>
                      </a:r>
                      <a:r>
                        <a:rPr lang="id-ID" sz="1400" kern="1200" cap="none" spc="0">
                          <a:solidFill>
                            <a:schemeClr val="tx1"/>
                          </a:solidFill>
                          <a:effectLst/>
                          <a:latin typeface="+mn-lt"/>
                          <a:ea typeface="+mn-ea"/>
                          <a:cs typeface="+mn-cs"/>
                        </a:rPr>
                        <a:t> </a:t>
                      </a:r>
                      <a:r>
                        <a:rPr lang="id-ID" sz="1400" kern="1200" cap="none" spc="0" err="1">
                          <a:solidFill>
                            <a:schemeClr val="tx1"/>
                          </a:solidFill>
                          <a:effectLst/>
                          <a:latin typeface="+mn-lt"/>
                          <a:ea typeface="+mn-ea"/>
                          <a:cs typeface="+mn-cs"/>
                        </a:rPr>
                        <a:t>fill</a:t>
                      </a:r>
                      <a:r>
                        <a:rPr lang="en-ID" sz="1400" cap="none" spc="0">
                          <a:solidFill>
                            <a:schemeClr val="tx1"/>
                          </a:solidFill>
                          <a:effectLst/>
                        </a:rPr>
                        <a:t> 2</a:t>
                      </a:r>
                      <a:endParaRPr lang="en-US" sz="1400" cap="none" spc="0">
                        <a:solidFill>
                          <a:schemeClr val="tx1"/>
                        </a:solidFill>
                      </a:endParaRP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cap="none" spc="0">
                          <a:solidFill>
                            <a:schemeClr val="tx1"/>
                          </a:solidFill>
                        </a:rPr>
                        <a:t>Discussion </a:t>
                      </a:r>
                    </a:p>
                  </a:txBody>
                  <a:tcPr marL="68934" marR="53026" marT="53026" marB="53026">
                    <a:lnL w="6350" cap="flat" cmpd="sng" algn="ctr">
                      <a:solidFill>
                        <a:schemeClr val="tx1">
                          <a:lumMod val="50000"/>
                          <a:lumOff val="50000"/>
                        </a:schemeClr>
                      </a:solidFill>
                      <a:prstDash val="solid"/>
                    </a:lnL>
                    <a:lnR w="19050" cap="flat" cmpd="sng" algn="ctr">
                      <a:solidFill>
                        <a:schemeClr val="tx1"/>
                      </a:solidFill>
                      <a:prstDash val="solid"/>
                    </a:lnR>
                    <a:lnT w="12700" cmpd="sng">
                      <a:noFill/>
                      <a:prstDash val="solid"/>
                    </a:lnT>
                    <a:lnB w="19050" cap="flat" cmpd="sng" algn="ctr">
                      <a:solidFill>
                        <a:schemeClr val="tx1"/>
                      </a:solidFill>
                      <a:prstDash val="solid"/>
                    </a:lnB>
                    <a:noFill/>
                  </a:tcPr>
                </a:tc>
                <a:extLst>
                  <a:ext uri="{0D108BD9-81ED-4DB2-BD59-A6C34878D82A}">
                    <a16:rowId xmlns:a16="http://schemas.microsoft.com/office/drawing/2014/main" val="178039871"/>
                  </a:ext>
                </a:extLst>
              </a:tr>
              <a:tr h="250992">
                <a:tc>
                  <a:txBody>
                    <a:bodyPr/>
                    <a:lstStyle/>
                    <a:p>
                      <a:r>
                        <a:rPr lang="en-US" sz="1400" cap="none" spc="0">
                          <a:solidFill>
                            <a:schemeClr val="tx1"/>
                          </a:solidFill>
                        </a:rPr>
                        <a:t>8 </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r>
                        <a:rPr lang="en-US" sz="1400" cap="none" spc="0">
                          <a:solidFill>
                            <a:schemeClr val="tx1"/>
                          </a:solidFill>
                        </a:rPr>
                        <a:t>Summarizing/paraphrasing articles</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r>
                        <a:rPr lang="en-US" sz="1400" cap="none" spc="0">
                          <a:solidFill>
                            <a:schemeClr val="tx1"/>
                          </a:solidFill>
                        </a:rPr>
                        <a:t>Discussion</a:t>
                      </a:r>
                    </a:p>
                  </a:txBody>
                  <a:tcPr marL="68934" marR="53026" marT="53026" marB="53026">
                    <a:lnL w="6350" cap="flat" cmpd="sng" algn="ctr">
                      <a:solidFill>
                        <a:schemeClr val="tx1">
                          <a:lumMod val="50000"/>
                          <a:lumOff val="50000"/>
                        </a:schemeClr>
                      </a:solidFill>
                      <a:prstDash val="solid"/>
                    </a:lnL>
                    <a:lnR w="12700" cmpd="sng">
                      <a:noFill/>
                      <a:prstDash val="solid"/>
                    </a:lnR>
                    <a:lnT w="19050" cap="flat" cmpd="sng" algn="ctr">
                      <a:solidFill>
                        <a:schemeClr val="tx1"/>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1351895169"/>
                  </a:ext>
                </a:extLst>
              </a:tr>
              <a:tr h="250992">
                <a:tc>
                  <a:txBody>
                    <a:bodyPr/>
                    <a:lstStyle/>
                    <a:p>
                      <a:r>
                        <a:rPr lang="en-US" sz="1400" cap="none" spc="0">
                          <a:solidFill>
                            <a:schemeClr val="tx1"/>
                          </a:solidFill>
                        </a:rPr>
                        <a:t>9</a:t>
                      </a:r>
                    </a:p>
                  </a:txBody>
                  <a:tcPr marL="68934" marR="53026" marT="53026" marB="53026">
                    <a:lnL w="19050" cap="flat" cmpd="sng" algn="ctr">
                      <a:solidFill>
                        <a:schemeClr val="tx1"/>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r>
                        <a:rPr lang="en-US" sz="1400" cap="none" spc="0">
                          <a:solidFill>
                            <a:schemeClr val="tx1"/>
                          </a:solidFill>
                        </a:rPr>
                        <a:t>Comparing journals: pros and cons</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r>
                        <a:rPr lang="en-US" sz="1400" cap="none" spc="0">
                          <a:solidFill>
                            <a:schemeClr val="tx1"/>
                          </a:solidFill>
                        </a:rPr>
                        <a:t>Discussion</a:t>
                      </a:r>
                    </a:p>
                  </a:txBody>
                  <a:tcPr marL="68934" marR="53026" marT="53026" marB="53026">
                    <a:lnL w="6350" cap="flat" cmpd="sng" algn="ctr">
                      <a:solidFill>
                        <a:schemeClr val="tx1">
                          <a:lumMod val="50000"/>
                          <a:lumOff val="50000"/>
                        </a:schemeClr>
                      </a:solidFill>
                      <a:prstDash val="solid"/>
                    </a:lnL>
                    <a:lnR w="19050" cap="flat" cmpd="sng" algn="ctr">
                      <a:solidFill>
                        <a:schemeClr val="tx1"/>
                      </a:solidFill>
                      <a:prstDash val="solid"/>
                    </a:lnR>
                    <a:lnT w="12700" cmpd="sng">
                      <a:noFill/>
                      <a:prstDash val="solid"/>
                    </a:lnT>
                    <a:lnB w="19050" cap="flat" cmpd="sng" algn="ctr">
                      <a:solidFill>
                        <a:schemeClr val="tx1"/>
                      </a:solidFill>
                      <a:prstDash val="solid"/>
                    </a:lnB>
                    <a:noFill/>
                  </a:tcPr>
                </a:tc>
                <a:extLst>
                  <a:ext uri="{0D108BD9-81ED-4DB2-BD59-A6C34878D82A}">
                    <a16:rowId xmlns:a16="http://schemas.microsoft.com/office/drawing/2014/main" val="577470589"/>
                  </a:ext>
                </a:extLst>
              </a:tr>
              <a:tr h="250992">
                <a:tc>
                  <a:txBody>
                    <a:bodyPr/>
                    <a:lstStyle/>
                    <a:p>
                      <a:r>
                        <a:rPr lang="en-US" sz="1400" cap="none" spc="0">
                          <a:solidFill>
                            <a:schemeClr val="tx1"/>
                          </a:solidFill>
                        </a:rPr>
                        <a:t>10 </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cap="none" spc="0">
                          <a:solidFill>
                            <a:schemeClr val="tx1"/>
                          </a:solidFill>
                        </a:rPr>
                        <a:t>Annotated bibliography </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r>
                        <a:rPr lang="en-US" sz="1400" cap="none" spc="0">
                          <a:solidFill>
                            <a:schemeClr val="tx1"/>
                          </a:solidFill>
                        </a:rPr>
                        <a:t>Workshop</a:t>
                      </a:r>
                    </a:p>
                  </a:txBody>
                  <a:tcPr marL="68934" marR="53026" marT="53026" marB="53026">
                    <a:lnL w="6350" cap="flat" cmpd="sng" algn="ctr">
                      <a:solidFill>
                        <a:schemeClr val="tx1">
                          <a:lumMod val="50000"/>
                          <a:lumOff val="50000"/>
                        </a:schemeClr>
                      </a:solidFill>
                      <a:prstDash val="solid"/>
                    </a:lnL>
                    <a:lnR w="12700" cmpd="sng">
                      <a:noFill/>
                      <a:prstDash val="solid"/>
                    </a:lnR>
                    <a:lnT w="19050" cap="flat" cmpd="sng" algn="ctr">
                      <a:solidFill>
                        <a:schemeClr val="tx1"/>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1763706546"/>
                  </a:ext>
                </a:extLst>
              </a:tr>
              <a:tr h="250992">
                <a:tc>
                  <a:txBody>
                    <a:bodyPr/>
                    <a:lstStyle/>
                    <a:p>
                      <a:r>
                        <a:rPr lang="en-US" sz="1400" cap="none" spc="0">
                          <a:solidFill>
                            <a:schemeClr val="tx1"/>
                          </a:solidFill>
                        </a:rPr>
                        <a:t>11</a:t>
                      </a:r>
                    </a:p>
                  </a:txBody>
                  <a:tcPr marL="68934" marR="53026" marT="53026" marB="53026">
                    <a:lnL w="19050" cap="flat" cmpd="sng" algn="ctr">
                      <a:solidFill>
                        <a:schemeClr val="tx1"/>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cap="none" spc="0">
                          <a:solidFill>
                            <a:schemeClr val="tx1"/>
                          </a:solidFill>
                        </a:rPr>
                        <a:t>Research interest in applied linguistics </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r>
                        <a:rPr lang="en-US" sz="1400" cap="none" spc="0">
                          <a:solidFill>
                            <a:schemeClr val="tx1"/>
                          </a:solidFill>
                        </a:rPr>
                        <a:t>Group discussion </a:t>
                      </a:r>
                    </a:p>
                  </a:txBody>
                  <a:tcPr marL="68934" marR="53026" marT="53026" marB="53026">
                    <a:lnL w="6350" cap="flat" cmpd="sng" algn="ctr">
                      <a:solidFill>
                        <a:schemeClr val="tx1">
                          <a:lumMod val="50000"/>
                          <a:lumOff val="50000"/>
                        </a:schemeClr>
                      </a:solidFill>
                      <a:prstDash val="solid"/>
                    </a:lnL>
                    <a:lnR w="19050" cap="flat" cmpd="sng" algn="ctr">
                      <a:solidFill>
                        <a:schemeClr val="tx1"/>
                      </a:solidFill>
                      <a:prstDash val="solid"/>
                    </a:lnR>
                    <a:lnT w="12700" cmpd="sng">
                      <a:noFill/>
                      <a:prstDash val="solid"/>
                    </a:lnT>
                    <a:lnB w="19050" cap="flat" cmpd="sng" algn="ctr">
                      <a:solidFill>
                        <a:schemeClr val="tx1"/>
                      </a:solidFill>
                      <a:prstDash val="solid"/>
                    </a:lnB>
                    <a:noFill/>
                  </a:tcPr>
                </a:tc>
                <a:extLst>
                  <a:ext uri="{0D108BD9-81ED-4DB2-BD59-A6C34878D82A}">
                    <a16:rowId xmlns:a16="http://schemas.microsoft.com/office/drawing/2014/main" val="2819934782"/>
                  </a:ext>
                </a:extLst>
              </a:tr>
              <a:tr h="250992">
                <a:tc>
                  <a:txBody>
                    <a:bodyPr/>
                    <a:lstStyle/>
                    <a:p>
                      <a:r>
                        <a:rPr lang="en-US" sz="1400" cap="none" spc="0">
                          <a:solidFill>
                            <a:schemeClr val="tx1"/>
                          </a:solidFill>
                        </a:rPr>
                        <a:t>12</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cap="none" spc="0">
                          <a:solidFill>
                            <a:schemeClr val="tx1"/>
                          </a:solidFill>
                        </a:rPr>
                        <a:t>Composing annotated bibliography </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r>
                        <a:rPr lang="en-US" sz="1400" cap="none" spc="0">
                          <a:solidFill>
                            <a:schemeClr val="tx1"/>
                          </a:solidFill>
                        </a:rPr>
                        <a:t>Group work</a:t>
                      </a:r>
                    </a:p>
                  </a:txBody>
                  <a:tcPr marL="68934" marR="53026" marT="53026" marB="53026">
                    <a:lnL w="6350" cap="flat" cmpd="sng" algn="ctr">
                      <a:solidFill>
                        <a:schemeClr val="tx1">
                          <a:lumMod val="50000"/>
                          <a:lumOff val="50000"/>
                        </a:schemeClr>
                      </a:solidFill>
                      <a:prstDash val="solid"/>
                    </a:lnL>
                    <a:lnR w="12700" cmpd="sng">
                      <a:noFill/>
                      <a:prstDash val="solid"/>
                    </a:lnR>
                    <a:lnT w="19050" cap="flat" cmpd="sng" algn="ctr">
                      <a:solidFill>
                        <a:schemeClr val="tx1"/>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2886814428"/>
                  </a:ext>
                </a:extLst>
              </a:tr>
              <a:tr h="250992">
                <a:tc>
                  <a:txBody>
                    <a:bodyPr/>
                    <a:lstStyle/>
                    <a:p>
                      <a:r>
                        <a:rPr lang="en-US" sz="1400" cap="none" spc="0">
                          <a:solidFill>
                            <a:schemeClr val="tx1"/>
                          </a:solidFill>
                        </a:rPr>
                        <a:t>13 </a:t>
                      </a:r>
                    </a:p>
                  </a:txBody>
                  <a:tcPr marL="68934" marR="53026" marT="53026" marB="53026">
                    <a:lnL w="19050" cap="flat" cmpd="sng" algn="ctr">
                      <a:solidFill>
                        <a:schemeClr val="tx1"/>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cap="none" spc="0">
                          <a:solidFill>
                            <a:schemeClr val="tx1"/>
                          </a:solidFill>
                        </a:rPr>
                        <a:t>Composing annotated bibliography </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r>
                        <a:rPr lang="en-US" sz="1400" cap="none" spc="0">
                          <a:solidFill>
                            <a:schemeClr val="tx1"/>
                          </a:solidFill>
                        </a:rPr>
                        <a:t>Group work </a:t>
                      </a:r>
                    </a:p>
                  </a:txBody>
                  <a:tcPr marL="68934" marR="53026" marT="53026" marB="53026">
                    <a:lnL w="6350" cap="flat" cmpd="sng" algn="ctr">
                      <a:solidFill>
                        <a:schemeClr val="tx1">
                          <a:lumMod val="50000"/>
                          <a:lumOff val="50000"/>
                        </a:schemeClr>
                      </a:solidFill>
                      <a:prstDash val="solid"/>
                    </a:lnL>
                    <a:lnR w="19050" cap="flat" cmpd="sng" algn="ctr">
                      <a:solidFill>
                        <a:schemeClr val="tx1"/>
                      </a:solidFill>
                      <a:prstDash val="solid"/>
                    </a:lnR>
                    <a:lnT w="12700" cmpd="sng">
                      <a:noFill/>
                      <a:prstDash val="solid"/>
                    </a:lnT>
                    <a:lnB w="19050" cap="flat" cmpd="sng" algn="ctr">
                      <a:solidFill>
                        <a:schemeClr val="tx1"/>
                      </a:solidFill>
                      <a:prstDash val="solid"/>
                    </a:lnB>
                    <a:noFill/>
                  </a:tcPr>
                </a:tc>
                <a:extLst>
                  <a:ext uri="{0D108BD9-81ED-4DB2-BD59-A6C34878D82A}">
                    <a16:rowId xmlns:a16="http://schemas.microsoft.com/office/drawing/2014/main" val="2209198294"/>
                  </a:ext>
                </a:extLst>
              </a:tr>
              <a:tr h="250992">
                <a:tc>
                  <a:txBody>
                    <a:bodyPr/>
                    <a:lstStyle/>
                    <a:p>
                      <a:r>
                        <a:rPr lang="en-US" sz="1400" cap="none" spc="0">
                          <a:solidFill>
                            <a:schemeClr val="tx1"/>
                          </a:solidFill>
                        </a:rPr>
                        <a:t>14</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cap="none" spc="0">
                          <a:solidFill>
                            <a:schemeClr val="tx1"/>
                          </a:solidFill>
                        </a:rPr>
                        <a:t>Composing annotated bibliography </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r>
                        <a:rPr lang="en-US" sz="1400" cap="none" spc="0">
                          <a:solidFill>
                            <a:schemeClr val="tx1"/>
                          </a:solidFill>
                        </a:rPr>
                        <a:t>Group work</a:t>
                      </a:r>
                    </a:p>
                  </a:txBody>
                  <a:tcPr marL="68934" marR="53026" marT="53026" marB="53026">
                    <a:lnL w="6350" cap="flat" cmpd="sng" algn="ctr">
                      <a:solidFill>
                        <a:schemeClr val="tx1">
                          <a:lumMod val="50000"/>
                          <a:lumOff val="50000"/>
                        </a:schemeClr>
                      </a:solidFill>
                      <a:prstDash val="solid"/>
                    </a:lnL>
                    <a:lnR w="12700" cmpd="sng">
                      <a:noFill/>
                      <a:prstDash val="solid"/>
                    </a:lnR>
                    <a:lnT w="19050" cap="flat" cmpd="sng" algn="ctr">
                      <a:solidFill>
                        <a:schemeClr val="tx1"/>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4213312271"/>
                  </a:ext>
                </a:extLst>
              </a:tr>
              <a:tr h="250992">
                <a:tc>
                  <a:txBody>
                    <a:bodyPr/>
                    <a:lstStyle/>
                    <a:p>
                      <a:r>
                        <a:rPr lang="en-US" sz="1400" cap="none" spc="0">
                          <a:solidFill>
                            <a:schemeClr val="tx1"/>
                          </a:solidFill>
                        </a:rPr>
                        <a:t>15</a:t>
                      </a:r>
                    </a:p>
                  </a:txBody>
                  <a:tcPr marL="68934" marR="53026" marT="53026" marB="53026">
                    <a:lnL w="19050" cap="flat" cmpd="sng" algn="ctr">
                      <a:solidFill>
                        <a:schemeClr val="tx1"/>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cap="none" spc="0">
                          <a:solidFill>
                            <a:schemeClr val="tx1"/>
                          </a:solidFill>
                        </a:rPr>
                        <a:t>Composing literature review </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2700" cmpd="sng">
                      <a:noFill/>
                      <a:prstDash val="solid"/>
                    </a:lnT>
                    <a:lnB w="19050" cap="flat" cmpd="sng" algn="ctr">
                      <a:solidFill>
                        <a:schemeClr val="tx1"/>
                      </a:solidFill>
                      <a:prstDash val="solid"/>
                    </a:lnB>
                    <a:noFill/>
                  </a:tcPr>
                </a:tc>
                <a:tc>
                  <a:txBody>
                    <a:bodyPr/>
                    <a:lstStyle/>
                    <a:p>
                      <a:r>
                        <a:rPr lang="en-US" sz="1400" cap="none" spc="0">
                          <a:solidFill>
                            <a:schemeClr val="tx1"/>
                          </a:solidFill>
                        </a:rPr>
                        <a:t>Individual work</a:t>
                      </a:r>
                    </a:p>
                  </a:txBody>
                  <a:tcPr marL="68934" marR="53026" marT="53026" marB="53026">
                    <a:lnL w="6350" cap="flat" cmpd="sng" algn="ctr">
                      <a:solidFill>
                        <a:schemeClr val="tx1">
                          <a:lumMod val="50000"/>
                          <a:lumOff val="50000"/>
                        </a:schemeClr>
                      </a:solidFill>
                      <a:prstDash val="solid"/>
                    </a:lnL>
                    <a:lnR w="19050" cap="flat" cmpd="sng" algn="ctr">
                      <a:solidFill>
                        <a:schemeClr val="tx1"/>
                      </a:solidFill>
                      <a:prstDash val="solid"/>
                    </a:lnR>
                    <a:lnT w="12700" cmpd="sng">
                      <a:noFill/>
                      <a:prstDash val="solid"/>
                    </a:lnT>
                    <a:lnB w="19050" cap="flat" cmpd="sng" algn="ctr">
                      <a:solidFill>
                        <a:schemeClr val="tx1"/>
                      </a:solidFill>
                      <a:prstDash val="solid"/>
                    </a:lnB>
                    <a:noFill/>
                  </a:tcPr>
                </a:tc>
                <a:extLst>
                  <a:ext uri="{0D108BD9-81ED-4DB2-BD59-A6C34878D82A}">
                    <a16:rowId xmlns:a16="http://schemas.microsoft.com/office/drawing/2014/main" val="3960450062"/>
                  </a:ext>
                </a:extLst>
              </a:tr>
              <a:tr h="250992">
                <a:tc>
                  <a:txBody>
                    <a:bodyPr/>
                    <a:lstStyle/>
                    <a:p>
                      <a:r>
                        <a:rPr lang="en-US" sz="1400" cap="none" spc="0">
                          <a:solidFill>
                            <a:schemeClr val="tx1"/>
                          </a:solidFill>
                        </a:rPr>
                        <a:t>16</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cap="none" spc="0">
                          <a:solidFill>
                            <a:schemeClr val="tx1"/>
                          </a:solidFill>
                        </a:rPr>
                        <a:t>Final evaluation </a:t>
                      </a:r>
                    </a:p>
                  </a:txBody>
                  <a:tcPr marL="68934" marR="53026" marT="53026" marB="53026">
                    <a:lnL w="6350" cap="flat" cmpd="sng" algn="ctr">
                      <a:solidFill>
                        <a:schemeClr val="tx1">
                          <a:lumMod val="50000"/>
                          <a:lumOff val="50000"/>
                        </a:schemeClr>
                      </a:solidFill>
                      <a:prstDash val="solid"/>
                    </a:lnL>
                    <a:lnR w="6350" cap="flat" cmpd="sng" algn="ctr">
                      <a:solidFill>
                        <a:schemeClr val="tx1">
                          <a:lumMod val="50000"/>
                          <a:lumOff val="50000"/>
                        </a:schemeClr>
                      </a:solidFill>
                      <a:prstDash val="solid"/>
                    </a:lnR>
                    <a:lnT w="19050" cap="flat" cmpd="sng" algn="ctr">
                      <a:solidFill>
                        <a:schemeClr val="tx1"/>
                      </a:solidFill>
                      <a:prstDash val="solid"/>
                    </a:lnT>
                    <a:lnB w="12700" cmpd="sng">
                      <a:noFill/>
                      <a:prstDash val="solid"/>
                    </a:lnB>
                    <a:solidFill>
                      <a:schemeClr val="bg1">
                        <a:lumMod val="85000"/>
                      </a:schemeClr>
                    </a:solidFill>
                  </a:tcPr>
                </a:tc>
                <a:tc>
                  <a:txBody>
                    <a:bodyPr/>
                    <a:lstStyle/>
                    <a:p>
                      <a:r>
                        <a:rPr lang="en-US" sz="1400" cap="none" spc="0" dirty="0">
                          <a:solidFill>
                            <a:schemeClr val="tx1"/>
                          </a:solidFill>
                        </a:rPr>
                        <a:t>Discussion </a:t>
                      </a:r>
                    </a:p>
                  </a:txBody>
                  <a:tcPr marL="68934" marR="53026" marT="53026" marB="53026">
                    <a:lnL w="6350" cap="flat" cmpd="sng" algn="ctr">
                      <a:solidFill>
                        <a:schemeClr val="tx1">
                          <a:lumMod val="50000"/>
                          <a:lumOff val="50000"/>
                        </a:schemeClr>
                      </a:solidFill>
                      <a:prstDash val="solid"/>
                    </a:lnL>
                    <a:lnR w="12700" cmpd="sng">
                      <a:noFill/>
                      <a:prstDash val="solid"/>
                    </a:lnR>
                    <a:lnT w="19050" cap="flat" cmpd="sng" algn="ctr">
                      <a:solidFill>
                        <a:schemeClr val="tx1"/>
                      </a:solidFill>
                      <a:prstDash val="solid"/>
                    </a:lnT>
                    <a:lnB w="12700" cmpd="sng">
                      <a:noFill/>
                      <a:prstDash val="solid"/>
                    </a:lnB>
                    <a:solidFill>
                      <a:schemeClr val="bg1">
                        <a:lumMod val="85000"/>
                      </a:schemeClr>
                    </a:solidFill>
                  </a:tcPr>
                </a:tc>
                <a:extLst>
                  <a:ext uri="{0D108BD9-81ED-4DB2-BD59-A6C34878D82A}">
                    <a16:rowId xmlns:a16="http://schemas.microsoft.com/office/drawing/2014/main" val="2042265797"/>
                  </a:ext>
                </a:extLst>
              </a:tr>
            </a:tbl>
          </a:graphicData>
        </a:graphic>
      </p:graphicFrame>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AE8A5D1A-5D14-F1AB-CEC0-31EEB778C163}"/>
                  </a:ext>
                </a:extLst>
              </p14:cNvPr>
              <p14:cNvContentPartPr/>
              <p14:nvPr/>
            </p14:nvContentPartPr>
            <p14:xfrm>
              <a:off x="1410120" y="1933200"/>
              <a:ext cx="360" cy="360"/>
            </p14:xfrm>
          </p:contentPart>
        </mc:Choice>
        <mc:Fallback>
          <p:pic>
            <p:nvPicPr>
              <p:cNvPr id="3" name="Ink 2">
                <a:extLst>
                  <a:ext uri="{FF2B5EF4-FFF2-40B4-BE49-F238E27FC236}">
                    <a16:creationId xmlns:a16="http://schemas.microsoft.com/office/drawing/2014/main" id="{AE8A5D1A-5D14-F1AB-CEC0-31EEB778C163}"/>
                  </a:ext>
                </a:extLst>
              </p:cNvPr>
              <p:cNvPicPr/>
              <p:nvPr/>
            </p:nvPicPr>
            <p:blipFill>
              <a:blip r:embed="rId3"/>
              <a:stretch>
                <a:fillRect/>
              </a:stretch>
            </p:blipFill>
            <p:spPr>
              <a:xfrm>
                <a:off x="1400760" y="1923840"/>
                <a:ext cx="19080" cy="19080"/>
              </a:xfrm>
              <a:prstGeom prst="rect">
                <a:avLst/>
              </a:prstGeom>
            </p:spPr>
          </p:pic>
        </mc:Fallback>
      </mc:AlternateContent>
    </p:spTree>
    <p:extLst>
      <p:ext uri="{BB962C8B-B14F-4D97-AF65-F5344CB8AC3E}">
        <p14:creationId xmlns:p14="http://schemas.microsoft.com/office/powerpoint/2010/main" val="4212374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2170031"/>
          </a:xfrm>
          <a:prstGeom prst="rect">
            <a:avLst/>
          </a:prstGeom>
          <a:gradFill>
            <a:gsLst>
              <a:gs pos="0">
                <a:srgbClr val="000000">
                  <a:alpha val="96000"/>
                </a:srgbClr>
              </a:gs>
              <a:gs pos="100000">
                <a:schemeClr val="accent1">
                  <a:lumMod val="75000"/>
                </a:schemeClr>
              </a:gs>
            </a:gsLst>
            <a:lin ang="19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082819" y="0"/>
            <a:ext cx="4097211" cy="2170661"/>
          </a:xfrm>
          <a:prstGeom prst="rect">
            <a:avLst/>
          </a:prstGeom>
          <a:gradFill>
            <a:gsLst>
              <a:gs pos="19000">
                <a:schemeClr val="accent1">
                  <a:lumMod val="50000"/>
                  <a:alpha val="68000"/>
                </a:schemeClr>
              </a:gs>
              <a:gs pos="100000">
                <a:schemeClr val="accent1">
                  <a:alpha val="48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010646" y="-5010043"/>
            <a:ext cx="2170709" cy="12192000"/>
          </a:xfrm>
          <a:prstGeom prst="rect">
            <a:avLst/>
          </a:prstGeom>
          <a:gradFill>
            <a:gsLst>
              <a:gs pos="23000">
                <a:schemeClr val="accent1">
                  <a:lumMod val="75000"/>
                  <a:alpha val="16000"/>
                </a:schemeClr>
              </a:gs>
              <a:gs pos="99000">
                <a:srgbClr val="000000">
                  <a:alpha val="45000"/>
                </a:srgbClr>
              </a:gs>
            </a:gsLst>
            <a:lin ang="21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29991F0-05A2-8F17-BAA8-E9759483273F}"/>
              </a:ext>
            </a:extLst>
          </p:cNvPr>
          <p:cNvSpPr>
            <a:spLocks noGrp="1"/>
          </p:cNvSpPr>
          <p:nvPr>
            <p:ph type="title"/>
          </p:nvPr>
        </p:nvSpPr>
        <p:spPr>
          <a:xfrm>
            <a:off x="1383564" y="348865"/>
            <a:ext cx="9718111" cy="1576446"/>
          </a:xfrm>
        </p:spPr>
        <p:txBody>
          <a:bodyPr anchor="ctr">
            <a:normAutofit/>
          </a:bodyPr>
          <a:lstStyle/>
          <a:p>
            <a:pPr algn="ctr"/>
            <a:r>
              <a:rPr lang="en-US" sz="4000" b="1" dirty="0">
                <a:solidFill>
                  <a:srgbClr val="FFFFFF"/>
                </a:solidFill>
              </a:rPr>
              <a:t>5) Class Regulations</a:t>
            </a:r>
          </a:p>
        </p:txBody>
      </p:sp>
      <p:graphicFrame>
        <p:nvGraphicFramePr>
          <p:cNvPr id="5" name="Content Placeholder 2">
            <a:extLst>
              <a:ext uri="{FF2B5EF4-FFF2-40B4-BE49-F238E27FC236}">
                <a16:creationId xmlns:a16="http://schemas.microsoft.com/office/drawing/2014/main" id="{040D32FF-C699-14E5-BA50-25B5F3389F67}"/>
              </a:ext>
            </a:extLst>
          </p:cNvPr>
          <p:cNvGraphicFramePr>
            <a:graphicFrameLocks noGrp="1"/>
          </p:cNvGraphicFramePr>
          <p:nvPr>
            <p:ph idx="1"/>
            <p:extLst>
              <p:ext uri="{D42A27DB-BD31-4B8C-83A1-F6EECF244321}">
                <p14:modId xmlns:p14="http://schemas.microsoft.com/office/powerpoint/2010/main" val="1278026505"/>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5853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E50A53-7B5D-2482-0145-4C8CC25BD0EA}"/>
              </a:ext>
            </a:extLst>
          </p:cNvPr>
          <p:cNvSpPr>
            <a:spLocks noGrp="1"/>
          </p:cNvSpPr>
          <p:nvPr>
            <p:ph type="title"/>
          </p:nvPr>
        </p:nvSpPr>
        <p:spPr>
          <a:xfrm>
            <a:off x="638882" y="639193"/>
            <a:ext cx="3571810" cy="3573516"/>
          </a:xfrm>
        </p:spPr>
        <p:txBody>
          <a:bodyPr vert="horz" lIns="91440" tIns="45720" rIns="91440" bIns="45720" rtlCol="0" anchor="b">
            <a:normAutofit/>
          </a:bodyPr>
          <a:lstStyle/>
          <a:p>
            <a:r>
              <a:rPr lang="en-US" sz="5600" kern="1200">
                <a:solidFill>
                  <a:schemeClr val="tx1"/>
                </a:solidFill>
                <a:latin typeface="+mj-lt"/>
                <a:ea typeface="+mj-ea"/>
                <a:cs typeface="+mj-cs"/>
              </a:rPr>
              <a:t>References </a:t>
            </a:r>
          </a:p>
        </p:txBody>
      </p:sp>
      <p:sp>
        <p:nvSpPr>
          <p:cNvPr id="11"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7C532DB0-A0A9-E956-4289-2C8578549D31}"/>
              </a:ext>
            </a:extLst>
          </p:cNvPr>
          <p:cNvGraphicFramePr>
            <a:graphicFrameLocks noGrp="1"/>
          </p:cNvGraphicFramePr>
          <p:nvPr>
            <p:ph idx="1"/>
            <p:extLst>
              <p:ext uri="{D42A27DB-BD31-4B8C-83A1-F6EECF244321}">
                <p14:modId xmlns:p14="http://schemas.microsoft.com/office/powerpoint/2010/main" val="4033264529"/>
              </p:ext>
            </p:extLst>
          </p:nvPr>
        </p:nvGraphicFramePr>
        <p:xfrm>
          <a:off x="4210692" y="1002476"/>
          <a:ext cx="7658220" cy="4853048"/>
        </p:xfrm>
        <a:graphic>
          <a:graphicData uri="http://schemas.openxmlformats.org/drawingml/2006/table">
            <a:tbl>
              <a:tblPr firstRow="1" firstCol="1" lastRow="1" lastCol="1" bandRow="1" bandCol="1">
                <a:noFill/>
                <a:tableStyleId>{5C22544A-7EE6-4342-B048-85BDC9FD1C3A}</a:tableStyleId>
              </a:tblPr>
              <a:tblGrid>
                <a:gridCol w="7658220">
                  <a:extLst>
                    <a:ext uri="{9D8B030D-6E8A-4147-A177-3AD203B41FA5}">
                      <a16:colId xmlns:a16="http://schemas.microsoft.com/office/drawing/2014/main" val="3116444249"/>
                    </a:ext>
                  </a:extLst>
                </a:gridCol>
              </a:tblGrid>
              <a:tr h="4384111">
                <a:tc>
                  <a:txBody>
                    <a:bodyPr/>
                    <a:lstStyle/>
                    <a:p>
                      <a:pPr marL="342900" marR="40640" lvl="0" indent="-342900" algn="l">
                        <a:lnSpc>
                          <a:spcPct val="105000"/>
                        </a:lnSpc>
                        <a:spcBef>
                          <a:spcPts val="215"/>
                        </a:spcBef>
                        <a:spcAft>
                          <a:spcPts val="0"/>
                        </a:spcAft>
                        <a:buSzPts val="800"/>
                        <a:buFont typeface="Arial MT"/>
                        <a:buAutoNum type="arabicPeriod"/>
                        <a:tabLst>
                          <a:tab pos="349250" algn="l"/>
                        </a:tabLst>
                      </a:pPr>
                      <a:r>
                        <a:rPr lang="en-ID" sz="2900" b="0" cap="none" spc="60" dirty="0">
                          <a:solidFill>
                            <a:schemeClr val="bg1"/>
                          </a:solidFill>
                          <a:effectLst/>
                          <a:latin typeface="Arial MT"/>
                          <a:ea typeface="Arial MT"/>
                          <a:cs typeface="Arial MT"/>
                        </a:rPr>
                        <a:t>Yeong, </a:t>
                      </a:r>
                      <a:r>
                        <a:rPr lang="en-ID" sz="2900" b="0" cap="none" spc="60" dirty="0" err="1">
                          <a:solidFill>
                            <a:schemeClr val="bg1"/>
                          </a:solidFill>
                          <a:effectLst/>
                          <a:latin typeface="Arial MT"/>
                          <a:ea typeface="Arial MT"/>
                          <a:cs typeface="Arial MT"/>
                        </a:rPr>
                        <a:t>Foong</a:t>
                      </a:r>
                      <a:r>
                        <a:rPr lang="en-ID" sz="2900" b="0" cap="none" spc="60" dirty="0">
                          <a:solidFill>
                            <a:schemeClr val="bg1"/>
                          </a:solidFill>
                          <a:effectLst/>
                          <a:latin typeface="Arial MT"/>
                          <a:ea typeface="Arial MT"/>
                          <a:cs typeface="Arial MT"/>
                        </a:rPr>
                        <a:t> May. 2014. </a:t>
                      </a:r>
                      <a:r>
                        <a:rPr lang="en-ID" sz="2900" b="0" i="1" cap="none" spc="60" dirty="0">
                          <a:solidFill>
                            <a:schemeClr val="bg1"/>
                          </a:solidFill>
                          <a:effectLst/>
                          <a:latin typeface="Arial MT"/>
                          <a:ea typeface="Arial MT"/>
                          <a:cs typeface="Arial MT"/>
                        </a:rPr>
                        <a:t>How to Read and Critique a Scientific Research Article: Notes to Guide Students Reading Primary Literature (with Teaching Tips for Faculty Members)</a:t>
                      </a:r>
                      <a:r>
                        <a:rPr lang="en-ID" sz="2900" b="0" cap="none" spc="60" dirty="0">
                          <a:solidFill>
                            <a:schemeClr val="bg1"/>
                          </a:solidFill>
                          <a:effectLst/>
                          <a:latin typeface="Arial MT"/>
                          <a:ea typeface="Arial MT"/>
                          <a:cs typeface="Arial MT"/>
                        </a:rPr>
                        <a:t>. World Scientific.</a:t>
                      </a:r>
                    </a:p>
                    <a:p>
                      <a:pPr marL="342900" marR="40640" lvl="0" indent="-342900" algn="l">
                        <a:lnSpc>
                          <a:spcPct val="105000"/>
                        </a:lnSpc>
                        <a:spcBef>
                          <a:spcPts val="215"/>
                        </a:spcBef>
                        <a:spcAft>
                          <a:spcPts val="0"/>
                        </a:spcAft>
                        <a:buSzPts val="800"/>
                        <a:buFont typeface="Arial MT"/>
                        <a:buAutoNum type="arabicPeriod"/>
                        <a:tabLst>
                          <a:tab pos="349250" algn="l"/>
                        </a:tabLst>
                      </a:pPr>
                      <a:endParaRPr lang="en-ID" sz="2900" b="0" cap="none" spc="60" dirty="0">
                        <a:solidFill>
                          <a:schemeClr val="bg1"/>
                        </a:solidFill>
                        <a:effectLst/>
                        <a:latin typeface="Arial MT"/>
                        <a:ea typeface="Arial MT"/>
                        <a:cs typeface="Arial MT"/>
                      </a:endParaRPr>
                    </a:p>
                    <a:p>
                      <a:pPr marL="342900" marR="40640" lvl="0" indent="-342900" algn="l">
                        <a:lnSpc>
                          <a:spcPct val="105000"/>
                        </a:lnSpc>
                        <a:spcBef>
                          <a:spcPts val="215"/>
                        </a:spcBef>
                        <a:spcAft>
                          <a:spcPts val="0"/>
                        </a:spcAft>
                        <a:buSzPts val="800"/>
                        <a:buFont typeface="Arial MT"/>
                        <a:buAutoNum type="arabicPeriod"/>
                        <a:tabLst>
                          <a:tab pos="349250" algn="l"/>
                        </a:tabLst>
                      </a:pPr>
                      <a:r>
                        <a:rPr lang="en-ID" sz="2900" b="0" cap="none" spc="60" dirty="0">
                          <a:solidFill>
                            <a:schemeClr val="bg1"/>
                          </a:solidFill>
                          <a:effectLst/>
                          <a:latin typeface="Arial MT"/>
                          <a:ea typeface="Arial MT"/>
                          <a:cs typeface="Arial MT"/>
                        </a:rPr>
                        <a:t>Fink, Arlene G. Fink. 2019. </a:t>
                      </a:r>
                      <a:r>
                        <a:rPr lang="en-ID" sz="2900" b="0" i="1" cap="none" spc="60" dirty="0">
                          <a:solidFill>
                            <a:schemeClr val="bg1"/>
                          </a:solidFill>
                          <a:effectLst/>
                          <a:latin typeface="Arial MT"/>
                          <a:ea typeface="Arial MT"/>
                          <a:cs typeface="Arial MT"/>
                        </a:rPr>
                        <a:t>Conducting Research Literature Reviews: From the Internet to Paper</a:t>
                      </a:r>
                      <a:r>
                        <a:rPr lang="en-ID" sz="2900" b="0" cap="none" spc="60" dirty="0">
                          <a:solidFill>
                            <a:schemeClr val="bg1"/>
                          </a:solidFill>
                          <a:effectLst/>
                          <a:latin typeface="Arial MT"/>
                          <a:ea typeface="Arial MT"/>
                          <a:cs typeface="Arial MT"/>
                        </a:rPr>
                        <a:t>. Sage Publishing.</a:t>
                      </a:r>
                    </a:p>
                    <a:p>
                      <a:pPr marL="342900" marR="40640" lvl="0" indent="-342900" algn="l">
                        <a:lnSpc>
                          <a:spcPct val="105000"/>
                        </a:lnSpc>
                        <a:spcBef>
                          <a:spcPts val="215"/>
                        </a:spcBef>
                        <a:spcAft>
                          <a:spcPts val="0"/>
                        </a:spcAft>
                        <a:buSzPts val="800"/>
                        <a:buFont typeface="Arial MT"/>
                        <a:buAutoNum type="arabicPeriod"/>
                        <a:tabLst>
                          <a:tab pos="349250" algn="l"/>
                        </a:tabLst>
                      </a:pPr>
                      <a:endParaRPr lang="en-ID" sz="2900" b="0" cap="none" spc="60" dirty="0">
                        <a:solidFill>
                          <a:schemeClr val="bg1"/>
                        </a:solidFill>
                        <a:effectLst/>
                        <a:latin typeface="Arial MT"/>
                        <a:ea typeface="Arial MT"/>
                        <a:cs typeface="Arial MT"/>
                      </a:endParaRPr>
                    </a:p>
                  </a:txBody>
                  <a:tcPr marL="0" marR="0" marT="168462" marB="0" anchor="ctr">
                    <a:lnL w="12700" cmpd="sng">
                      <a:noFill/>
                    </a:lnL>
                    <a:lnR w="12700" cmpd="sng">
                      <a:noFill/>
                    </a:lnR>
                    <a:lnT w="19050" cap="flat" cmpd="sng" algn="ctr">
                      <a:noFill/>
                      <a:prstDash val="solid"/>
                    </a:lnT>
                    <a:lnB w="38100" cmpd="sng">
                      <a:noFill/>
                    </a:lnB>
                    <a:solidFill>
                      <a:schemeClr val="accent1"/>
                    </a:solidFill>
                  </a:tcPr>
                </a:tc>
                <a:extLst>
                  <a:ext uri="{0D108BD9-81ED-4DB2-BD59-A6C34878D82A}">
                    <a16:rowId xmlns:a16="http://schemas.microsoft.com/office/drawing/2014/main" val="369143158"/>
                  </a:ext>
                </a:extLst>
              </a:tr>
            </a:tbl>
          </a:graphicData>
        </a:graphic>
      </p:graphicFrame>
    </p:spTree>
    <p:extLst>
      <p:ext uri="{BB962C8B-B14F-4D97-AF65-F5344CB8AC3E}">
        <p14:creationId xmlns:p14="http://schemas.microsoft.com/office/powerpoint/2010/main" val="102458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68</TotalTime>
  <Words>622</Words>
  <Application>Microsoft Macintosh PowerPoint</Application>
  <PresentationFormat>Widescreen</PresentationFormat>
  <Paragraphs>91</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Aptos</vt:lpstr>
      <vt:lpstr>Aptos Display</vt:lpstr>
      <vt:lpstr>Arial</vt:lpstr>
      <vt:lpstr>Arial MT</vt:lpstr>
      <vt:lpstr>Times New Roman</vt:lpstr>
      <vt:lpstr>Office Theme</vt:lpstr>
      <vt:lpstr>Research Article Analysis </vt:lpstr>
      <vt:lpstr>1) Class overview</vt:lpstr>
      <vt:lpstr>2) The course’ s goals</vt:lpstr>
      <vt:lpstr>3) Learning methods</vt:lpstr>
      <vt:lpstr>4) Course topics </vt:lpstr>
      <vt:lpstr>5) Class Regulations</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Article Analysis </dc:title>
  <dc:creator>Authors</dc:creator>
  <cp:lastModifiedBy>Authors</cp:lastModifiedBy>
  <cp:revision>2</cp:revision>
  <cp:lastPrinted>2024-03-05T02:54:00Z</cp:lastPrinted>
  <dcterms:created xsi:type="dcterms:W3CDTF">2024-03-04T03:45:18Z</dcterms:created>
  <dcterms:modified xsi:type="dcterms:W3CDTF">2024-03-05T02:58:51Z</dcterms:modified>
</cp:coreProperties>
</file>