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6832-C42E-424F-AA10-86039249D57D}" type="datetimeFigureOut">
              <a:rPr lang="id-ID" smtClean="0"/>
              <a:t>27/09/2019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5F99-771B-42FE-9D76-3BE93C0CFDD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6832-C42E-424F-AA10-86039249D57D}" type="datetimeFigureOut">
              <a:rPr lang="id-ID" smtClean="0"/>
              <a:t>27/09/2019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5F99-771B-42FE-9D76-3BE93C0CFDD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6832-C42E-424F-AA10-86039249D57D}" type="datetimeFigureOut">
              <a:rPr lang="id-ID" smtClean="0"/>
              <a:t>27/09/2019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5F99-771B-42FE-9D76-3BE93C0CFDD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6832-C42E-424F-AA10-86039249D57D}" type="datetimeFigureOut">
              <a:rPr lang="id-ID" smtClean="0"/>
              <a:t>27/09/2019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5F99-771B-42FE-9D76-3BE93C0CFDD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6832-C42E-424F-AA10-86039249D57D}" type="datetimeFigureOut">
              <a:rPr lang="id-ID" smtClean="0"/>
              <a:t>27/09/2019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5F99-771B-42FE-9D76-3BE93C0CFDD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6832-C42E-424F-AA10-86039249D57D}" type="datetimeFigureOut">
              <a:rPr lang="id-ID" smtClean="0"/>
              <a:t>27/09/2019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5F99-771B-42FE-9D76-3BE93C0CFDD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6832-C42E-424F-AA10-86039249D57D}" type="datetimeFigureOut">
              <a:rPr lang="id-ID" smtClean="0"/>
              <a:t>27/09/2019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5F99-771B-42FE-9D76-3BE93C0CFDD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6832-C42E-424F-AA10-86039249D57D}" type="datetimeFigureOut">
              <a:rPr lang="id-ID" smtClean="0"/>
              <a:t>27/09/2019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5F99-771B-42FE-9D76-3BE93C0CFDD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6832-C42E-424F-AA10-86039249D57D}" type="datetimeFigureOut">
              <a:rPr lang="id-ID" smtClean="0"/>
              <a:t>27/09/2019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5F99-771B-42FE-9D76-3BE93C0CFDD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6832-C42E-424F-AA10-86039249D57D}" type="datetimeFigureOut">
              <a:rPr lang="id-ID" smtClean="0"/>
              <a:t>27/09/2019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5F99-771B-42FE-9D76-3BE93C0CFDD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46832-C42E-424F-AA10-86039249D57D}" type="datetimeFigureOut">
              <a:rPr lang="id-ID" smtClean="0"/>
              <a:t>27/09/2019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85F99-771B-42FE-9D76-3BE93C0CFDD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46832-C42E-424F-AA10-86039249D57D}" type="datetimeFigureOut">
              <a:rPr lang="id-ID" smtClean="0"/>
              <a:t>27/09/2019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85F99-771B-42FE-9D76-3BE93C0CFDD6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285860"/>
            <a:ext cx="7772400" cy="1470025"/>
          </a:xfrm>
        </p:spPr>
        <p:txBody>
          <a:bodyPr/>
          <a:lstStyle/>
          <a:p>
            <a:r>
              <a:rPr lang="id-ID" dirty="0" smtClean="0"/>
              <a:t>Introduction to applied linguistics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Psycholinguistics</a:t>
            </a:r>
          </a:p>
          <a:p>
            <a:r>
              <a:rPr lang="id-ID" dirty="0" smtClean="0"/>
              <a:t>Lilla Pinter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Language comprehension </a:t>
            </a:r>
          </a:p>
          <a:p>
            <a:r>
              <a:rPr lang="id-ID" dirty="0" smtClean="0"/>
              <a:t>Language production </a:t>
            </a:r>
          </a:p>
          <a:p>
            <a:r>
              <a:rPr lang="id-ID" dirty="0" smtClean="0"/>
              <a:t>Language acquisition </a:t>
            </a:r>
          </a:p>
          <a:p>
            <a:r>
              <a:rPr lang="id-ID" dirty="0" smtClean="0"/>
              <a:t>Language disorder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Related Disciplines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Philosophy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THE HISTORY OF LINGUISTICS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LATE 1800 – MODERN PSYCHOLOGY</a:t>
            </a:r>
          </a:p>
          <a:p>
            <a:r>
              <a:rPr lang="id-ID" dirty="0" smtClean="0"/>
              <a:t>Modern Linguistics 	</a:t>
            </a:r>
          </a:p>
          <a:p>
            <a:endParaRPr lang="id-ID" dirty="0"/>
          </a:p>
          <a:p>
            <a:r>
              <a:rPr lang="id-ID" dirty="0" smtClean="0"/>
              <a:t>Wilhelm wund (1832 – 1920)</a:t>
            </a:r>
          </a:p>
          <a:p>
            <a:r>
              <a:rPr lang="id-ID" dirty="0"/>
              <a:t> </a:t>
            </a:r>
            <a:r>
              <a:rPr lang="id-ID" dirty="0" smtClean="0"/>
              <a:t>experimental wokr</a:t>
            </a:r>
          </a:p>
          <a:p>
            <a:pPr lvl="1"/>
            <a:r>
              <a:rPr lang="id-ID" dirty="0" smtClean="0"/>
              <a:t>Lab in Leipzig</a:t>
            </a:r>
          </a:p>
          <a:p>
            <a:pPr marL="15875" lvl="1" indent="-15875"/>
            <a:r>
              <a:rPr lang="id-ID" dirty="0" smtClean="0"/>
              <a:t>William Stern (1871 – 1938)</a:t>
            </a:r>
          </a:p>
          <a:p>
            <a:pPr marL="15875" lvl="1" indent="-15875"/>
            <a:r>
              <a:rPr lang="id-ID" dirty="0" smtClean="0"/>
              <a:t>And clara Stern (1877 – 1948)</a:t>
            </a:r>
          </a:p>
          <a:p>
            <a:pPr marL="415925" lvl="2" indent="-15875"/>
            <a:r>
              <a:rPr lang="id-ID" dirty="0" smtClean="0"/>
              <a:t>Diary about the language acquisition </a:t>
            </a:r>
          </a:p>
          <a:p>
            <a:pPr marL="87313" lvl="2" indent="-15875">
              <a:buNone/>
            </a:pP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29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Introduction to applied linguistics</vt:lpstr>
      <vt:lpstr>Slide 2</vt:lpstr>
      <vt:lpstr>Related Disciplines </vt:lpstr>
      <vt:lpstr>THE HISTORY OF LINGUISTICS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applied linguistics</dc:title>
  <dc:creator>DEDY</dc:creator>
  <cp:lastModifiedBy>DEDY</cp:lastModifiedBy>
  <cp:revision>15</cp:revision>
  <dcterms:created xsi:type="dcterms:W3CDTF">2019-09-27T12:20:55Z</dcterms:created>
  <dcterms:modified xsi:type="dcterms:W3CDTF">2019-09-27T15:16:31Z</dcterms:modified>
</cp:coreProperties>
</file>