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A29E10C-FE0D-448F-B2C7-5FD30F7ECC5E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36F4282-250E-4DA5-82AD-5C075D403C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276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INTRODUCTION TO CRITIC</a:t>
            </a:r>
            <a:r>
              <a:rPr lang="en-US" sz="4000" dirty="0">
                <a:solidFill>
                  <a:srgbClr val="00B0F0"/>
                </a:solidFill>
              </a:rPr>
              <a:t>I</a:t>
            </a:r>
            <a:r>
              <a:rPr lang="en-US" sz="4000" dirty="0" smtClean="0">
                <a:solidFill>
                  <a:srgbClr val="00B0F0"/>
                </a:solidFill>
              </a:rPr>
              <a:t>SM ON LITERATURE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chemeClr val="accent2"/>
                </a:solidFill>
              </a:rPr>
              <a:t>DEDY SUBANDOWO, M.A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8458200" cy="1981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PROGRAM STUDI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PENDIDIKAN BAHASA INGGRIS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FAKULTAS KEGURUAN DAN ILMU PENDIDIKAN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B0F0"/>
                </a:solidFill>
              </a:rPr>
              <a:t>UNIVERSITAS MUHAMMADIYAH METRO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SATUAN ACARA PERKULIAHAN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199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457"/>
                <a:gridCol w="4571143"/>
                <a:gridCol w="1752599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TEAMWORK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PENYAMPAIAN</a:t>
                      </a:r>
                      <a:r>
                        <a:rPr lang="en-US" baseline="0" dirty="0" smtClean="0"/>
                        <a:t> SAP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INTRODUCTION TO LITERARY CRITICISM AND THEORY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THEORY LITERARY CRITICSM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TO DO A LITERARY CRITICISM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</a:t>
                      </a:r>
                      <a:r>
                        <a:rPr lang="en-US" baseline="0" dirty="0" smtClean="0"/>
                        <a:t> CRITICISM APROACHES 1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i="1" dirty="0" smtClean="0"/>
                        <a:t>Explication de </a:t>
                      </a:r>
                      <a:r>
                        <a:rPr lang="en-US" i="1" dirty="0" err="1" smtClean="0"/>
                        <a:t>texte</a:t>
                      </a:r>
                      <a:r>
                        <a:rPr lang="en-US" i="1" dirty="0" smtClean="0"/>
                        <a:t> Method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i="1" baseline="0" dirty="0" smtClean="0"/>
                        <a:t> Semiotic Method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i="1" baseline="0" dirty="0" smtClean="0"/>
                        <a:t> Biographical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</a:t>
                      </a:r>
                      <a:r>
                        <a:rPr lang="en-US" baseline="0" dirty="0" smtClean="0"/>
                        <a:t> CRITICISM APROACHES 1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i="1" baseline="0" dirty="0" smtClean="0"/>
                        <a:t>Feminist Method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i="1" baseline="0" dirty="0" smtClean="0"/>
                        <a:t>Historical Method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i="1" baseline="0" dirty="0" smtClean="0"/>
                        <a:t> “</a:t>
                      </a:r>
                      <a:r>
                        <a:rPr lang="en-US" i="1" baseline="0" dirty="0" err="1" smtClean="0"/>
                        <a:t>Arketipe</a:t>
                      </a:r>
                      <a:r>
                        <a:rPr lang="en-US" i="1" baseline="0" dirty="0" smtClean="0"/>
                        <a:t>”/</a:t>
                      </a:r>
                      <a:r>
                        <a:rPr lang="en-US" i="1" baseline="0" dirty="0" err="1" smtClean="0"/>
                        <a:t>Mith</a:t>
                      </a:r>
                      <a:r>
                        <a:rPr lang="en-US" i="1" baseline="0" dirty="0" smtClean="0"/>
                        <a:t> Method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3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TO WRITE LITERARY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INTRODUCTION TO LITERARY CRITICISM AND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Definition of criticism and literature</a:t>
            </a:r>
          </a:p>
          <a:p>
            <a:r>
              <a:rPr lang="en-US" dirty="0" smtClean="0"/>
              <a:t>Plato’s Argument against poetry</a:t>
            </a:r>
          </a:p>
          <a:p>
            <a:r>
              <a:rPr lang="en-US" dirty="0" smtClean="0"/>
              <a:t>Aristotle’s observation</a:t>
            </a:r>
          </a:p>
          <a:p>
            <a:r>
              <a:rPr lang="en-US" dirty="0" smtClean="0"/>
              <a:t>Longinus Theory</a:t>
            </a:r>
          </a:p>
          <a:p>
            <a:r>
              <a:rPr lang="en-US" dirty="0" smtClean="0"/>
              <a:t>Early Romantic Thinker</a:t>
            </a:r>
          </a:p>
          <a:p>
            <a:r>
              <a:rPr lang="en-US" dirty="0" smtClean="0"/>
              <a:t>Dante and Sidney’s view</a:t>
            </a:r>
          </a:p>
          <a:p>
            <a:r>
              <a:rPr lang="en-US" dirty="0" smtClean="0"/>
              <a:t>Modernism</a:t>
            </a:r>
          </a:p>
          <a:p>
            <a:r>
              <a:rPr lang="en-US" dirty="0" smtClean="0"/>
              <a:t>Marxist criticism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 LITERARY CRITICSM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Formalism </a:t>
            </a:r>
          </a:p>
          <a:p>
            <a:r>
              <a:rPr lang="en-US" dirty="0" smtClean="0"/>
              <a:t>Moral criticism </a:t>
            </a:r>
          </a:p>
          <a:p>
            <a:r>
              <a:rPr lang="en-US" dirty="0" smtClean="0"/>
              <a:t>Psychological criticism</a:t>
            </a:r>
          </a:p>
          <a:p>
            <a:r>
              <a:rPr lang="en-US" dirty="0" smtClean="0"/>
              <a:t>Sociological criticism</a:t>
            </a:r>
          </a:p>
          <a:p>
            <a:r>
              <a:rPr lang="en-US" dirty="0" smtClean="0"/>
              <a:t>Feminism</a:t>
            </a:r>
          </a:p>
          <a:p>
            <a:r>
              <a:rPr lang="en-US" dirty="0" smtClean="0"/>
              <a:t>Deconstruction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TO DO A LITERARY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technique in literary criticism </a:t>
            </a:r>
          </a:p>
          <a:p>
            <a:r>
              <a:rPr lang="en-US" dirty="0" smtClean="0"/>
              <a:t>Process and Strategy</a:t>
            </a:r>
          </a:p>
          <a:p>
            <a:r>
              <a:rPr lang="en-US" dirty="0" smtClean="0"/>
              <a:t>Framing</a:t>
            </a:r>
          </a:p>
          <a:p>
            <a:r>
              <a:rPr lang="en-US" dirty="0" smtClean="0"/>
              <a:t>Finding 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LITERARY</a:t>
            </a:r>
            <a:r>
              <a:rPr lang="en-US" baseline="0" dirty="0" smtClean="0"/>
              <a:t> CRITICISM APROACHES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How to Apply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WRITE LITERARY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r>
              <a:rPr lang="en-US" dirty="0" smtClean="0"/>
              <a:t>Explain the steps to write literary analysis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Task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</TotalTime>
  <Words>171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INTRODUCTION TO CRITICISM ON LITERATURE  DEDY SUBANDOWO, M.A </vt:lpstr>
      <vt:lpstr>SATUAN ACARA PERKULIAHAN</vt:lpstr>
      <vt:lpstr>INTRODUCTION TO LITERARY CRITICISM AND THEORY</vt:lpstr>
      <vt:lpstr>THEORY LITERARY CRITICSM</vt:lpstr>
      <vt:lpstr>HOW TO DO A LITERARY CRITICISM</vt:lpstr>
      <vt:lpstr>LITERARY CRITICISM APROACHES </vt:lpstr>
      <vt:lpstr>HOW TO WRITE LITERARY ANALYSIS</vt:lpstr>
      <vt:lpstr>Group Task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CRITICISM ON LITERATURE  DEDY SUBANDOWO, M.A </dc:title>
  <dc:creator>Mr.Dowo</dc:creator>
  <cp:lastModifiedBy>Mr.Dowo</cp:lastModifiedBy>
  <cp:revision>11</cp:revision>
  <dcterms:created xsi:type="dcterms:W3CDTF">2015-03-03T20:58:42Z</dcterms:created>
  <dcterms:modified xsi:type="dcterms:W3CDTF">2015-03-03T22:49:31Z</dcterms:modified>
</cp:coreProperties>
</file>