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>
        <p:scale>
          <a:sx n="40" d="100"/>
          <a:sy n="40" d="100"/>
        </p:scale>
        <p:origin x="-195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18A6-D8D1-4E75-8990-115332F0241F}" type="doc">
      <dgm:prSet loTypeId="urn:microsoft.com/office/officeart/2005/8/layout/funnel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CDB4EC-A6F7-4DE5-9923-6A553EB0EE19}">
      <dgm:prSet phldrT="[Text]"/>
      <dgm:spPr/>
      <dgm:t>
        <a:bodyPr/>
        <a:lstStyle/>
        <a:p>
          <a:r>
            <a:rPr lang="en-US" dirty="0" smtClean="0"/>
            <a:t>Play</a:t>
          </a:r>
          <a:endParaRPr lang="en-US" dirty="0"/>
        </a:p>
      </dgm:t>
    </dgm:pt>
    <dgm:pt modelId="{C4ED57A7-56B5-4DAE-8ADB-760F4F294A30}" type="parTrans" cxnId="{63173E0D-64EF-42A5-B343-21A27C9DEDA1}">
      <dgm:prSet/>
      <dgm:spPr/>
      <dgm:t>
        <a:bodyPr/>
        <a:lstStyle/>
        <a:p>
          <a:endParaRPr lang="en-US"/>
        </a:p>
      </dgm:t>
    </dgm:pt>
    <dgm:pt modelId="{528ADF39-8888-4AAA-90B7-5EBD8638E4BA}" type="sibTrans" cxnId="{63173E0D-64EF-42A5-B343-21A27C9DEDA1}">
      <dgm:prSet/>
      <dgm:spPr/>
      <dgm:t>
        <a:bodyPr/>
        <a:lstStyle/>
        <a:p>
          <a:endParaRPr lang="en-US"/>
        </a:p>
      </dgm:t>
    </dgm:pt>
    <dgm:pt modelId="{F20BE8DD-14BD-43F2-A427-867F34BA03F6}">
      <dgm:prSet phldrT="[Text]"/>
      <dgm:spPr/>
      <dgm:t>
        <a:bodyPr/>
        <a:lstStyle/>
        <a:p>
          <a:r>
            <a:rPr lang="en-US" dirty="0" smtClean="0"/>
            <a:t>Talk</a:t>
          </a:r>
          <a:endParaRPr lang="en-US" dirty="0"/>
        </a:p>
      </dgm:t>
    </dgm:pt>
    <dgm:pt modelId="{691285A5-5DEC-4C71-BADC-2B205F20EC58}" type="parTrans" cxnId="{9A645876-58A0-43D3-88DC-75E559DEEFAA}">
      <dgm:prSet/>
      <dgm:spPr/>
      <dgm:t>
        <a:bodyPr/>
        <a:lstStyle/>
        <a:p>
          <a:endParaRPr lang="en-US"/>
        </a:p>
      </dgm:t>
    </dgm:pt>
    <dgm:pt modelId="{2F7DB1CA-8D57-4C3E-932D-C0B967301095}" type="sibTrans" cxnId="{9A645876-58A0-43D3-88DC-75E559DEEFAA}">
      <dgm:prSet/>
      <dgm:spPr/>
      <dgm:t>
        <a:bodyPr/>
        <a:lstStyle/>
        <a:p>
          <a:endParaRPr lang="en-US"/>
        </a:p>
      </dgm:t>
    </dgm:pt>
    <dgm:pt modelId="{1692EA35-7855-4CCB-9C75-A51D9D4A00B5}">
      <dgm:prSet phldrT="[Text]"/>
      <dgm:spPr/>
      <dgm:t>
        <a:bodyPr/>
        <a:lstStyle/>
        <a:p>
          <a:r>
            <a:rPr lang="en-US" dirty="0" smtClean="0"/>
            <a:t>Fight</a:t>
          </a:r>
          <a:endParaRPr lang="en-US" dirty="0"/>
        </a:p>
      </dgm:t>
    </dgm:pt>
    <dgm:pt modelId="{20BE44B9-E264-4BEA-A9D4-3BEC988E4C44}" type="parTrans" cxnId="{DD7AE1F6-9083-4993-A7E9-3072F88DA674}">
      <dgm:prSet/>
      <dgm:spPr/>
      <dgm:t>
        <a:bodyPr/>
        <a:lstStyle/>
        <a:p>
          <a:endParaRPr lang="en-US"/>
        </a:p>
      </dgm:t>
    </dgm:pt>
    <dgm:pt modelId="{6577184F-8E16-40CA-98A0-CBEC920491BC}" type="sibTrans" cxnId="{DD7AE1F6-9083-4993-A7E9-3072F88DA674}">
      <dgm:prSet/>
      <dgm:spPr/>
      <dgm:t>
        <a:bodyPr/>
        <a:lstStyle/>
        <a:p>
          <a:endParaRPr lang="en-US"/>
        </a:p>
      </dgm:t>
    </dgm:pt>
    <dgm:pt modelId="{93DFB398-A68F-42C8-8D57-CCD3A329D497}">
      <dgm:prSet phldrT="[Text]"/>
      <dgm:spPr/>
      <dgm:t>
        <a:bodyPr/>
        <a:lstStyle/>
        <a:p>
          <a:r>
            <a:rPr lang="en-US" b="1" dirty="0" smtClean="0"/>
            <a:t>World of language</a:t>
          </a:r>
        </a:p>
        <a:p>
          <a:r>
            <a:rPr lang="en-US" dirty="0" smtClean="0"/>
            <a:t>(hardly a moment of our lives is free from words)</a:t>
          </a:r>
          <a:endParaRPr lang="en-US" dirty="0"/>
        </a:p>
      </dgm:t>
    </dgm:pt>
    <dgm:pt modelId="{94C4CB33-FAF1-4A5F-A0EE-BF14AFFB4768}" type="parTrans" cxnId="{27D04FFF-BF2A-4C6A-9083-55E841998F59}">
      <dgm:prSet/>
      <dgm:spPr/>
      <dgm:t>
        <a:bodyPr/>
        <a:lstStyle/>
        <a:p>
          <a:endParaRPr lang="en-US"/>
        </a:p>
      </dgm:t>
    </dgm:pt>
    <dgm:pt modelId="{5382ADF5-27DD-4384-94A3-C69845DE4012}" type="sibTrans" cxnId="{27D04FFF-BF2A-4C6A-9083-55E841998F59}">
      <dgm:prSet/>
      <dgm:spPr/>
      <dgm:t>
        <a:bodyPr/>
        <a:lstStyle/>
        <a:p>
          <a:endParaRPr lang="en-US"/>
        </a:p>
      </dgm:t>
    </dgm:pt>
    <dgm:pt modelId="{B0035313-A553-463C-9E4A-E87A7B6FE545}" type="pres">
      <dgm:prSet presAssocID="{341F18A6-D8D1-4E75-8990-115332F0241F}" presName="Name0" presStyleCnt="0">
        <dgm:presLayoutVars>
          <dgm:chMax val="4"/>
          <dgm:resizeHandles val="exact"/>
        </dgm:presLayoutVars>
      </dgm:prSet>
      <dgm:spPr/>
    </dgm:pt>
    <dgm:pt modelId="{D0A1EEDB-A7D5-4C3B-870F-49452A4F0E16}" type="pres">
      <dgm:prSet presAssocID="{341F18A6-D8D1-4E75-8990-115332F0241F}" presName="ellipse" presStyleLbl="trBgShp" presStyleIdx="0" presStyleCnt="1"/>
      <dgm:spPr/>
    </dgm:pt>
    <dgm:pt modelId="{5DDB223F-2C65-49C5-A034-CCEFA3E8E58E}" type="pres">
      <dgm:prSet presAssocID="{341F18A6-D8D1-4E75-8990-115332F0241F}" presName="arrow1" presStyleLbl="fgShp" presStyleIdx="0" presStyleCnt="1"/>
      <dgm:spPr/>
    </dgm:pt>
    <dgm:pt modelId="{BC001E55-F0B2-4E3F-8F57-4E1BF2779CA3}" type="pres">
      <dgm:prSet presAssocID="{341F18A6-D8D1-4E75-8990-115332F0241F}" presName="rectangle" presStyleLbl="revTx" presStyleIdx="0" presStyleCnt="1" custScaleX="186390" custScaleY="130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B0C66-EEAD-42C9-BCC1-751D89BBC555}" type="pres">
      <dgm:prSet presAssocID="{F20BE8DD-14BD-43F2-A427-867F34BA03F6}" presName="item1" presStyleLbl="node1" presStyleIdx="0" presStyleCnt="3">
        <dgm:presLayoutVars>
          <dgm:bulletEnabled val="1"/>
        </dgm:presLayoutVars>
      </dgm:prSet>
      <dgm:spPr/>
    </dgm:pt>
    <dgm:pt modelId="{CE548C97-22CC-48FB-9EF5-9410D4B76F79}" type="pres">
      <dgm:prSet presAssocID="{1692EA35-7855-4CCB-9C75-A51D9D4A00B5}" presName="item2" presStyleLbl="node1" presStyleIdx="1" presStyleCnt="3" custLinFactNeighborX="-2627" custLinFactNeighborY="1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652B8-CF90-496F-8D8F-9A61F12B3B82}" type="pres">
      <dgm:prSet presAssocID="{93DFB398-A68F-42C8-8D57-CCD3A329D497}" presName="item3" presStyleLbl="node1" presStyleIdx="2" presStyleCnt="3">
        <dgm:presLayoutVars>
          <dgm:bulletEnabled val="1"/>
        </dgm:presLayoutVars>
      </dgm:prSet>
      <dgm:spPr/>
    </dgm:pt>
    <dgm:pt modelId="{C9F91F03-0C6D-4FAA-BDC8-EFFE5DD31D28}" type="pres">
      <dgm:prSet presAssocID="{341F18A6-D8D1-4E75-8990-115332F0241F}" presName="funnel" presStyleLbl="trAlignAcc1" presStyleIdx="0" presStyleCnt="1" custScaleX="142386" custScaleY="124300"/>
      <dgm:spPr/>
    </dgm:pt>
  </dgm:ptLst>
  <dgm:cxnLst>
    <dgm:cxn modelId="{4CB2F3AF-68C4-4932-B65A-AA3598A828B1}" type="presOf" srcId="{F20BE8DD-14BD-43F2-A427-867F34BA03F6}" destId="{CE548C97-22CC-48FB-9EF5-9410D4B76F79}" srcOrd="0" destOrd="0" presId="urn:microsoft.com/office/officeart/2005/8/layout/funnel1"/>
    <dgm:cxn modelId="{DD7AE1F6-9083-4993-A7E9-3072F88DA674}" srcId="{341F18A6-D8D1-4E75-8990-115332F0241F}" destId="{1692EA35-7855-4CCB-9C75-A51D9D4A00B5}" srcOrd="2" destOrd="0" parTransId="{20BE44B9-E264-4BEA-A9D4-3BEC988E4C44}" sibTransId="{6577184F-8E16-40CA-98A0-CBEC920491BC}"/>
    <dgm:cxn modelId="{9A645876-58A0-43D3-88DC-75E559DEEFAA}" srcId="{341F18A6-D8D1-4E75-8990-115332F0241F}" destId="{F20BE8DD-14BD-43F2-A427-867F34BA03F6}" srcOrd="1" destOrd="0" parTransId="{691285A5-5DEC-4C71-BADC-2B205F20EC58}" sibTransId="{2F7DB1CA-8D57-4C3E-932D-C0B967301095}"/>
    <dgm:cxn modelId="{27D04FFF-BF2A-4C6A-9083-55E841998F59}" srcId="{341F18A6-D8D1-4E75-8990-115332F0241F}" destId="{93DFB398-A68F-42C8-8D57-CCD3A329D497}" srcOrd="3" destOrd="0" parTransId="{94C4CB33-FAF1-4A5F-A0EE-BF14AFFB4768}" sibTransId="{5382ADF5-27DD-4384-94A3-C69845DE4012}"/>
    <dgm:cxn modelId="{291E2CA4-B1CE-4E7F-AFEA-AABD59B3BE52}" type="presOf" srcId="{93DFB398-A68F-42C8-8D57-CCD3A329D497}" destId="{BC001E55-F0B2-4E3F-8F57-4E1BF2779CA3}" srcOrd="0" destOrd="0" presId="urn:microsoft.com/office/officeart/2005/8/layout/funnel1"/>
    <dgm:cxn modelId="{5BBDBC7E-123F-492E-A359-2CAF8815AA2B}" type="presOf" srcId="{341F18A6-D8D1-4E75-8990-115332F0241F}" destId="{B0035313-A553-463C-9E4A-E87A7B6FE545}" srcOrd="0" destOrd="0" presId="urn:microsoft.com/office/officeart/2005/8/layout/funnel1"/>
    <dgm:cxn modelId="{435C48B3-D644-4ADE-8599-4C2DD84FCDBF}" type="presOf" srcId="{32CDB4EC-A6F7-4DE5-9923-6A553EB0EE19}" destId="{AB5652B8-CF90-496F-8D8F-9A61F12B3B82}" srcOrd="0" destOrd="0" presId="urn:microsoft.com/office/officeart/2005/8/layout/funnel1"/>
    <dgm:cxn modelId="{63173E0D-64EF-42A5-B343-21A27C9DEDA1}" srcId="{341F18A6-D8D1-4E75-8990-115332F0241F}" destId="{32CDB4EC-A6F7-4DE5-9923-6A553EB0EE19}" srcOrd="0" destOrd="0" parTransId="{C4ED57A7-56B5-4DAE-8ADB-760F4F294A30}" sibTransId="{528ADF39-8888-4AAA-90B7-5EBD8638E4BA}"/>
    <dgm:cxn modelId="{35FC3F59-E087-43CB-BF1C-947FA0C74E6B}" type="presOf" srcId="{1692EA35-7855-4CCB-9C75-A51D9D4A00B5}" destId="{600B0C66-EEAD-42C9-BCC1-751D89BBC555}" srcOrd="0" destOrd="0" presId="urn:microsoft.com/office/officeart/2005/8/layout/funnel1"/>
    <dgm:cxn modelId="{01099281-18B8-41B5-A09B-978CBBD338D1}" type="presParOf" srcId="{B0035313-A553-463C-9E4A-E87A7B6FE545}" destId="{D0A1EEDB-A7D5-4C3B-870F-49452A4F0E16}" srcOrd="0" destOrd="0" presId="urn:microsoft.com/office/officeart/2005/8/layout/funnel1"/>
    <dgm:cxn modelId="{777819B1-5F83-4DDB-95E8-9CE115DCA2C6}" type="presParOf" srcId="{B0035313-A553-463C-9E4A-E87A7B6FE545}" destId="{5DDB223F-2C65-49C5-A034-CCEFA3E8E58E}" srcOrd="1" destOrd="0" presId="urn:microsoft.com/office/officeart/2005/8/layout/funnel1"/>
    <dgm:cxn modelId="{AA829EDF-2D45-4188-96DC-DFC6FF2F4C2F}" type="presParOf" srcId="{B0035313-A553-463C-9E4A-E87A7B6FE545}" destId="{BC001E55-F0B2-4E3F-8F57-4E1BF2779CA3}" srcOrd="2" destOrd="0" presId="urn:microsoft.com/office/officeart/2005/8/layout/funnel1"/>
    <dgm:cxn modelId="{604ED595-9D13-4F1C-8605-6BC6A700523A}" type="presParOf" srcId="{B0035313-A553-463C-9E4A-E87A7B6FE545}" destId="{600B0C66-EEAD-42C9-BCC1-751D89BBC555}" srcOrd="3" destOrd="0" presId="urn:microsoft.com/office/officeart/2005/8/layout/funnel1"/>
    <dgm:cxn modelId="{84E95976-CEBA-4605-B7D3-5432CF792620}" type="presParOf" srcId="{B0035313-A553-463C-9E4A-E87A7B6FE545}" destId="{CE548C97-22CC-48FB-9EF5-9410D4B76F79}" srcOrd="4" destOrd="0" presId="urn:microsoft.com/office/officeart/2005/8/layout/funnel1"/>
    <dgm:cxn modelId="{97690CEC-0D7E-469E-BE1C-81107E1ECAFF}" type="presParOf" srcId="{B0035313-A553-463C-9E4A-E87A7B6FE545}" destId="{AB5652B8-CF90-496F-8D8F-9A61F12B3B82}" srcOrd="5" destOrd="0" presId="urn:microsoft.com/office/officeart/2005/8/layout/funnel1"/>
    <dgm:cxn modelId="{1970841B-BD74-4C33-B704-D415F88E7D4F}" type="presParOf" srcId="{B0035313-A553-463C-9E4A-E87A7B6FE545}" destId="{C9F91F03-0C6D-4FAA-BDC8-EFFE5DD31D28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D3A5D-625D-42C1-87E5-192C4EBE3BF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54E001-00B1-4B52-81F0-A21C7FA5C9A6}">
      <dgm:prSet phldrT="[Text]" custT="1"/>
      <dgm:spPr/>
      <dgm:t>
        <a:bodyPr/>
        <a:lstStyle/>
        <a:p>
          <a:r>
            <a:rPr lang="en-US" sz="3600" dirty="0" smtClean="0"/>
            <a:t>Know</a:t>
          </a:r>
          <a:r>
            <a:rPr lang="en-US" sz="4400" dirty="0" smtClean="0"/>
            <a:t> </a:t>
          </a:r>
          <a:r>
            <a:rPr lang="en-US" sz="3600" dirty="0" smtClean="0"/>
            <a:t>the language</a:t>
          </a:r>
          <a:endParaRPr lang="en-US" sz="4400" dirty="0"/>
        </a:p>
      </dgm:t>
    </dgm:pt>
    <dgm:pt modelId="{38CCAEF7-E157-4864-A6B1-FD183742AA1D}" type="parTrans" cxnId="{26DDB69E-AE18-4A83-AE69-6709ACD758A2}">
      <dgm:prSet/>
      <dgm:spPr/>
      <dgm:t>
        <a:bodyPr/>
        <a:lstStyle/>
        <a:p>
          <a:endParaRPr lang="en-US"/>
        </a:p>
      </dgm:t>
    </dgm:pt>
    <dgm:pt modelId="{93AEDF62-D01D-4707-986A-83FB586B5DE4}" type="sibTrans" cxnId="{26DDB69E-AE18-4A83-AE69-6709ACD758A2}">
      <dgm:prSet/>
      <dgm:spPr/>
      <dgm:t>
        <a:bodyPr/>
        <a:lstStyle/>
        <a:p>
          <a:endParaRPr lang="en-US"/>
        </a:p>
      </dgm:t>
    </dgm:pt>
    <dgm:pt modelId="{0790BE09-7499-48A0-A09B-A37A97A677EB}">
      <dgm:prSet phldrT="[Text]"/>
      <dgm:spPr/>
      <dgm:t>
        <a:bodyPr/>
        <a:lstStyle/>
        <a:p>
          <a:r>
            <a:rPr lang="en-US" dirty="0" smtClean="0"/>
            <a:t>Understand</a:t>
          </a:r>
          <a:endParaRPr lang="en-US" dirty="0"/>
        </a:p>
      </dgm:t>
    </dgm:pt>
    <dgm:pt modelId="{B0C75D26-C3B0-48C7-A598-DC41CB0A2639}" type="parTrans" cxnId="{EBE26A5A-BC66-48EA-A9B4-612A06230F80}">
      <dgm:prSet/>
      <dgm:spPr/>
      <dgm:t>
        <a:bodyPr/>
        <a:lstStyle/>
        <a:p>
          <a:endParaRPr lang="en-US"/>
        </a:p>
      </dgm:t>
    </dgm:pt>
    <dgm:pt modelId="{ACBA1BE7-0ACB-4256-8397-F78CF40C51AF}" type="sibTrans" cxnId="{EBE26A5A-BC66-48EA-A9B4-612A06230F80}">
      <dgm:prSet/>
      <dgm:spPr/>
      <dgm:t>
        <a:bodyPr/>
        <a:lstStyle/>
        <a:p>
          <a:endParaRPr lang="en-US"/>
        </a:p>
      </dgm:t>
    </dgm:pt>
    <dgm:pt modelId="{850A8AA6-A52B-4F9C-8DA4-557020963090}">
      <dgm:prSet phldrT="[Text]"/>
      <dgm:spPr/>
      <dgm:t>
        <a:bodyPr/>
        <a:lstStyle/>
        <a:p>
          <a:r>
            <a:rPr lang="en-US" dirty="0" smtClean="0"/>
            <a:t>Produce sound</a:t>
          </a:r>
          <a:endParaRPr lang="en-US" dirty="0"/>
        </a:p>
      </dgm:t>
    </dgm:pt>
    <dgm:pt modelId="{47CCD5E2-1CAF-4F04-A95D-09C9AE149717}" type="parTrans" cxnId="{C9D95737-19F9-4141-A732-3CA8EB096E6C}">
      <dgm:prSet/>
      <dgm:spPr/>
      <dgm:t>
        <a:bodyPr/>
        <a:lstStyle/>
        <a:p>
          <a:endParaRPr lang="en-US"/>
        </a:p>
      </dgm:t>
    </dgm:pt>
    <dgm:pt modelId="{F50C8504-8DB9-4DCF-B137-88953EC1FD2D}" type="sibTrans" cxnId="{C9D95737-19F9-4141-A732-3CA8EB096E6C}">
      <dgm:prSet/>
      <dgm:spPr/>
      <dgm:t>
        <a:bodyPr/>
        <a:lstStyle/>
        <a:p>
          <a:endParaRPr lang="en-US"/>
        </a:p>
      </dgm:t>
    </dgm:pt>
    <dgm:pt modelId="{50EA79FC-C277-4770-8434-88EDA7019F52}">
      <dgm:prSet phldrT="[Text]" custT="1"/>
      <dgm:spPr/>
      <dgm:t>
        <a:bodyPr/>
        <a:lstStyle/>
        <a:p>
          <a:r>
            <a:rPr lang="en-US" sz="3600" dirty="0" smtClean="0"/>
            <a:t>Language is much more than speech</a:t>
          </a:r>
          <a:endParaRPr lang="en-US" sz="3600" dirty="0"/>
        </a:p>
      </dgm:t>
    </dgm:pt>
    <dgm:pt modelId="{6F914515-75B9-4607-A079-3D65A2424BB6}" type="parTrans" cxnId="{50A8475B-8697-4D76-9152-E560E6C137B6}">
      <dgm:prSet/>
      <dgm:spPr/>
      <dgm:t>
        <a:bodyPr/>
        <a:lstStyle/>
        <a:p>
          <a:endParaRPr lang="en-US"/>
        </a:p>
      </dgm:t>
    </dgm:pt>
    <dgm:pt modelId="{AE692E9D-3AD3-4A05-9929-33E13C44290A}" type="sibTrans" cxnId="{50A8475B-8697-4D76-9152-E560E6C137B6}">
      <dgm:prSet/>
      <dgm:spPr/>
      <dgm:t>
        <a:bodyPr/>
        <a:lstStyle/>
        <a:p>
          <a:endParaRPr lang="en-US"/>
        </a:p>
      </dgm:t>
    </dgm:pt>
    <dgm:pt modelId="{62A27416-A47E-4F4C-905E-9E9667466C65}">
      <dgm:prSet phldrT="[Text]"/>
      <dgm:spPr/>
      <dgm:t>
        <a:bodyPr/>
        <a:lstStyle/>
        <a:p>
          <a:r>
            <a:rPr lang="en-US" dirty="0" smtClean="0"/>
            <a:t>Deaf people produces and understands language by hearing persons produce and understand spoken language</a:t>
          </a:r>
          <a:endParaRPr lang="en-US" dirty="0"/>
        </a:p>
      </dgm:t>
    </dgm:pt>
    <dgm:pt modelId="{98CB95E4-45D2-4E9C-89F7-DC1B5A5D7C38}" type="parTrans" cxnId="{28FC1B4E-3D28-4F32-8815-012F3FB0A52B}">
      <dgm:prSet/>
      <dgm:spPr/>
      <dgm:t>
        <a:bodyPr/>
        <a:lstStyle/>
        <a:p>
          <a:endParaRPr lang="en-US"/>
        </a:p>
      </dgm:t>
    </dgm:pt>
    <dgm:pt modelId="{83678FEC-10ED-4964-8FED-C37A27B816FC}" type="sibTrans" cxnId="{28FC1B4E-3D28-4F32-8815-012F3FB0A52B}">
      <dgm:prSet/>
      <dgm:spPr/>
      <dgm:t>
        <a:bodyPr/>
        <a:lstStyle/>
        <a:p>
          <a:endParaRPr lang="en-US"/>
        </a:p>
      </dgm:t>
    </dgm:pt>
    <dgm:pt modelId="{37356018-8E34-4804-8DAC-0E653C04DB52}">
      <dgm:prSet phldrT="[Text]"/>
      <dgm:spPr/>
      <dgm:t>
        <a:bodyPr/>
        <a:lstStyle/>
        <a:p>
          <a:r>
            <a:rPr lang="en-US" dirty="0" smtClean="0"/>
            <a:t>Signify certain meaning</a:t>
          </a:r>
          <a:endParaRPr lang="en-US" dirty="0"/>
        </a:p>
      </dgm:t>
    </dgm:pt>
    <dgm:pt modelId="{C21F8832-7F0A-4BF7-8B02-440DAF346FCB}" type="parTrans" cxnId="{08EE8C0B-9245-4FEE-876C-B985FB41BAAE}">
      <dgm:prSet/>
      <dgm:spPr/>
      <dgm:t>
        <a:bodyPr/>
        <a:lstStyle/>
        <a:p>
          <a:endParaRPr lang="en-US"/>
        </a:p>
      </dgm:t>
    </dgm:pt>
    <dgm:pt modelId="{285D6E47-0E06-4C7E-8C39-531258CF7D92}" type="sibTrans" cxnId="{08EE8C0B-9245-4FEE-876C-B985FB41BAAE}">
      <dgm:prSet/>
      <dgm:spPr/>
      <dgm:t>
        <a:bodyPr/>
        <a:lstStyle/>
        <a:p>
          <a:endParaRPr lang="en-US"/>
        </a:p>
      </dgm:t>
    </dgm:pt>
    <dgm:pt modelId="{E977FFEA-D47F-48FE-9CDC-A5D4CB210326}" type="pres">
      <dgm:prSet presAssocID="{856D3A5D-625D-42C1-87E5-192C4EBE3BF2}" presName="Name0" presStyleCnt="0">
        <dgm:presLayoutVars>
          <dgm:dir/>
          <dgm:animLvl val="lvl"/>
          <dgm:resizeHandles/>
        </dgm:presLayoutVars>
      </dgm:prSet>
      <dgm:spPr/>
    </dgm:pt>
    <dgm:pt modelId="{46599F72-E015-41EF-A2F9-BB116DCF223D}" type="pres">
      <dgm:prSet presAssocID="{A754E001-00B1-4B52-81F0-A21C7FA5C9A6}" presName="linNode" presStyleCnt="0"/>
      <dgm:spPr/>
    </dgm:pt>
    <dgm:pt modelId="{8A0C1ACF-C650-4E33-A0D3-55D85086C8CE}" type="pres">
      <dgm:prSet presAssocID="{A754E001-00B1-4B52-81F0-A21C7FA5C9A6}" presName="parentShp" presStyleLbl="node1" presStyleIdx="0" presStyleCnt="2" custScaleX="81481" custScaleY="69698" custLinFactNeighborX="-1543" custLinFactNeighborY="-4567">
        <dgm:presLayoutVars>
          <dgm:bulletEnabled val="1"/>
        </dgm:presLayoutVars>
      </dgm:prSet>
      <dgm:spPr/>
    </dgm:pt>
    <dgm:pt modelId="{497EE9B9-6C03-4B82-AE9F-9A7FB47F6E52}" type="pres">
      <dgm:prSet presAssocID="{A754E001-00B1-4B52-81F0-A21C7FA5C9A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C3FA9-DFAE-40EC-9F3C-BFF87C1BB80A}" type="pres">
      <dgm:prSet presAssocID="{93AEDF62-D01D-4707-986A-83FB586B5DE4}" presName="spacing" presStyleCnt="0"/>
      <dgm:spPr/>
    </dgm:pt>
    <dgm:pt modelId="{B047C796-5C74-4DC1-A7A3-E0C901EA3902}" type="pres">
      <dgm:prSet presAssocID="{50EA79FC-C277-4770-8434-88EDA7019F52}" presName="linNode" presStyleCnt="0"/>
      <dgm:spPr/>
    </dgm:pt>
    <dgm:pt modelId="{F55F7EEB-F8B2-4EFF-8642-CBF16B0475A2}" type="pres">
      <dgm:prSet presAssocID="{50EA79FC-C277-4770-8434-88EDA7019F52}" presName="parentShp" presStyleLbl="node1" presStyleIdx="1" presStyleCnt="2" custScaleX="85185" custScaleY="79572" custLinFactNeighborX="-1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C72AF-DBA6-4D10-A235-E52422EF8DEE}" type="pres">
      <dgm:prSet presAssocID="{50EA79FC-C277-4770-8434-88EDA7019F5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E26A5A-BC66-48EA-A9B4-612A06230F80}" srcId="{A754E001-00B1-4B52-81F0-A21C7FA5C9A6}" destId="{0790BE09-7499-48A0-A09B-A37A97A677EB}" srcOrd="0" destOrd="0" parTransId="{B0C75D26-C3B0-48C7-A598-DC41CB0A2639}" sibTransId="{ACBA1BE7-0ACB-4256-8397-F78CF40C51AF}"/>
    <dgm:cxn modelId="{08EE8C0B-9245-4FEE-876C-B985FB41BAAE}" srcId="{A754E001-00B1-4B52-81F0-A21C7FA5C9A6}" destId="{37356018-8E34-4804-8DAC-0E653C04DB52}" srcOrd="2" destOrd="0" parTransId="{C21F8832-7F0A-4BF7-8B02-440DAF346FCB}" sibTransId="{285D6E47-0E06-4C7E-8C39-531258CF7D92}"/>
    <dgm:cxn modelId="{7FD2F58D-6EBB-44BA-96A5-18F7D3275506}" type="presOf" srcId="{37356018-8E34-4804-8DAC-0E653C04DB52}" destId="{497EE9B9-6C03-4B82-AE9F-9A7FB47F6E52}" srcOrd="0" destOrd="2" presId="urn:microsoft.com/office/officeart/2005/8/layout/vList6"/>
    <dgm:cxn modelId="{DC1FC422-FC6B-419C-BB13-C6D8C27D06A2}" type="presOf" srcId="{A754E001-00B1-4B52-81F0-A21C7FA5C9A6}" destId="{8A0C1ACF-C650-4E33-A0D3-55D85086C8CE}" srcOrd="0" destOrd="0" presId="urn:microsoft.com/office/officeart/2005/8/layout/vList6"/>
    <dgm:cxn modelId="{39E33F0B-8D44-457D-B462-A7E9F3BE7A20}" type="presOf" srcId="{62A27416-A47E-4F4C-905E-9E9667466C65}" destId="{242C72AF-DBA6-4D10-A235-E52422EF8DEE}" srcOrd="0" destOrd="0" presId="urn:microsoft.com/office/officeart/2005/8/layout/vList6"/>
    <dgm:cxn modelId="{28FC1B4E-3D28-4F32-8815-012F3FB0A52B}" srcId="{50EA79FC-C277-4770-8434-88EDA7019F52}" destId="{62A27416-A47E-4F4C-905E-9E9667466C65}" srcOrd="0" destOrd="0" parTransId="{98CB95E4-45D2-4E9C-89F7-DC1B5A5D7C38}" sibTransId="{83678FEC-10ED-4964-8FED-C37A27B816FC}"/>
    <dgm:cxn modelId="{807F6E04-8392-44AF-92A6-5254C6BCFA68}" type="presOf" srcId="{856D3A5D-625D-42C1-87E5-192C4EBE3BF2}" destId="{E977FFEA-D47F-48FE-9CDC-A5D4CB210326}" srcOrd="0" destOrd="0" presId="urn:microsoft.com/office/officeart/2005/8/layout/vList6"/>
    <dgm:cxn modelId="{DCF210F0-95F4-4C28-84AD-6C68EC5965BF}" type="presOf" srcId="{0790BE09-7499-48A0-A09B-A37A97A677EB}" destId="{497EE9B9-6C03-4B82-AE9F-9A7FB47F6E52}" srcOrd="0" destOrd="0" presId="urn:microsoft.com/office/officeart/2005/8/layout/vList6"/>
    <dgm:cxn modelId="{C9D95737-19F9-4141-A732-3CA8EB096E6C}" srcId="{A754E001-00B1-4B52-81F0-A21C7FA5C9A6}" destId="{850A8AA6-A52B-4F9C-8DA4-557020963090}" srcOrd="1" destOrd="0" parTransId="{47CCD5E2-1CAF-4F04-A95D-09C9AE149717}" sibTransId="{F50C8504-8DB9-4DCF-B137-88953EC1FD2D}"/>
    <dgm:cxn modelId="{26DDB69E-AE18-4A83-AE69-6709ACD758A2}" srcId="{856D3A5D-625D-42C1-87E5-192C4EBE3BF2}" destId="{A754E001-00B1-4B52-81F0-A21C7FA5C9A6}" srcOrd="0" destOrd="0" parTransId="{38CCAEF7-E157-4864-A6B1-FD183742AA1D}" sibTransId="{93AEDF62-D01D-4707-986A-83FB586B5DE4}"/>
    <dgm:cxn modelId="{C1C0FE87-9807-4F0A-909D-A040AF3D345A}" type="presOf" srcId="{850A8AA6-A52B-4F9C-8DA4-557020963090}" destId="{497EE9B9-6C03-4B82-AE9F-9A7FB47F6E52}" srcOrd="0" destOrd="1" presId="urn:microsoft.com/office/officeart/2005/8/layout/vList6"/>
    <dgm:cxn modelId="{28F437EA-AA39-4134-BB67-B10196C89DFF}" type="presOf" srcId="{50EA79FC-C277-4770-8434-88EDA7019F52}" destId="{F55F7EEB-F8B2-4EFF-8642-CBF16B0475A2}" srcOrd="0" destOrd="0" presId="urn:microsoft.com/office/officeart/2005/8/layout/vList6"/>
    <dgm:cxn modelId="{50A8475B-8697-4D76-9152-E560E6C137B6}" srcId="{856D3A5D-625D-42C1-87E5-192C4EBE3BF2}" destId="{50EA79FC-C277-4770-8434-88EDA7019F52}" srcOrd="1" destOrd="0" parTransId="{6F914515-75B9-4607-A079-3D65A2424BB6}" sibTransId="{AE692E9D-3AD3-4A05-9929-33E13C44290A}"/>
    <dgm:cxn modelId="{C6E1F915-89E7-4244-BA7E-C220F4098115}" type="presParOf" srcId="{E977FFEA-D47F-48FE-9CDC-A5D4CB210326}" destId="{46599F72-E015-41EF-A2F9-BB116DCF223D}" srcOrd="0" destOrd="0" presId="urn:microsoft.com/office/officeart/2005/8/layout/vList6"/>
    <dgm:cxn modelId="{3212A7B1-0748-4616-AA73-C00BF8F7D7FF}" type="presParOf" srcId="{46599F72-E015-41EF-A2F9-BB116DCF223D}" destId="{8A0C1ACF-C650-4E33-A0D3-55D85086C8CE}" srcOrd="0" destOrd="0" presId="urn:microsoft.com/office/officeart/2005/8/layout/vList6"/>
    <dgm:cxn modelId="{E7762816-C6AB-4891-A901-E2DE68005737}" type="presParOf" srcId="{46599F72-E015-41EF-A2F9-BB116DCF223D}" destId="{497EE9B9-6C03-4B82-AE9F-9A7FB47F6E52}" srcOrd="1" destOrd="0" presId="urn:microsoft.com/office/officeart/2005/8/layout/vList6"/>
    <dgm:cxn modelId="{FC4D1145-848F-4083-9273-8802A7A75074}" type="presParOf" srcId="{E977FFEA-D47F-48FE-9CDC-A5D4CB210326}" destId="{E65C3FA9-DFAE-40EC-9F3C-BFF87C1BB80A}" srcOrd="1" destOrd="0" presId="urn:microsoft.com/office/officeart/2005/8/layout/vList6"/>
    <dgm:cxn modelId="{04E1032A-CE65-4D78-8D59-F4B871B17BB4}" type="presParOf" srcId="{E977FFEA-D47F-48FE-9CDC-A5D4CB210326}" destId="{B047C796-5C74-4DC1-A7A3-E0C901EA3902}" srcOrd="2" destOrd="0" presId="urn:microsoft.com/office/officeart/2005/8/layout/vList6"/>
    <dgm:cxn modelId="{979F0ECE-2B97-49C6-810F-A5E8B0EA0710}" type="presParOf" srcId="{B047C796-5C74-4DC1-A7A3-E0C901EA3902}" destId="{F55F7EEB-F8B2-4EFF-8642-CBF16B0475A2}" srcOrd="0" destOrd="0" presId="urn:microsoft.com/office/officeart/2005/8/layout/vList6"/>
    <dgm:cxn modelId="{50406562-1A7C-4ECF-8811-56709D72F1FD}" type="presParOf" srcId="{B047C796-5C74-4DC1-A7A3-E0C901EA3902}" destId="{242C72AF-DBA6-4D10-A235-E52422EF8DEE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8765FF-697A-4BF3-BD53-E0878F8F0B2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FF1A4D-FCD5-48F1-95EA-C5A5A6DCF211}">
      <dgm:prSet phldrT="[Text]"/>
      <dgm:spPr/>
      <dgm:t>
        <a:bodyPr/>
        <a:lstStyle/>
        <a:p>
          <a:r>
            <a:rPr lang="en-US" dirty="0" smtClean="0"/>
            <a:t>Linguistic Competence </a:t>
          </a:r>
          <a:endParaRPr lang="en-US" dirty="0"/>
        </a:p>
      </dgm:t>
    </dgm:pt>
    <dgm:pt modelId="{5C60C7BF-2339-4189-9783-4EF15EC3B6CB}" type="parTrans" cxnId="{5244DAC6-7858-474E-94AC-D3610C4FD04D}">
      <dgm:prSet/>
      <dgm:spPr/>
      <dgm:t>
        <a:bodyPr/>
        <a:lstStyle/>
        <a:p>
          <a:endParaRPr lang="en-US"/>
        </a:p>
      </dgm:t>
    </dgm:pt>
    <dgm:pt modelId="{57176FC7-D1EA-4523-A994-D87B3D65F2DD}" type="sibTrans" cxnId="{5244DAC6-7858-474E-94AC-D3610C4FD04D}">
      <dgm:prSet/>
      <dgm:spPr/>
      <dgm:t>
        <a:bodyPr/>
        <a:lstStyle/>
        <a:p>
          <a:endParaRPr lang="en-US"/>
        </a:p>
      </dgm:t>
    </dgm:pt>
    <dgm:pt modelId="{7C4E81B6-E543-423F-9AE5-DE57585FCF53}">
      <dgm:prSet phldrT="[Text]"/>
      <dgm:spPr/>
      <dgm:t>
        <a:bodyPr/>
        <a:lstStyle/>
        <a:p>
          <a:r>
            <a:rPr lang="en-US" dirty="0" smtClean="0"/>
            <a:t>Understand the knowledge of a language</a:t>
          </a:r>
          <a:endParaRPr lang="en-US" dirty="0"/>
        </a:p>
      </dgm:t>
    </dgm:pt>
    <dgm:pt modelId="{9EDD5577-3086-4E78-8205-EB3FFCE333AF}" type="parTrans" cxnId="{41EB1A29-A4CA-4CDF-A2FD-03F2D70BB3EA}">
      <dgm:prSet/>
      <dgm:spPr/>
      <dgm:t>
        <a:bodyPr/>
        <a:lstStyle/>
        <a:p>
          <a:endParaRPr lang="en-US"/>
        </a:p>
      </dgm:t>
    </dgm:pt>
    <dgm:pt modelId="{E6C62510-82D8-4188-B645-91F21225BB29}" type="sibTrans" cxnId="{41EB1A29-A4CA-4CDF-A2FD-03F2D70BB3EA}">
      <dgm:prSet/>
      <dgm:spPr/>
      <dgm:t>
        <a:bodyPr/>
        <a:lstStyle/>
        <a:p>
          <a:endParaRPr lang="en-US"/>
        </a:p>
      </dgm:t>
    </dgm:pt>
    <dgm:pt modelId="{B63DDF31-CCE5-4D67-9DA0-6C0AF03B6A19}">
      <dgm:prSet phldrT="[Text]"/>
      <dgm:spPr/>
      <dgm:t>
        <a:bodyPr/>
        <a:lstStyle/>
        <a:p>
          <a:r>
            <a:rPr lang="en-US" dirty="0" smtClean="0"/>
            <a:t>Knowledge of words and grammars</a:t>
          </a:r>
          <a:endParaRPr lang="en-US" dirty="0"/>
        </a:p>
      </dgm:t>
    </dgm:pt>
    <dgm:pt modelId="{52000CF5-0D47-425A-84A6-B75A5E908B7C}" type="parTrans" cxnId="{5BC38633-14A4-4837-81DC-9A82A09A5E90}">
      <dgm:prSet/>
      <dgm:spPr/>
      <dgm:t>
        <a:bodyPr/>
        <a:lstStyle/>
        <a:p>
          <a:endParaRPr lang="en-US"/>
        </a:p>
      </dgm:t>
    </dgm:pt>
    <dgm:pt modelId="{7AA7AF85-8E2B-4218-8147-F74897A1E184}" type="sibTrans" cxnId="{5BC38633-14A4-4837-81DC-9A82A09A5E90}">
      <dgm:prSet/>
      <dgm:spPr/>
      <dgm:t>
        <a:bodyPr/>
        <a:lstStyle/>
        <a:p>
          <a:endParaRPr lang="en-US"/>
        </a:p>
      </dgm:t>
    </dgm:pt>
    <dgm:pt modelId="{ECEA75A1-7302-4FDC-A771-E1CBC306840B}">
      <dgm:prSet phldrT="[Text]"/>
      <dgm:spPr/>
      <dgm:t>
        <a:bodyPr/>
        <a:lstStyle/>
        <a:p>
          <a:r>
            <a:rPr lang="en-US" dirty="0" smtClean="0"/>
            <a:t>Linguistic Performance</a:t>
          </a:r>
          <a:endParaRPr lang="en-US" dirty="0"/>
        </a:p>
      </dgm:t>
    </dgm:pt>
    <dgm:pt modelId="{527D2C1F-121C-4BCD-A284-8582924B8552}" type="parTrans" cxnId="{B543E5E5-D9E4-44B8-8F68-974DB3A59C8E}">
      <dgm:prSet/>
      <dgm:spPr/>
      <dgm:t>
        <a:bodyPr/>
        <a:lstStyle/>
        <a:p>
          <a:endParaRPr lang="en-US"/>
        </a:p>
      </dgm:t>
    </dgm:pt>
    <dgm:pt modelId="{357EA880-22DA-4771-9CAD-5C6FB3796E42}" type="sibTrans" cxnId="{B543E5E5-D9E4-44B8-8F68-974DB3A59C8E}">
      <dgm:prSet/>
      <dgm:spPr/>
      <dgm:t>
        <a:bodyPr/>
        <a:lstStyle/>
        <a:p>
          <a:endParaRPr lang="en-US"/>
        </a:p>
      </dgm:t>
    </dgm:pt>
    <dgm:pt modelId="{BF76AF2E-1B62-4EA6-8018-6CF0ED3E46E4}">
      <dgm:prSet phldrT="[Text]"/>
      <dgm:spPr/>
      <dgm:t>
        <a:bodyPr/>
        <a:lstStyle/>
        <a:p>
          <a:r>
            <a:rPr lang="en-US" dirty="0" smtClean="0"/>
            <a:t>Applying the knowledge </a:t>
          </a:r>
          <a:endParaRPr lang="en-US" dirty="0"/>
        </a:p>
      </dgm:t>
    </dgm:pt>
    <dgm:pt modelId="{C39BE51D-DEAD-4E91-85E9-FFEE20A0DCAA}" type="parTrans" cxnId="{7D614B19-BF2D-43FB-ADD9-714691E0ED8B}">
      <dgm:prSet/>
      <dgm:spPr/>
      <dgm:t>
        <a:bodyPr/>
        <a:lstStyle/>
        <a:p>
          <a:endParaRPr lang="en-US"/>
        </a:p>
      </dgm:t>
    </dgm:pt>
    <dgm:pt modelId="{4588DD7F-F3AD-489B-B95F-A4FF23500819}" type="sibTrans" cxnId="{7D614B19-BF2D-43FB-ADD9-714691E0ED8B}">
      <dgm:prSet/>
      <dgm:spPr/>
      <dgm:t>
        <a:bodyPr/>
        <a:lstStyle/>
        <a:p>
          <a:endParaRPr lang="en-US"/>
        </a:p>
      </dgm:t>
    </dgm:pt>
    <dgm:pt modelId="{9B0556CC-AA00-45CE-94B7-F95DF51626EA}">
      <dgm:prSet phldrT="[Text]"/>
      <dgm:spPr/>
      <dgm:t>
        <a:bodyPr/>
        <a:lstStyle/>
        <a:p>
          <a:r>
            <a:rPr lang="en-US" dirty="0" smtClean="0"/>
            <a:t>Actual speech production </a:t>
          </a:r>
          <a:endParaRPr lang="en-US" dirty="0"/>
        </a:p>
      </dgm:t>
    </dgm:pt>
    <dgm:pt modelId="{EF750A24-C482-4633-8920-2B07EB87B0BA}" type="parTrans" cxnId="{22BD5BAE-BEB3-4568-AB21-BBB9396374EF}">
      <dgm:prSet/>
      <dgm:spPr/>
      <dgm:t>
        <a:bodyPr/>
        <a:lstStyle/>
        <a:p>
          <a:endParaRPr lang="en-US"/>
        </a:p>
      </dgm:t>
    </dgm:pt>
    <dgm:pt modelId="{E8A4BC84-070F-4C6E-8005-64A001AA9718}" type="sibTrans" cxnId="{22BD5BAE-BEB3-4568-AB21-BBB9396374EF}">
      <dgm:prSet/>
      <dgm:spPr/>
      <dgm:t>
        <a:bodyPr/>
        <a:lstStyle/>
        <a:p>
          <a:endParaRPr lang="en-US"/>
        </a:p>
      </dgm:t>
    </dgm:pt>
    <dgm:pt modelId="{396D37ED-4CC6-4242-B602-0546C0B443E4}" type="pres">
      <dgm:prSet presAssocID="{768765FF-697A-4BF3-BD53-E0878F8F0B2B}" presName="Name0" presStyleCnt="0">
        <dgm:presLayoutVars>
          <dgm:dir/>
          <dgm:animLvl val="lvl"/>
          <dgm:resizeHandles val="exact"/>
        </dgm:presLayoutVars>
      </dgm:prSet>
      <dgm:spPr/>
    </dgm:pt>
    <dgm:pt modelId="{245BB85C-BA4F-4561-B943-BD3AD2345181}" type="pres">
      <dgm:prSet presAssocID="{49FF1A4D-FCD5-48F1-95EA-C5A5A6DCF211}" presName="vertFlow" presStyleCnt="0"/>
      <dgm:spPr/>
    </dgm:pt>
    <dgm:pt modelId="{F1B3F3AD-B5A3-4331-9B33-77C4F77A578E}" type="pres">
      <dgm:prSet presAssocID="{49FF1A4D-FCD5-48F1-95EA-C5A5A6DCF211}" presName="header" presStyleLbl="node1" presStyleIdx="0" presStyleCnt="2"/>
      <dgm:spPr/>
    </dgm:pt>
    <dgm:pt modelId="{5E5F73F9-2124-4708-9CAF-66183ECEC192}" type="pres">
      <dgm:prSet presAssocID="{9EDD5577-3086-4E78-8205-EB3FFCE333AF}" presName="parTrans" presStyleLbl="sibTrans2D1" presStyleIdx="0" presStyleCnt="4"/>
      <dgm:spPr/>
    </dgm:pt>
    <dgm:pt modelId="{FFB51532-D664-4B90-8909-E44E6D00749A}" type="pres">
      <dgm:prSet presAssocID="{7C4E81B6-E543-423F-9AE5-DE57585FCF53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57772-BBD3-438B-803D-07D0B715CB1E}" type="pres">
      <dgm:prSet presAssocID="{E6C62510-82D8-4188-B645-91F21225BB29}" presName="sibTrans" presStyleLbl="sibTrans2D1" presStyleIdx="1" presStyleCnt="4"/>
      <dgm:spPr/>
    </dgm:pt>
    <dgm:pt modelId="{F89F80CD-A6F5-4173-981A-1468DCF28F5B}" type="pres">
      <dgm:prSet presAssocID="{B63DDF31-CCE5-4D67-9DA0-6C0AF03B6A19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FF1A-CAAD-4179-920A-1B44E122BEF4}" type="pres">
      <dgm:prSet presAssocID="{49FF1A4D-FCD5-48F1-95EA-C5A5A6DCF211}" presName="hSp" presStyleCnt="0"/>
      <dgm:spPr/>
    </dgm:pt>
    <dgm:pt modelId="{B695C51F-0CB3-4484-853D-0D1B468B2D06}" type="pres">
      <dgm:prSet presAssocID="{ECEA75A1-7302-4FDC-A771-E1CBC306840B}" presName="vertFlow" presStyleCnt="0"/>
      <dgm:spPr/>
    </dgm:pt>
    <dgm:pt modelId="{7B0EAB24-DBCF-4594-A5C5-AD5DEEFA1D86}" type="pres">
      <dgm:prSet presAssocID="{ECEA75A1-7302-4FDC-A771-E1CBC306840B}" presName="header" presStyleLbl="node1" presStyleIdx="1" presStyleCnt="2"/>
      <dgm:spPr/>
      <dgm:t>
        <a:bodyPr/>
        <a:lstStyle/>
        <a:p>
          <a:endParaRPr lang="en-US"/>
        </a:p>
      </dgm:t>
    </dgm:pt>
    <dgm:pt modelId="{3E5B3728-1F46-45CF-8363-00BB78B9D6D2}" type="pres">
      <dgm:prSet presAssocID="{C39BE51D-DEAD-4E91-85E9-FFEE20A0DCAA}" presName="parTrans" presStyleLbl="sibTrans2D1" presStyleIdx="2" presStyleCnt="4"/>
      <dgm:spPr/>
    </dgm:pt>
    <dgm:pt modelId="{707BDD03-E69C-4172-ABC2-9D0606684D50}" type="pres">
      <dgm:prSet presAssocID="{BF76AF2E-1B62-4EA6-8018-6CF0ED3E46E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B0B78-15B7-486E-835A-C9962C3C07C8}" type="pres">
      <dgm:prSet presAssocID="{4588DD7F-F3AD-489B-B95F-A4FF23500819}" presName="sibTrans" presStyleLbl="sibTrans2D1" presStyleIdx="3" presStyleCnt="4"/>
      <dgm:spPr/>
    </dgm:pt>
    <dgm:pt modelId="{1C18AF0F-8934-4ACB-BDA1-F9F901F1DA1F}" type="pres">
      <dgm:prSet presAssocID="{9B0556CC-AA00-45CE-94B7-F95DF51626E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5BC38633-14A4-4837-81DC-9A82A09A5E90}" srcId="{49FF1A4D-FCD5-48F1-95EA-C5A5A6DCF211}" destId="{B63DDF31-CCE5-4D67-9DA0-6C0AF03B6A19}" srcOrd="1" destOrd="0" parTransId="{52000CF5-0D47-425A-84A6-B75A5E908B7C}" sibTransId="{7AA7AF85-8E2B-4218-8147-F74897A1E184}"/>
    <dgm:cxn modelId="{7819CBEC-408B-4FCA-9CBB-73879B974F27}" type="presOf" srcId="{ECEA75A1-7302-4FDC-A771-E1CBC306840B}" destId="{7B0EAB24-DBCF-4594-A5C5-AD5DEEFA1D86}" srcOrd="0" destOrd="0" presId="urn:microsoft.com/office/officeart/2005/8/layout/lProcess1"/>
    <dgm:cxn modelId="{DD5905BF-DA05-4E4B-9000-C581FB4DB35C}" type="presOf" srcId="{C39BE51D-DEAD-4E91-85E9-FFEE20A0DCAA}" destId="{3E5B3728-1F46-45CF-8363-00BB78B9D6D2}" srcOrd="0" destOrd="0" presId="urn:microsoft.com/office/officeart/2005/8/layout/lProcess1"/>
    <dgm:cxn modelId="{7D614B19-BF2D-43FB-ADD9-714691E0ED8B}" srcId="{ECEA75A1-7302-4FDC-A771-E1CBC306840B}" destId="{BF76AF2E-1B62-4EA6-8018-6CF0ED3E46E4}" srcOrd="0" destOrd="0" parTransId="{C39BE51D-DEAD-4E91-85E9-FFEE20A0DCAA}" sibTransId="{4588DD7F-F3AD-489B-B95F-A4FF23500819}"/>
    <dgm:cxn modelId="{F68233C4-8C73-41B9-8FB4-C20F0704445C}" type="presOf" srcId="{B63DDF31-CCE5-4D67-9DA0-6C0AF03B6A19}" destId="{F89F80CD-A6F5-4173-981A-1468DCF28F5B}" srcOrd="0" destOrd="0" presId="urn:microsoft.com/office/officeart/2005/8/layout/lProcess1"/>
    <dgm:cxn modelId="{C20B3ABE-D80A-4DD0-94EC-06EC0EF252E8}" type="presOf" srcId="{768765FF-697A-4BF3-BD53-E0878F8F0B2B}" destId="{396D37ED-4CC6-4242-B602-0546C0B443E4}" srcOrd="0" destOrd="0" presId="urn:microsoft.com/office/officeart/2005/8/layout/lProcess1"/>
    <dgm:cxn modelId="{3F6003A3-1A38-4FF4-91EE-E47A50B63A90}" type="presOf" srcId="{E6C62510-82D8-4188-B645-91F21225BB29}" destId="{D2E57772-BBD3-438B-803D-07D0B715CB1E}" srcOrd="0" destOrd="0" presId="urn:microsoft.com/office/officeart/2005/8/layout/lProcess1"/>
    <dgm:cxn modelId="{DD884477-B1DD-45D5-813C-08E1D13CE685}" type="presOf" srcId="{BF76AF2E-1B62-4EA6-8018-6CF0ED3E46E4}" destId="{707BDD03-E69C-4172-ABC2-9D0606684D50}" srcOrd="0" destOrd="0" presId="urn:microsoft.com/office/officeart/2005/8/layout/lProcess1"/>
    <dgm:cxn modelId="{B543E5E5-D9E4-44B8-8F68-974DB3A59C8E}" srcId="{768765FF-697A-4BF3-BD53-E0878F8F0B2B}" destId="{ECEA75A1-7302-4FDC-A771-E1CBC306840B}" srcOrd="1" destOrd="0" parTransId="{527D2C1F-121C-4BCD-A284-8582924B8552}" sibTransId="{357EA880-22DA-4771-9CAD-5C6FB3796E42}"/>
    <dgm:cxn modelId="{276B02EE-13C7-4C91-871B-C38A7432AC4F}" type="presOf" srcId="{9B0556CC-AA00-45CE-94B7-F95DF51626EA}" destId="{1C18AF0F-8934-4ACB-BDA1-F9F901F1DA1F}" srcOrd="0" destOrd="0" presId="urn:microsoft.com/office/officeart/2005/8/layout/lProcess1"/>
    <dgm:cxn modelId="{6E2F6777-CC7B-4E38-80BA-B4172E873351}" type="presOf" srcId="{7C4E81B6-E543-423F-9AE5-DE57585FCF53}" destId="{FFB51532-D664-4B90-8909-E44E6D00749A}" srcOrd="0" destOrd="0" presId="urn:microsoft.com/office/officeart/2005/8/layout/lProcess1"/>
    <dgm:cxn modelId="{6502A9D3-8EC2-4836-924C-5E45D3774C2F}" type="presOf" srcId="{9EDD5577-3086-4E78-8205-EB3FFCE333AF}" destId="{5E5F73F9-2124-4708-9CAF-66183ECEC192}" srcOrd="0" destOrd="0" presId="urn:microsoft.com/office/officeart/2005/8/layout/lProcess1"/>
    <dgm:cxn modelId="{22BD5BAE-BEB3-4568-AB21-BBB9396374EF}" srcId="{ECEA75A1-7302-4FDC-A771-E1CBC306840B}" destId="{9B0556CC-AA00-45CE-94B7-F95DF51626EA}" srcOrd="1" destOrd="0" parTransId="{EF750A24-C482-4633-8920-2B07EB87B0BA}" sibTransId="{E8A4BC84-070F-4C6E-8005-64A001AA9718}"/>
    <dgm:cxn modelId="{5244DAC6-7858-474E-94AC-D3610C4FD04D}" srcId="{768765FF-697A-4BF3-BD53-E0878F8F0B2B}" destId="{49FF1A4D-FCD5-48F1-95EA-C5A5A6DCF211}" srcOrd="0" destOrd="0" parTransId="{5C60C7BF-2339-4189-9783-4EF15EC3B6CB}" sibTransId="{57176FC7-D1EA-4523-A994-D87B3D65F2DD}"/>
    <dgm:cxn modelId="{B66FAEC0-0C34-4557-BA9B-72AE13AB5275}" type="presOf" srcId="{49FF1A4D-FCD5-48F1-95EA-C5A5A6DCF211}" destId="{F1B3F3AD-B5A3-4331-9B33-77C4F77A578E}" srcOrd="0" destOrd="0" presId="urn:microsoft.com/office/officeart/2005/8/layout/lProcess1"/>
    <dgm:cxn modelId="{41EB1A29-A4CA-4CDF-A2FD-03F2D70BB3EA}" srcId="{49FF1A4D-FCD5-48F1-95EA-C5A5A6DCF211}" destId="{7C4E81B6-E543-423F-9AE5-DE57585FCF53}" srcOrd="0" destOrd="0" parTransId="{9EDD5577-3086-4E78-8205-EB3FFCE333AF}" sibTransId="{E6C62510-82D8-4188-B645-91F21225BB29}"/>
    <dgm:cxn modelId="{58178E4B-02E5-4119-94B5-9F1145305370}" type="presOf" srcId="{4588DD7F-F3AD-489B-B95F-A4FF23500819}" destId="{D23B0B78-15B7-486E-835A-C9962C3C07C8}" srcOrd="0" destOrd="0" presId="urn:microsoft.com/office/officeart/2005/8/layout/lProcess1"/>
    <dgm:cxn modelId="{E4A92F69-36FD-4EBA-BF2A-C9F0FB8CE618}" type="presParOf" srcId="{396D37ED-4CC6-4242-B602-0546C0B443E4}" destId="{245BB85C-BA4F-4561-B943-BD3AD2345181}" srcOrd="0" destOrd="0" presId="urn:microsoft.com/office/officeart/2005/8/layout/lProcess1"/>
    <dgm:cxn modelId="{B3ABC4D5-E3D4-408E-8172-390FA776A559}" type="presParOf" srcId="{245BB85C-BA4F-4561-B943-BD3AD2345181}" destId="{F1B3F3AD-B5A3-4331-9B33-77C4F77A578E}" srcOrd="0" destOrd="0" presId="urn:microsoft.com/office/officeart/2005/8/layout/lProcess1"/>
    <dgm:cxn modelId="{80BD8A63-499B-4A5F-99BD-F17AD5C3AC5C}" type="presParOf" srcId="{245BB85C-BA4F-4561-B943-BD3AD2345181}" destId="{5E5F73F9-2124-4708-9CAF-66183ECEC192}" srcOrd="1" destOrd="0" presId="urn:microsoft.com/office/officeart/2005/8/layout/lProcess1"/>
    <dgm:cxn modelId="{C8F6E06B-01AD-48C7-8994-FCCA3960FF4C}" type="presParOf" srcId="{245BB85C-BA4F-4561-B943-BD3AD2345181}" destId="{FFB51532-D664-4B90-8909-E44E6D00749A}" srcOrd="2" destOrd="0" presId="urn:microsoft.com/office/officeart/2005/8/layout/lProcess1"/>
    <dgm:cxn modelId="{1C958785-A019-4614-8E20-FF3218B60287}" type="presParOf" srcId="{245BB85C-BA4F-4561-B943-BD3AD2345181}" destId="{D2E57772-BBD3-438B-803D-07D0B715CB1E}" srcOrd="3" destOrd="0" presId="urn:microsoft.com/office/officeart/2005/8/layout/lProcess1"/>
    <dgm:cxn modelId="{CC2392CE-749C-4C2E-9316-03F3B7BAE5A5}" type="presParOf" srcId="{245BB85C-BA4F-4561-B943-BD3AD2345181}" destId="{F89F80CD-A6F5-4173-981A-1468DCF28F5B}" srcOrd="4" destOrd="0" presId="urn:microsoft.com/office/officeart/2005/8/layout/lProcess1"/>
    <dgm:cxn modelId="{0FCAD70A-D3D8-4CAA-ABA2-9F8D5F4A174B}" type="presParOf" srcId="{396D37ED-4CC6-4242-B602-0546C0B443E4}" destId="{04E0FF1A-CAAD-4179-920A-1B44E122BEF4}" srcOrd="1" destOrd="0" presId="urn:microsoft.com/office/officeart/2005/8/layout/lProcess1"/>
    <dgm:cxn modelId="{AC02E019-4577-4303-9420-EF3467E1950D}" type="presParOf" srcId="{396D37ED-4CC6-4242-B602-0546C0B443E4}" destId="{B695C51F-0CB3-4484-853D-0D1B468B2D06}" srcOrd="2" destOrd="0" presId="urn:microsoft.com/office/officeart/2005/8/layout/lProcess1"/>
    <dgm:cxn modelId="{3BB69C6C-3C6D-4BC9-AD59-8EB9DC6E929E}" type="presParOf" srcId="{B695C51F-0CB3-4484-853D-0D1B468B2D06}" destId="{7B0EAB24-DBCF-4594-A5C5-AD5DEEFA1D86}" srcOrd="0" destOrd="0" presId="urn:microsoft.com/office/officeart/2005/8/layout/lProcess1"/>
    <dgm:cxn modelId="{F48D3F67-D262-4067-9B79-92834385FB22}" type="presParOf" srcId="{B695C51F-0CB3-4484-853D-0D1B468B2D06}" destId="{3E5B3728-1F46-45CF-8363-00BB78B9D6D2}" srcOrd="1" destOrd="0" presId="urn:microsoft.com/office/officeart/2005/8/layout/lProcess1"/>
    <dgm:cxn modelId="{F33EE62F-C499-43D2-83EE-9C5073732ACA}" type="presParOf" srcId="{B695C51F-0CB3-4484-853D-0D1B468B2D06}" destId="{707BDD03-E69C-4172-ABC2-9D0606684D50}" srcOrd="2" destOrd="0" presId="urn:microsoft.com/office/officeart/2005/8/layout/lProcess1"/>
    <dgm:cxn modelId="{969FC8A8-FB33-4558-9B09-4BDF40BAA5C1}" type="presParOf" srcId="{B695C51F-0CB3-4484-853D-0D1B468B2D06}" destId="{D23B0B78-15B7-486E-835A-C9962C3C07C8}" srcOrd="3" destOrd="0" presId="urn:microsoft.com/office/officeart/2005/8/layout/lProcess1"/>
    <dgm:cxn modelId="{AC97F3FE-2F07-4B1A-85E5-8667BE72A3A3}" type="presParOf" srcId="{B695C51F-0CB3-4484-853D-0D1B468B2D06}" destId="{1C18AF0F-8934-4ACB-BDA1-F9F901F1DA1F}" srcOrd="4" destOrd="0" presId="urn:microsoft.com/office/officeart/2005/8/layout/l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D0E708-2707-4538-AF60-C7F1AE55ED7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C18F35-7345-456B-A096-64451FE87C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LINGUISTICS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LANGUAGE?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Creativity of Linguistic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Up Ribbon 6"/>
          <p:cNvSpPr/>
          <p:nvPr/>
        </p:nvSpPr>
        <p:spPr>
          <a:xfrm>
            <a:off x="304800" y="2209800"/>
            <a:ext cx="8610600" cy="2590800"/>
          </a:xfrm>
          <a:prstGeom prst="ribbon2">
            <a:avLst>
              <a:gd name="adj1" fmla="val 12500"/>
              <a:gd name="adj2" fmla="val 55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All humans are artists, all of us . . . Our greatest masterpiece of art is the use of a </a:t>
            </a:r>
            <a:r>
              <a:rPr lang="en-US" sz="2400" dirty="0" smtClean="0"/>
              <a:t>language to </a:t>
            </a:r>
            <a:r>
              <a:rPr lang="en-US" sz="2400" dirty="0"/>
              <a:t>create an entire virtual reality within our mind.</a:t>
            </a:r>
          </a:p>
          <a:p>
            <a:r>
              <a:rPr lang="en-US" sz="2400" dirty="0"/>
              <a:t>DON MIGUEL RUIZ, </a:t>
            </a:r>
            <a:r>
              <a:rPr lang="en-US" sz="2400" dirty="0" smtClean="0"/>
              <a:t>2012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Knowledge enable us to :</a:t>
            </a:r>
          </a:p>
          <a:p>
            <a:pPr lvl="1"/>
            <a:r>
              <a:rPr lang="en-US" dirty="0" smtClean="0"/>
              <a:t>Combine sounds </a:t>
            </a:r>
          </a:p>
          <a:p>
            <a:pPr lvl="1"/>
            <a:r>
              <a:rPr lang="en-US" dirty="0" smtClean="0"/>
              <a:t>Form words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phrases </a:t>
            </a:r>
            <a:r>
              <a:rPr lang="en-US" dirty="0" smtClean="0">
                <a:sym typeface="Wingdings" pitchFamily="2" charset="2"/>
              </a:rPr>
              <a:t> sentences 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sym typeface="Wingdings" pitchFamily="2" charset="2"/>
              </a:rPr>
              <a:t>It would be impossible to buy a dictionary with all the sentences of the language. </a:t>
            </a:r>
          </a:p>
          <a:p>
            <a:pPr marL="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sym typeface="Wingdings" pitchFamily="2" charset="2"/>
              </a:rPr>
              <a:t>Knowing language means being able to produce and understand new sentences never spoken before. </a:t>
            </a:r>
          </a:p>
          <a:p>
            <a:pPr marL="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e.g. 	</a:t>
            </a:r>
            <a:r>
              <a:rPr lang="en-US" b="1" i="1" dirty="0" smtClean="0">
                <a:sym typeface="Wingdings" pitchFamily="2" charset="2"/>
              </a:rPr>
              <a:t>This is the house.</a:t>
            </a:r>
          </a:p>
          <a:p>
            <a:pPr marL="0" lvl="1" indent="0">
              <a:buNone/>
            </a:pPr>
            <a:r>
              <a:rPr lang="en-US" b="1" i="1" dirty="0">
                <a:sym typeface="Wingdings" pitchFamily="2" charset="2"/>
              </a:rPr>
              <a:t>	</a:t>
            </a:r>
            <a:r>
              <a:rPr lang="en-US" b="1" i="1" dirty="0" smtClean="0">
                <a:sym typeface="Wingdings" pitchFamily="2" charset="2"/>
              </a:rPr>
              <a:t>	This is the house that Jack built in 2012.</a:t>
            </a:r>
          </a:p>
          <a:p>
            <a:pPr marL="0" lvl="1" indent="0">
              <a:buNone/>
            </a:pPr>
            <a:r>
              <a:rPr lang="en-US" b="1" i="1" dirty="0">
                <a:sym typeface="Wingdings" pitchFamily="2" charset="2"/>
              </a:rPr>
              <a:t>	</a:t>
            </a:r>
            <a:r>
              <a:rPr lang="en-US" b="1" i="1" dirty="0" smtClean="0">
                <a:sym typeface="Wingdings" pitchFamily="2" charset="2"/>
              </a:rPr>
              <a:t>	this is the malt that lay in the house that 				jack built in 2012. </a:t>
            </a:r>
          </a:p>
          <a:p>
            <a:pPr marL="0" lvl="1" indent="0">
              <a:buNone/>
            </a:pPr>
            <a:endParaRPr lang="en-US" b="1" i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This is the dog that worried the cat that killed the rat that ate the malt that lay in the house that Jack built in 2012.</a:t>
            </a:r>
          </a:p>
          <a:p>
            <a:endParaRPr lang="en-US" b="1" i="1" dirty="0" smtClean="0"/>
          </a:p>
          <a:p>
            <a:r>
              <a:rPr lang="en-US" i="1" dirty="0" smtClean="0"/>
              <a:t>You may not stop there. How long, then, is the longest sentence?. A speaker of English can say:</a:t>
            </a:r>
          </a:p>
          <a:p>
            <a:pPr lvl="1"/>
            <a:r>
              <a:rPr lang="en-US" i="1" dirty="0" smtClean="0"/>
              <a:t>The old man came. Or,</a:t>
            </a:r>
          </a:p>
          <a:p>
            <a:pPr lvl="1"/>
            <a:r>
              <a:rPr lang="en-US" i="1" dirty="0" smtClean="0"/>
              <a:t>The old, old, </a:t>
            </a:r>
            <a:r>
              <a:rPr lang="en-US" i="1" dirty="0" smtClean="0"/>
              <a:t>old, old, old man came. </a:t>
            </a:r>
            <a:endParaRPr lang="en-US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marL="53975" indent="-6350">
              <a:buNone/>
            </a:pPr>
            <a:r>
              <a:rPr lang="en-US" dirty="0" smtClean="0"/>
              <a:t>Our creative ability is reflected not only in what we say, but our understanding as well. Consider the following sentence :</a:t>
            </a:r>
          </a:p>
          <a:p>
            <a:pPr marL="53975" indent="-6350">
              <a:buNone/>
            </a:pPr>
            <a:endParaRPr lang="en-US" dirty="0" smtClean="0"/>
          </a:p>
          <a:p>
            <a:pPr lvl="1" algn="just"/>
            <a:r>
              <a:rPr lang="en-US" b="1" i="1" dirty="0" smtClean="0"/>
              <a:t>Daniel Ohio decided to become a pioneer because he dreamed of pigeon-toed giraffes and cross-eyed elephants dancing in the pink skirt and green berets on the wind-swept plains of the Midwest.</a:t>
            </a:r>
          </a:p>
          <a:p>
            <a:pPr lvl="1" algn="just"/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57200" y="838200"/>
            <a:ext cx="8153400" cy="4572000"/>
          </a:xfrm>
          <a:prstGeom prst="cloudCallout">
            <a:avLst>
              <a:gd name="adj1" fmla="val -41886"/>
              <a:gd name="adj2" fmla="val 68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2800" i="1" dirty="0" smtClean="0"/>
          </a:p>
          <a:p>
            <a:pPr marL="0" lvl="1" algn="ctr"/>
            <a:endParaRPr lang="en-US" sz="2800" i="1" dirty="0"/>
          </a:p>
          <a:p>
            <a:pPr marL="0" lvl="1" algn="ctr"/>
            <a:r>
              <a:rPr lang="en-US" sz="2800" i="1" dirty="0" smtClean="0"/>
              <a:t>The fact of human linguistic creativity  about more than 400 years back by </a:t>
            </a:r>
            <a:r>
              <a:rPr lang="en-US" sz="2800" i="1" dirty="0" err="1" smtClean="0"/>
              <a:t>Huarte</a:t>
            </a:r>
            <a:r>
              <a:rPr lang="en-US" sz="2800" i="1" dirty="0" smtClean="0"/>
              <a:t> de San Juan (1530-1592) stated that normal human minds will produce 1,000 sentences they never heard spoke of.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Knowledge of Sentences and </a:t>
            </a:r>
            <a:r>
              <a:rPr lang="en-US" sz="3600" dirty="0" err="1" smtClean="0"/>
              <a:t>Nonsentences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knowledge could understand both infinite well-formed sentences and ill-formed sentences. </a:t>
            </a:r>
          </a:p>
          <a:p>
            <a:pPr lvl="1"/>
            <a:r>
              <a:rPr lang="en-US" b="1" i="1" dirty="0" smtClean="0"/>
              <a:t>John kissed the little old lady who owned the shaggy dog.</a:t>
            </a:r>
          </a:p>
          <a:p>
            <a:pPr lvl="1"/>
            <a:r>
              <a:rPr lang="en-US" b="1" i="1" dirty="0" smtClean="0"/>
              <a:t>John is difficult to love.</a:t>
            </a:r>
          </a:p>
          <a:p>
            <a:pPr lvl="1"/>
            <a:r>
              <a:rPr lang="en-US" b="1" i="1" dirty="0" smtClean="0"/>
              <a:t>John is anxious to go. </a:t>
            </a:r>
          </a:p>
          <a:p>
            <a:pPr lvl="1"/>
            <a:r>
              <a:rPr lang="en-US" b="1" i="1" dirty="0" smtClean="0"/>
              <a:t>John, who was a student, flunked his  exams.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000" t="11000" r="25000" b="39197"/>
          <a:stretch>
            <a:fillRect/>
          </a:stretch>
        </p:blipFill>
        <p:spPr bwMode="auto">
          <a:xfrm>
            <a:off x="188496" y="381000"/>
            <a:ext cx="87920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33400" y="533400"/>
          <a:ext cx="81534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323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Grammar?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02107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Descriptive grammar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Rules combining sound into words (phonology),</a:t>
            </a:r>
          </a:p>
          <a:p>
            <a:r>
              <a:rPr lang="en-US" dirty="0"/>
              <a:t>R</a:t>
            </a:r>
            <a:r>
              <a:rPr lang="en-US" dirty="0" smtClean="0"/>
              <a:t>ules of word formation (morphology)</a:t>
            </a:r>
          </a:p>
          <a:p>
            <a:r>
              <a:rPr lang="en-US" dirty="0" smtClean="0"/>
              <a:t>Rules of combining phrases to sentences (syntax)</a:t>
            </a:r>
          </a:p>
          <a:p>
            <a:r>
              <a:rPr lang="en-US" dirty="0" smtClean="0"/>
              <a:t>Rules of assigning meaning (semantics)</a:t>
            </a:r>
          </a:p>
          <a:p>
            <a:r>
              <a:rPr lang="en-US" dirty="0" smtClean="0"/>
              <a:t>Mental dictionary ( a lexicon)</a:t>
            </a:r>
          </a:p>
          <a:p>
            <a:pPr algn="just">
              <a:buNone/>
            </a:pPr>
            <a:r>
              <a:rPr lang="en-US" dirty="0" smtClean="0"/>
              <a:t>Those are the language competence. To understand the nature </a:t>
            </a:r>
            <a:r>
              <a:rPr lang="en-US" dirty="0"/>
              <a:t>o</a:t>
            </a:r>
            <a:r>
              <a:rPr lang="en-US" dirty="0" smtClean="0"/>
              <a:t>f language we must understand the nature of grammar.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914400"/>
            <a:ext cx="4041775" cy="533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Prescriptive Grammar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19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form that all educated people should use in speaking and writing.</a:t>
            </a:r>
          </a:p>
          <a:p>
            <a:r>
              <a:rPr lang="en-US" dirty="0" smtClean="0"/>
              <a:t>The purpose is to prescribe rather than describe. </a:t>
            </a:r>
          </a:p>
          <a:p>
            <a:pPr lvl="1"/>
            <a:r>
              <a:rPr lang="en-US" dirty="0" smtClean="0"/>
              <a:t>The language use to show the upper class, middle class and lower class. </a:t>
            </a:r>
          </a:p>
          <a:p>
            <a:pPr lvl="1">
              <a:buNone/>
            </a:pPr>
            <a:r>
              <a:rPr lang="en-US" dirty="0" smtClean="0"/>
              <a:t>	e.g. I don’t have none .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     You was wrong about that.</a:t>
            </a:r>
          </a:p>
          <a:p>
            <a:pPr lvl="1">
              <a:buNone/>
            </a:pPr>
            <a:r>
              <a:rPr lang="en-US" dirty="0"/>
              <a:t>	 </a:t>
            </a:r>
            <a:r>
              <a:rPr lang="en-US" dirty="0" smtClean="0"/>
              <a:t>the aim is based on Latin Grammar and made little sense for English.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20844" y="1600200"/>
            <a:ext cx="8534400" cy="4495800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/>
              <a:t>When we study human language, we are approaching what some might call the “</a:t>
            </a:r>
            <a:r>
              <a:rPr lang="en-US" sz="3200" i="1" dirty="0" smtClean="0"/>
              <a:t>human essence</a:t>
            </a:r>
            <a:r>
              <a:rPr lang="en-US" sz="3200" dirty="0"/>
              <a:t>,” the distinctive qualities of mind that are, so far as we know, unique to man</a:t>
            </a:r>
            <a:r>
              <a:rPr lang="en-US" sz="3200" dirty="0" smtClean="0"/>
              <a:t>. (Noam Chomsky)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philosophy, language is:</a:t>
            </a:r>
          </a:p>
          <a:p>
            <a:pPr lvl="1"/>
            <a:r>
              <a:rPr lang="en-US" dirty="0" smtClean="0"/>
              <a:t>To differ from other animals</a:t>
            </a:r>
          </a:p>
          <a:p>
            <a:pPr lvl="1"/>
            <a:r>
              <a:rPr lang="en-US" dirty="0" smtClean="0"/>
              <a:t>To understand our humanity by nature of language</a:t>
            </a:r>
          </a:p>
          <a:p>
            <a:pPr lvl="1"/>
            <a:r>
              <a:rPr lang="en-US" dirty="0" smtClean="0"/>
              <a:t>To express Myths and religions of many people</a:t>
            </a:r>
          </a:p>
          <a:p>
            <a:pPr lvl="1"/>
            <a:r>
              <a:rPr lang="en-US" dirty="0" smtClean="0"/>
              <a:t>To become source and power of human life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African said a new born baby is a </a:t>
            </a:r>
            <a:r>
              <a:rPr lang="en-US" i="1" dirty="0" err="1" smtClean="0"/>
              <a:t>kintu</a:t>
            </a:r>
            <a:r>
              <a:rPr lang="en-US" dirty="0" smtClean="0"/>
              <a:t> (a thing) not yet a </a:t>
            </a:r>
            <a:r>
              <a:rPr lang="en-US" i="1" dirty="0" err="1" smtClean="0"/>
              <a:t>muntu</a:t>
            </a:r>
            <a:r>
              <a:rPr lang="en-US" dirty="0" smtClean="0"/>
              <a:t> (a person)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524000" y="1371600"/>
            <a:ext cx="5715000" cy="495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 we know only what we see, or do we see what we somehow already know? </a:t>
            </a:r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r>
              <a:rPr lang="en-US" sz="2000" dirty="0" smtClean="0"/>
              <a:t>CYNTHIA OZICK, “What Helen Keller Saw,” </a:t>
            </a:r>
            <a:r>
              <a:rPr lang="en-US" sz="2000" i="1" dirty="0" smtClean="0"/>
              <a:t>New Yorker, June 16 &amp; 23, 2003</a:t>
            </a:r>
            <a:endParaRPr lang="en-US" sz="20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of the Sound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 language means know the sounds or signs</a:t>
            </a:r>
          </a:p>
          <a:p>
            <a:r>
              <a:rPr lang="en-US" dirty="0" smtClean="0"/>
              <a:t>The English word “Foreign” was substituted by the sound of words like French </a:t>
            </a:r>
            <a:r>
              <a:rPr lang="en-US" b="1" i="1" dirty="0" err="1" smtClean="0"/>
              <a:t>m</a:t>
            </a:r>
            <a:r>
              <a:rPr lang="en-US" b="1" i="1" dirty="0" err="1" smtClean="0"/>
              <a:t>é</a:t>
            </a:r>
            <a:r>
              <a:rPr lang="en-US" b="1" i="1" dirty="0" err="1" smtClean="0"/>
              <a:t>nag</a:t>
            </a:r>
            <a:r>
              <a:rPr lang="en-US" b="1" i="1" dirty="0" err="1" smtClean="0"/>
              <a:t>é</a:t>
            </a:r>
            <a:r>
              <a:rPr lang="en-US" b="1" i="1" dirty="0"/>
              <a:t> </a:t>
            </a:r>
            <a:r>
              <a:rPr lang="en-US" b="1" i="1" dirty="0" smtClean="0"/>
              <a:t>à </a:t>
            </a:r>
            <a:r>
              <a:rPr lang="en-US" b="1" i="1" dirty="0" err="1" smtClean="0"/>
              <a:t>trois</a:t>
            </a:r>
            <a:endParaRPr lang="en-US" b="1" i="1" dirty="0" smtClean="0"/>
          </a:p>
          <a:p>
            <a:r>
              <a:rPr lang="en-US" dirty="0" smtClean="0"/>
              <a:t>The word “</a:t>
            </a:r>
            <a:r>
              <a:rPr lang="en-US" b="1" dirty="0" smtClean="0"/>
              <a:t>that</a:t>
            </a:r>
            <a:r>
              <a:rPr lang="en-US" dirty="0" smtClean="0"/>
              <a:t>” &amp; “</a:t>
            </a:r>
            <a:r>
              <a:rPr lang="en-US" b="1" dirty="0" smtClean="0"/>
              <a:t>this</a:t>
            </a:r>
            <a:r>
              <a:rPr lang="en-US" dirty="0" smtClean="0"/>
              <a:t>”, French people will say </a:t>
            </a:r>
            <a:r>
              <a:rPr lang="en-US" b="1" i="1" dirty="0" err="1" smtClean="0"/>
              <a:t>zis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i="1" dirty="0" err="1" smtClean="0"/>
              <a:t>z</a:t>
            </a:r>
            <a:r>
              <a:rPr lang="en-US" b="1" i="1" dirty="0" err="1" smtClean="0"/>
              <a:t>at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name of a former president of Ghana was </a:t>
            </a:r>
            <a:r>
              <a:rPr lang="en-US" b="1" i="1" dirty="0" smtClean="0"/>
              <a:t>Nkrumah</a:t>
            </a:r>
            <a:r>
              <a:rPr lang="en-US" dirty="0" smtClean="0"/>
              <a:t> pronounced with an initial sound like the ending sound of English </a:t>
            </a:r>
            <a:r>
              <a:rPr lang="en-US" b="1" i="1" dirty="0" smtClean="0"/>
              <a:t>Sink.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of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English speaker will notify word and meaning of </a:t>
            </a:r>
            <a:r>
              <a:rPr lang="en-US" b="1" i="1" dirty="0" smtClean="0"/>
              <a:t>boy, toy, </a:t>
            </a:r>
            <a:r>
              <a:rPr lang="en-US" i="1" dirty="0" smtClean="0"/>
              <a:t>not</a:t>
            </a:r>
            <a:r>
              <a:rPr lang="en-US" b="1" i="1" dirty="0" smtClean="0"/>
              <a:t> </a:t>
            </a:r>
            <a:r>
              <a:rPr lang="en-US" b="1" i="1" dirty="0" err="1" smtClean="0"/>
              <a:t>moy</a:t>
            </a:r>
            <a:r>
              <a:rPr lang="en-US" b="1" i="1" dirty="0" smtClean="0"/>
              <a:t>. </a:t>
            </a:r>
          </a:p>
          <a:p>
            <a:r>
              <a:rPr lang="en-US" b="1" i="1" dirty="0" smtClean="0"/>
              <a:t>Arbitrary </a:t>
            </a:r>
            <a:r>
              <a:rPr lang="en-US" dirty="0" smtClean="0"/>
              <a:t>becomes the essential correlation between speech sounds and the meaning they represent. </a:t>
            </a:r>
          </a:p>
          <a:p>
            <a:r>
              <a:rPr lang="en-US" i="1" dirty="0" smtClean="0"/>
              <a:t>what do these sound represent?</a:t>
            </a:r>
          </a:p>
          <a:p>
            <a:pPr lvl="1"/>
            <a:r>
              <a:rPr lang="en-US" b="1" i="1" dirty="0" smtClean="0"/>
              <a:t>House</a:t>
            </a:r>
          </a:p>
          <a:p>
            <a:pPr lvl="1"/>
            <a:r>
              <a:rPr lang="en-US" b="1" i="1" dirty="0" smtClean="0"/>
              <a:t>Hand </a:t>
            </a:r>
          </a:p>
          <a:p>
            <a:pPr lvl="1"/>
            <a:r>
              <a:rPr lang="en-US" b="1" i="1" dirty="0" smtClean="0"/>
              <a:t>Rooster</a:t>
            </a:r>
          </a:p>
          <a:p>
            <a:pPr lvl="1"/>
            <a:r>
              <a:rPr lang="en-US" b="1" i="1" dirty="0" smtClean="0"/>
              <a:t>Pet 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6096000"/>
            <a:ext cx="7315200" cy="76200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The example shows that the words of a particular language have the meaning they do only by convention. 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625" t="15000" r="28125" b="13000"/>
          <a:stretch>
            <a:fillRect/>
          </a:stretch>
        </p:blipFill>
        <p:spPr bwMode="auto">
          <a:xfrm>
            <a:off x="0" y="0"/>
            <a:ext cx="9144000" cy="610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</TotalTime>
  <Words>722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INTRODUCTION TO LINGUISTICS</vt:lpstr>
      <vt:lpstr>Slide 2</vt:lpstr>
      <vt:lpstr>Slide 3</vt:lpstr>
      <vt:lpstr>Slide 4</vt:lpstr>
      <vt:lpstr>Linguistic Knowledge</vt:lpstr>
      <vt:lpstr>Slide 6</vt:lpstr>
      <vt:lpstr>Knowledge of the Sound System</vt:lpstr>
      <vt:lpstr>Knowledge of words </vt:lpstr>
      <vt:lpstr>Slide 9</vt:lpstr>
      <vt:lpstr>The Creativity of Linguistic Knowledge</vt:lpstr>
      <vt:lpstr>Slide 11</vt:lpstr>
      <vt:lpstr>Slide 12</vt:lpstr>
      <vt:lpstr>Slide 13</vt:lpstr>
      <vt:lpstr>Slide 14</vt:lpstr>
      <vt:lpstr>Knowledge of Sentences and Nonsentences </vt:lpstr>
      <vt:lpstr>Slide 16</vt:lpstr>
      <vt:lpstr>Slide 17</vt:lpstr>
      <vt:lpstr>What is Grammar?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LINGUISTICS</dc:title>
  <dc:creator>Mr.Dowo</dc:creator>
  <cp:lastModifiedBy>Mr.Dowo</cp:lastModifiedBy>
  <cp:revision>24</cp:revision>
  <dcterms:created xsi:type="dcterms:W3CDTF">2017-03-07T15:56:36Z</dcterms:created>
  <dcterms:modified xsi:type="dcterms:W3CDTF">2017-03-07T17:49:08Z</dcterms:modified>
</cp:coreProperties>
</file>