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16" r:id="rId2"/>
    <p:sldMasterId id="2147483736" r:id="rId3"/>
    <p:sldMasterId id="2147483885" r:id="rId4"/>
    <p:sldMasterId id="2147483890" r:id="rId5"/>
    <p:sldMasterId id="2147483910" r:id="rId6"/>
    <p:sldMasterId id="2147483912" r:id="rId7"/>
    <p:sldMasterId id="2147483917" r:id="rId8"/>
    <p:sldMasterId id="2147483937" r:id="rId9"/>
  </p:sldMasterIdLst>
  <p:notesMasterIdLst>
    <p:notesMasterId r:id="rId27"/>
  </p:notesMasterIdLst>
  <p:sldIdLst>
    <p:sldId id="256" r:id="rId10"/>
    <p:sldId id="270" r:id="rId11"/>
    <p:sldId id="291" r:id="rId12"/>
    <p:sldId id="289" r:id="rId13"/>
    <p:sldId id="292" r:id="rId14"/>
    <p:sldId id="281" r:id="rId15"/>
    <p:sldId id="293" r:id="rId16"/>
    <p:sldId id="295" r:id="rId17"/>
    <p:sldId id="298" r:id="rId18"/>
    <p:sldId id="299" r:id="rId19"/>
    <p:sldId id="300" r:id="rId20"/>
    <p:sldId id="301" r:id="rId21"/>
    <p:sldId id="303" r:id="rId22"/>
    <p:sldId id="305" r:id="rId23"/>
    <p:sldId id="308" r:id="rId24"/>
    <p:sldId id="310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72AF24-80E4-3947-92D3-58EB46D24AE4}">
          <p14:sldIdLst>
            <p14:sldId id="256"/>
            <p14:sldId id="270"/>
            <p14:sldId id="291"/>
            <p14:sldId id="289"/>
            <p14:sldId id="292"/>
            <p14:sldId id="281"/>
            <p14:sldId id="293"/>
            <p14:sldId id="295"/>
            <p14:sldId id="298"/>
            <p14:sldId id="299"/>
            <p14:sldId id="300"/>
            <p14:sldId id="301"/>
            <p14:sldId id="303"/>
            <p14:sldId id="305"/>
            <p14:sldId id="308"/>
            <p14:sldId id="310"/>
            <p14:sldId id="30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8" autoAdjust="0"/>
  </p:normalViewPr>
  <p:slideViewPr>
    <p:cSldViewPr>
      <p:cViewPr>
        <p:scale>
          <a:sx n="70" d="100"/>
          <a:sy n="70" d="100"/>
        </p:scale>
        <p:origin x="-210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70DB3A-6AE0-4DC6-9033-2944117D3071}" type="doc">
      <dgm:prSet loTypeId="urn:microsoft.com/office/officeart/2005/8/layout/radial1" loCatId="cycle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7FB4F27-A188-47A6-B2EE-417DFD94C6D2}">
      <dgm:prSet phldrT="[Text]" custT="1"/>
      <dgm:spPr/>
      <dgm:t>
        <a:bodyPr/>
        <a:lstStyle/>
        <a:p>
          <a:r>
            <a:rPr lang="id-ID" sz="2000" b="1" dirty="0" smtClean="0"/>
            <a:t>Intelligibility</a:t>
          </a:r>
          <a:endParaRPr lang="en-US" sz="1100" b="1" dirty="0"/>
        </a:p>
      </dgm:t>
    </dgm:pt>
    <dgm:pt modelId="{E65FCC24-A180-455F-8482-B37BE1485BCC}" type="parTrans" cxnId="{251B5EF3-4961-42D2-A5AB-E04F1CBF38A2}">
      <dgm:prSet/>
      <dgm:spPr/>
      <dgm:t>
        <a:bodyPr/>
        <a:lstStyle/>
        <a:p>
          <a:endParaRPr lang="en-US"/>
        </a:p>
      </dgm:t>
    </dgm:pt>
    <dgm:pt modelId="{006FFCC9-A488-4952-87F0-CE2FA0981ED7}" type="sibTrans" cxnId="{251B5EF3-4961-42D2-A5AB-E04F1CBF38A2}">
      <dgm:prSet/>
      <dgm:spPr/>
      <dgm:t>
        <a:bodyPr/>
        <a:lstStyle/>
        <a:p>
          <a:endParaRPr lang="en-US"/>
        </a:p>
      </dgm:t>
    </dgm:pt>
    <dgm:pt modelId="{17AC44B4-34C2-456C-A127-147BF6B2D6C5}">
      <dgm:prSet phldrT="[Text]" custT="1"/>
      <dgm:spPr/>
      <dgm:t>
        <a:bodyPr/>
        <a:lstStyle/>
        <a:p>
          <a:r>
            <a:rPr lang="id-ID" sz="2000" dirty="0" smtClean="0"/>
            <a:t>ELF/ World Englishes</a:t>
          </a:r>
          <a:endParaRPr lang="en-US" sz="900" dirty="0"/>
        </a:p>
      </dgm:t>
    </dgm:pt>
    <dgm:pt modelId="{6A5ADB8E-456D-432A-A6AB-6F2A6EFC85A2}" type="parTrans" cxnId="{7A17315D-610D-4D70-B417-4F509BB0FC15}">
      <dgm:prSet/>
      <dgm:spPr/>
      <dgm:t>
        <a:bodyPr/>
        <a:lstStyle/>
        <a:p>
          <a:endParaRPr lang="en-US"/>
        </a:p>
      </dgm:t>
    </dgm:pt>
    <dgm:pt modelId="{26B318B1-97B5-4784-8CE0-766B698F364F}" type="sibTrans" cxnId="{7A17315D-610D-4D70-B417-4F509BB0FC15}">
      <dgm:prSet/>
      <dgm:spPr/>
      <dgm:t>
        <a:bodyPr/>
        <a:lstStyle/>
        <a:p>
          <a:endParaRPr lang="en-US"/>
        </a:p>
      </dgm:t>
    </dgm:pt>
    <dgm:pt modelId="{33B45985-85D3-49AA-A83A-9ADD54B05780}">
      <dgm:prSet phldrT="[Text]" custT="1"/>
      <dgm:spPr/>
      <dgm:t>
        <a:bodyPr/>
        <a:lstStyle/>
        <a:p>
          <a:r>
            <a:rPr lang="id-ID" sz="2000" dirty="0" smtClean="0"/>
            <a:t>Accentedness</a:t>
          </a:r>
          <a:endParaRPr lang="en-US" sz="1100" dirty="0"/>
        </a:p>
      </dgm:t>
    </dgm:pt>
    <dgm:pt modelId="{0BB9B965-07BB-48D6-94E7-17290F521DA2}" type="parTrans" cxnId="{0EF7EEAB-3052-424C-9A91-FF923E23BEED}">
      <dgm:prSet/>
      <dgm:spPr/>
      <dgm:t>
        <a:bodyPr/>
        <a:lstStyle/>
        <a:p>
          <a:endParaRPr lang="en-US"/>
        </a:p>
      </dgm:t>
    </dgm:pt>
    <dgm:pt modelId="{13AAFAF0-5B34-4E1E-A7BA-840D212D6804}" type="sibTrans" cxnId="{0EF7EEAB-3052-424C-9A91-FF923E23BEED}">
      <dgm:prSet/>
      <dgm:spPr/>
      <dgm:t>
        <a:bodyPr/>
        <a:lstStyle/>
        <a:p>
          <a:endParaRPr lang="en-US"/>
        </a:p>
      </dgm:t>
    </dgm:pt>
    <dgm:pt modelId="{185754ED-A180-488C-806C-9B0972DB62EB}">
      <dgm:prSet phldrT="[Text]" custT="1"/>
      <dgm:spPr/>
      <dgm:t>
        <a:bodyPr/>
        <a:lstStyle/>
        <a:p>
          <a:r>
            <a:rPr lang="id-ID" sz="1800" dirty="0" smtClean="0"/>
            <a:t>Comprehensibility</a:t>
          </a:r>
          <a:endParaRPr lang="en-US" sz="800" dirty="0"/>
        </a:p>
      </dgm:t>
    </dgm:pt>
    <dgm:pt modelId="{A1561AC7-0A5F-4F52-B76B-72AC84EF4E5E}" type="parTrans" cxnId="{C7B1EA30-0D3C-4924-9602-A06A9526D55F}">
      <dgm:prSet/>
      <dgm:spPr/>
      <dgm:t>
        <a:bodyPr/>
        <a:lstStyle/>
        <a:p>
          <a:endParaRPr lang="en-US"/>
        </a:p>
      </dgm:t>
    </dgm:pt>
    <dgm:pt modelId="{3DDCF705-7D67-443D-A083-8260C2E1643C}" type="sibTrans" cxnId="{C7B1EA30-0D3C-4924-9602-A06A9526D55F}">
      <dgm:prSet/>
      <dgm:spPr/>
      <dgm:t>
        <a:bodyPr/>
        <a:lstStyle/>
        <a:p>
          <a:endParaRPr lang="en-US"/>
        </a:p>
      </dgm:t>
    </dgm:pt>
    <dgm:pt modelId="{5F5D5C2C-D8B9-4913-82DA-880A3988C3D8}">
      <dgm:prSet phldrT="[Text]" custT="1"/>
      <dgm:spPr/>
      <dgm:t>
        <a:bodyPr/>
        <a:lstStyle/>
        <a:p>
          <a:r>
            <a:rPr lang="id-ID" sz="2000" dirty="0" smtClean="0"/>
            <a:t>L2 speech/ pronunciation</a:t>
          </a:r>
        </a:p>
      </dgm:t>
    </dgm:pt>
    <dgm:pt modelId="{9BC649DA-BB13-45D9-8EDF-835281F6F4B4}" type="parTrans" cxnId="{81B44D86-391F-446A-B03F-0C552497D113}">
      <dgm:prSet/>
      <dgm:spPr/>
      <dgm:t>
        <a:bodyPr/>
        <a:lstStyle/>
        <a:p>
          <a:endParaRPr lang="en-US"/>
        </a:p>
      </dgm:t>
    </dgm:pt>
    <dgm:pt modelId="{AECF3924-06CB-4A3A-9B22-96F6B14CFC8A}" type="sibTrans" cxnId="{81B44D86-391F-446A-B03F-0C552497D113}">
      <dgm:prSet/>
      <dgm:spPr/>
      <dgm:t>
        <a:bodyPr/>
        <a:lstStyle/>
        <a:p>
          <a:endParaRPr lang="en-US"/>
        </a:p>
      </dgm:t>
    </dgm:pt>
    <dgm:pt modelId="{7430BE0B-D9D2-4F55-9976-F79F94395443}" type="pres">
      <dgm:prSet presAssocID="{A370DB3A-6AE0-4DC6-9033-2944117D307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65627E-8A7B-4086-82A5-E6DC6D7EAF2A}" type="pres">
      <dgm:prSet presAssocID="{07FB4F27-A188-47A6-B2EE-417DFD94C6D2}" presName="centerShape" presStyleLbl="node0" presStyleIdx="0" presStyleCnt="1" custScaleX="182649" custScaleY="95491" custLinFactNeighborX="-76" custLinFactNeighborY="-2040"/>
      <dgm:spPr/>
      <dgm:t>
        <a:bodyPr/>
        <a:lstStyle/>
        <a:p>
          <a:endParaRPr lang="en-US"/>
        </a:p>
      </dgm:t>
    </dgm:pt>
    <dgm:pt modelId="{C4167E8B-D8DC-4215-8187-A4DB7E1CC156}" type="pres">
      <dgm:prSet presAssocID="{6A5ADB8E-456D-432A-A6AB-6F2A6EFC85A2}" presName="Name9" presStyleLbl="parChTrans1D2" presStyleIdx="0" presStyleCnt="4"/>
      <dgm:spPr/>
      <dgm:t>
        <a:bodyPr/>
        <a:lstStyle/>
        <a:p>
          <a:endParaRPr lang="en-US"/>
        </a:p>
      </dgm:t>
    </dgm:pt>
    <dgm:pt modelId="{82336FD4-4782-48D8-879C-3BD6A5420F83}" type="pres">
      <dgm:prSet presAssocID="{6A5ADB8E-456D-432A-A6AB-6F2A6EFC85A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6677BE4-E11A-45FA-B161-C7A5C5A96AB3}" type="pres">
      <dgm:prSet presAssocID="{17AC44B4-34C2-456C-A127-147BF6B2D6C5}" presName="node" presStyleLbl="node1" presStyleIdx="0" presStyleCnt="4" custScaleX="153648" custScaleY="90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23B55-C940-4378-86D8-43B105E862F7}" type="pres">
      <dgm:prSet presAssocID="{0BB9B965-07BB-48D6-94E7-17290F521DA2}" presName="Name9" presStyleLbl="parChTrans1D2" presStyleIdx="1" presStyleCnt="4"/>
      <dgm:spPr/>
      <dgm:t>
        <a:bodyPr/>
        <a:lstStyle/>
        <a:p>
          <a:endParaRPr lang="en-US"/>
        </a:p>
      </dgm:t>
    </dgm:pt>
    <dgm:pt modelId="{896D47BA-2A71-4191-81F1-F1D981365031}" type="pres">
      <dgm:prSet presAssocID="{0BB9B965-07BB-48D6-94E7-17290F521DA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CD78878-EE79-4729-A9AD-3E86FC390FB8}" type="pres">
      <dgm:prSet presAssocID="{33B45985-85D3-49AA-A83A-9ADD54B05780}" presName="node" presStyleLbl="node1" presStyleIdx="1" presStyleCnt="4" custScaleX="188359" custRadScaleRad="159005" custRadScaleInc="-1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F510F-6104-44B7-A159-7EDED4AC5B00}" type="pres">
      <dgm:prSet presAssocID="{A1561AC7-0A5F-4F52-B76B-72AC84EF4E5E}" presName="Name9" presStyleLbl="parChTrans1D2" presStyleIdx="2" presStyleCnt="4"/>
      <dgm:spPr/>
      <dgm:t>
        <a:bodyPr/>
        <a:lstStyle/>
        <a:p>
          <a:endParaRPr lang="en-US"/>
        </a:p>
      </dgm:t>
    </dgm:pt>
    <dgm:pt modelId="{B17ED08A-A0F6-49E7-B792-678E6EC0E404}" type="pres">
      <dgm:prSet presAssocID="{A1561AC7-0A5F-4F52-B76B-72AC84EF4E5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60D68B3-D66A-4D8B-BBB2-2C816C7AB825}" type="pres">
      <dgm:prSet presAssocID="{185754ED-A180-488C-806C-9B0972DB62EB}" presName="node" presStyleLbl="node1" presStyleIdx="2" presStyleCnt="4" custScaleX="209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1B45A-A35C-4411-BE19-9EA021F0A1DB}" type="pres">
      <dgm:prSet presAssocID="{9BC649DA-BB13-45D9-8EDF-835281F6F4B4}" presName="Name9" presStyleLbl="parChTrans1D2" presStyleIdx="3" presStyleCnt="4"/>
      <dgm:spPr/>
      <dgm:t>
        <a:bodyPr/>
        <a:lstStyle/>
        <a:p>
          <a:endParaRPr lang="en-US"/>
        </a:p>
      </dgm:t>
    </dgm:pt>
    <dgm:pt modelId="{98ABA4E9-8675-4236-9CB0-F860FC1E15F0}" type="pres">
      <dgm:prSet presAssocID="{9BC649DA-BB13-45D9-8EDF-835281F6F4B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2D642F7-B355-428A-A95E-EFFF3AB710D5}" type="pres">
      <dgm:prSet presAssocID="{5F5D5C2C-D8B9-4913-82DA-880A3988C3D8}" presName="node" presStyleLbl="node1" presStyleIdx="3" presStyleCnt="4" custScaleX="177909" custRadScaleRad="155515" custRadScaleInc="5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76CC90-3A2C-4E5F-8FF4-CCEB15B9E6DE}" type="presOf" srcId="{185754ED-A180-488C-806C-9B0972DB62EB}" destId="{E60D68B3-D66A-4D8B-BBB2-2C816C7AB825}" srcOrd="0" destOrd="0" presId="urn:microsoft.com/office/officeart/2005/8/layout/radial1"/>
    <dgm:cxn modelId="{26710352-D9C7-437D-9803-A4276A1A66D9}" type="presOf" srcId="{5F5D5C2C-D8B9-4913-82DA-880A3988C3D8}" destId="{22D642F7-B355-428A-A95E-EFFF3AB710D5}" srcOrd="0" destOrd="0" presId="urn:microsoft.com/office/officeart/2005/8/layout/radial1"/>
    <dgm:cxn modelId="{CE616196-D67F-40E3-AAE5-40389D49F90C}" type="presOf" srcId="{17AC44B4-34C2-456C-A127-147BF6B2D6C5}" destId="{46677BE4-E11A-45FA-B161-C7A5C5A96AB3}" srcOrd="0" destOrd="0" presId="urn:microsoft.com/office/officeart/2005/8/layout/radial1"/>
    <dgm:cxn modelId="{01C77311-DCD6-44DA-9407-36B95368EB62}" type="presOf" srcId="{9BC649DA-BB13-45D9-8EDF-835281F6F4B4}" destId="{98ABA4E9-8675-4236-9CB0-F860FC1E15F0}" srcOrd="1" destOrd="0" presId="urn:microsoft.com/office/officeart/2005/8/layout/radial1"/>
    <dgm:cxn modelId="{81B44D86-391F-446A-B03F-0C552497D113}" srcId="{07FB4F27-A188-47A6-B2EE-417DFD94C6D2}" destId="{5F5D5C2C-D8B9-4913-82DA-880A3988C3D8}" srcOrd="3" destOrd="0" parTransId="{9BC649DA-BB13-45D9-8EDF-835281F6F4B4}" sibTransId="{AECF3924-06CB-4A3A-9B22-96F6B14CFC8A}"/>
    <dgm:cxn modelId="{AB74324D-0D2F-41AC-8547-A4E6D3E18E19}" type="presOf" srcId="{6A5ADB8E-456D-432A-A6AB-6F2A6EFC85A2}" destId="{C4167E8B-D8DC-4215-8187-A4DB7E1CC156}" srcOrd="0" destOrd="0" presId="urn:microsoft.com/office/officeart/2005/8/layout/radial1"/>
    <dgm:cxn modelId="{B6E94EF9-8CF7-473E-B013-260950951D9B}" type="presOf" srcId="{0BB9B965-07BB-48D6-94E7-17290F521DA2}" destId="{B8123B55-C940-4378-86D8-43B105E862F7}" srcOrd="0" destOrd="0" presId="urn:microsoft.com/office/officeart/2005/8/layout/radial1"/>
    <dgm:cxn modelId="{0FEAFAE9-8F85-4C01-81A2-37D4555AC5F1}" type="presOf" srcId="{A1561AC7-0A5F-4F52-B76B-72AC84EF4E5E}" destId="{D6FF510F-6104-44B7-A159-7EDED4AC5B00}" srcOrd="0" destOrd="0" presId="urn:microsoft.com/office/officeart/2005/8/layout/radial1"/>
    <dgm:cxn modelId="{BCED21C0-2F58-4335-84AF-4017C03E165E}" type="presOf" srcId="{9BC649DA-BB13-45D9-8EDF-835281F6F4B4}" destId="{FAB1B45A-A35C-4411-BE19-9EA021F0A1DB}" srcOrd="0" destOrd="0" presId="urn:microsoft.com/office/officeart/2005/8/layout/radial1"/>
    <dgm:cxn modelId="{ADEED75A-18A1-4E93-969B-FE8EAB3D57A9}" type="presOf" srcId="{07FB4F27-A188-47A6-B2EE-417DFD94C6D2}" destId="{6565627E-8A7B-4086-82A5-E6DC6D7EAF2A}" srcOrd="0" destOrd="0" presId="urn:microsoft.com/office/officeart/2005/8/layout/radial1"/>
    <dgm:cxn modelId="{C7B1EA30-0D3C-4924-9602-A06A9526D55F}" srcId="{07FB4F27-A188-47A6-B2EE-417DFD94C6D2}" destId="{185754ED-A180-488C-806C-9B0972DB62EB}" srcOrd="2" destOrd="0" parTransId="{A1561AC7-0A5F-4F52-B76B-72AC84EF4E5E}" sibTransId="{3DDCF705-7D67-443D-A083-8260C2E1643C}"/>
    <dgm:cxn modelId="{7A17315D-610D-4D70-B417-4F509BB0FC15}" srcId="{07FB4F27-A188-47A6-B2EE-417DFD94C6D2}" destId="{17AC44B4-34C2-456C-A127-147BF6B2D6C5}" srcOrd="0" destOrd="0" parTransId="{6A5ADB8E-456D-432A-A6AB-6F2A6EFC85A2}" sibTransId="{26B318B1-97B5-4784-8CE0-766B698F364F}"/>
    <dgm:cxn modelId="{0EF7EEAB-3052-424C-9A91-FF923E23BEED}" srcId="{07FB4F27-A188-47A6-B2EE-417DFD94C6D2}" destId="{33B45985-85D3-49AA-A83A-9ADD54B05780}" srcOrd="1" destOrd="0" parTransId="{0BB9B965-07BB-48D6-94E7-17290F521DA2}" sibTransId="{13AAFAF0-5B34-4E1E-A7BA-840D212D6804}"/>
    <dgm:cxn modelId="{419278D8-6516-4341-8399-D30218FAA768}" type="presOf" srcId="{A370DB3A-6AE0-4DC6-9033-2944117D3071}" destId="{7430BE0B-D9D2-4F55-9976-F79F94395443}" srcOrd="0" destOrd="0" presId="urn:microsoft.com/office/officeart/2005/8/layout/radial1"/>
    <dgm:cxn modelId="{8442C853-51A3-4A12-AB38-FB1C1DC51BAF}" type="presOf" srcId="{0BB9B965-07BB-48D6-94E7-17290F521DA2}" destId="{896D47BA-2A71-4191-81F1-F1D981365031}" srcOrd="1" destOrd="0" presId="urn:microsoft.com/office/officeart/2005/8/layout/radial1"/>
    <dgm:cxn modelId="{C83C0674-404B-47A9-8335-53EC13DFE003}" type="presOf" srcId="{A1561AC7-0A5F-4F52-B76B-72AC84EF4E5E}" destId="{B17ED08A-A0F6-49E7-B792-678E6EC0E404}" srcOrd="1" destOrd="0" presId="urn:microsoft.com/office/officeart/2005/8/layout/radial1"/>
    <dgm:cxn modelId="{742EE2F2-07C4-4BE1-90EF-44F0977F2827}" type="presOf" srcId="{6A5ADB8E-456D-432A-A6AB-6F2A6EFC85A2}" destId="{82336FD4-4782-48D8-879C-3BD6A5420F83}" srcOrd="1" destOrd="0" presId="urn:microsoft.com/office/officeart/2005/8/layout/radial1"/>
    <dgm:cxn modelId="{251B5EF3-4961-42D2-A5AB-E04F1CBF38A2}" srcId="{A370DB3A-6AE0-4DC6-9033-2944117D3071}" destId="{07FB4F27-A188-47A6-B2EE-417DFD94C6D2}" srcOrd="0" destOrd="0" parTransId="{E65FCC24-A180-455F-8482-B37BE1485BCC}" sibTransId="{006FFCC9-A488-4952-87F0-CE2FA0981ED7}"/>
    <dgm:cxn modelId="{89ECBC8B-45B7-4A01-AB82-2E77EB1CD1F0}" type="presOf" srcId="{33B45985-85D3-49AA-A83A-9ADD54B05780}" destId="{1CD78878-EE79-4729-A9AD-3E86FC390FB8}" srcOrd="0" destOrd="0" presId="urn:microsoft.com/office/officeart/2005/8/layout/radial1"/>
    <dgm:cxn modelId="{2853E775-980D-4FE3-8DAD-FAEF228AFF60}" type="presParOf" srcId="{7430BE0B-D9D2-4F55-9976-F79F94395443}" destId="{6565627E-8A7B-4086-82A5-E6DC6D7EAF2A}" srcOrd="0" destOrd="0" presId="urn:microsoft.com/office/officeart/2005/8/layout/radial1"/>
    <dgm:cxn modelId="{13B20888-95CE-4024-84E1-8938A91071EB}" type="presParOf" srcId="{7430BE0B-D9D2-4F55-9976-F79F94395443}" destId="{C4167E8B-D8DC-4215-8187-A4DB7E1CC156}" srcOrd="1" destOrd="0" presId="urn:microsoft.com/office/officeart/2005/8/layout/radial1"/>
    <dgm:cxn modelId="{59E7861B-37E1-43B2-8D90-1926C8815F22}" type="presParOf" srcId="{C4167E8B-D8DC-4215-8187-A4DB7E1CC156}" destId="{82336FD4-4782-48D8-879C-3BD6A5420F83}" srcOrd="0" destOrd="0" presId="urn:microsoft.com/office/officeart/2005/8/layout/radial1"/>
    <dgm:cxn modelId="{F8043A00-569A-4B8A-BF89-B705D3562794}" type="presParOf" srcId="{7430BE0B-D9D2-4F55-9976-F79F94395443}" destId="{46677BE4-E11A-45FA-B161-C7A5C5A96AB3}" srcOrd="2" destOrd="0" presId="urn:microsoft.com/office/officeart/2005/8/layout/radial1"/>
    <dgm:cxn modelId="{2C03D09D-4960-48D8-AC80-84B8B7607485}" type="presParOf" srcId="{7430BE0B-D9D2-4F55-9976-F79F94395443}" destId="{B8123B55-C940-4378-86D8-43B105E862F7}" srcOrd="3" destOrd="0" presId="urn:microsoft.com/office/officeart/2005/8/layout/radial1"/>
    <dgm:cxn modelId="{46AA3F99-4648-4F6D-B0D7-BDC8879FCD3D}" type="presParOf" srcId="{B8123B55-C940-4378-86D8-43B105E862F7}" destId="{896D47BA-2A71-4191-81F1-F1D981365031}" srcOrd="0" destOrd="0" presId="urn:microsoft.com/office/officeart/2005/8/layout/radial1"/>
    <dgm:cxn modelId="{B51956C5-018D-4F57-95C2-6E6B3F5845E5}" type="presParOf" srcId="{7430BE0B-D9D2-4F55-9976-F79F94395443}" destId="{1CD78878-EE79-4729-A9AD-3E86FC390FB8}" srcOrd="4" destOrd="0" presId="urn:microsoft.com/office/officeart/2005/8/layout/radial1"/>
    <dgm:cxn modelId="{EEE72150-A3F8-491D-966E-DA3BAF7BAF08}" type="presParOf" srcId="{7430BE0B-D9D2-4F55-9976-F79F94395443}" destId="{D6FF510F-6104-44B7-A159-7EDED4AC5B00}" srcOrd="5" destOrd="0" presId="urn:microsoft.com/office/officeart/2005/8/layout/radial1"/>
    <dgm:cxn modelId="{DED6C053-7444-45AF-93BF-4E2ED64BD9CD}" type="presParOf" srcId="{D6FF510F-6104-44B7-A159-7EDED4AC5B00}" destId="{B17ED08A-A0F6-49E7-B792-678E6EC0E404}" srcOrd="0" destOrd="0" presId="urn:microsoft.com/office/officeart/2005/8/layout/radial1"/>
    <dgm:cxn modelId="{CA1A4EB2-3510-43A3-A81F-9B18D20E5FC0}" type="presParOf" srcId="{7430BE0B-D9D2-4F55-9976-F79F94395443}" destId="{E60D68B3-D66A-4D8B-BBB2-2C816C7AB825}" srcOrd="6" destOrd="0" presId="urn:microsoft.com/office/officeart/2005/8/layout/radial1"/>
    <dgm:cxn modelId="{25F123EC-E89F-4098-BE7F-21B2F2D23B8E}" type="presParOf" srcId="{7430BE0B-D9D2-4F55-9976-F79F94395443}" destId="{FAB1B45A-A35C-4411-BE19-9EA021F0A1DB}" srcOrd="7" destOrd="0" presId="urn:microsoft.com/office/officeart/2005/8/layout/radial1"/>
    <dgm:cxn modelId="{D7B15200-2853-4474-93C2-CD4933F8F76F}" type="presParOf" srcId="{FAB1B45A-A35C-4411-BE19-9EA021F0A1DB}" destId="{98ABA4E9-8675-4236-9CB0-F860FC1E15F0}" srcOrd="0" destOrd="0" presId="urn:microsoft.com/office/officeart/2005/8/layout/radial1"/>
    <dgm:cxn modelId="{605E3210-E5FE-453C-BDDA-626398427688}" type="presParOf" srcId="{7430BE0B-D9D2-4F55-9976-F79F94395443}" destId="{22D642F7-B355-428A-A95E-EFFF3AB710D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8FB5F9-4876-49AA-B464-D8DBFA2C7D9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F000F2-8F14-4FCB-BC67-AE4298CF83D6}">
      <dgm:prSet phldrT="[Text]" custT="1"/>
      <dgm:spPr/>
      <dgm:t>
        <a:bodyPr/>
        <a:lstStyle/>
        <a:p>
          <a:pPr algn="l"/>
          <a:r>
            <a:rPr lang="id-ID" sz="1400" b="1" dirty="0" smtClean="0"/>
            <a:t>Foreign-accented words in </a:t>
          </a:r>
          <a:r>
            <a:rPr lang="en-US" sz="14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quiet and noise conditions</a:t>
          </a:r>
          <a:endParaRPr lang="en-US" sz="1400" b="1" dirty="0"/>
        </a:p>
      </dgm:t>
    </dgm:pt>
    <dgm:pt modelId="{CA9A5019-95AF-4162-A66E-5E9D341B45B3}" type="parTrans" cxnId="{4F60E721-59E2-4091-A94F-3F7A43EDEE83}">
      <dgm:prSet/>
      <dgm:spPr/>
      <dgm:t>
        <a:bodyPr/>
        <a:lstStyle/>
        <a:p>
          <a:endParaRPr lang="en-US"/>
        </a:p>
      </dgm:t>
    </dgm:pt>
    <dgm:pt modelId="{957E7671-375C-4E77-BD7A-447C4621D97D}" type="sibTrans" cxnId="{4F60E721-59E2-4091-A94F-3F7A43EDEE83}">
      <dgm:prSet/>
      <dgm:spPr/>
      <dgm:t>
        <a:bodyPr/>
        <a:lstStyle/>
        <a:p>
          <a:endParaRPr lang="en-US"/>
        </a:p>
      </dgm:t>
    </dgm:pt>
    <dgm:pt modelId="{8CE2DF78-9BAC-4041-BB4E-C10E1484DB62}">
      <dgm:prSet phldrT="[Text]" custT="1"/>
      <dgm:spPr/>
      <dgm:t>
        <a:bodyPr/>
        <a:lstStyle/>
        <a:p>
          <a:pPr algn="l"/>
          <a:r>
            <a:rPr lang="en-US" sz="14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a cloze test based on passage read by speakers from various L1 backgrounds</a:t>
          </a:r>
          <a:endParaRPr lang="en-US" sz="1400" b="1" dirty="0"/>
        </a:p>
      </dgm:t>
    </dgm:pt>
    <dgm:pt modelId="{19E5C239-EBC8-4A2B-9027-59D26CA8885C}" type="parTrans" cxnId="{46CE630E-07D2-4673-80BE-28C0C36C2250}">
      <dgm:prSet/>
      <dgm:spPr/>
      <dgm:t>
        <a:bodyPr/>
        <a:lstStyle/>
        <a:p>
          <a:endParaRPr lang="en-US"/>
        </a:p>
      </dgm:t>
    </dgm:pt>
    <dgm:pt modelId="{68789B54-2BF1-4495-8E8C-DE2D5B80C2D6}" type="sibTrans" cxnId="{46CE630E-07D2-4673-80BE-28C0C36C2250}">
      <dgm:prSet/>
      <dgm:spPr/>
      <dgm:t>
        <a:bodyPr/>
        <a:lstStyle/>
        <a:p>
          <a:endParaRPr lang="en-US"/>
        </a:p>
      </dgm:t>
    </dgm:pt>
    <dgm:pt modelId="{34BE2BD6-1DF9-423B-9B7B-84145DF940BC}">
      <dgm:prSet phldrT="[Text]" custT="1"/>
      <dgm:spPr/>
      <dgm:t>
        <a:bodyPr/>
        <a:lstStyle/>
        <a:p>
          <a:pPr algn="l"/>
          <a:r>
            <a:rPr lang="id-ID" sz="14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A </a:t>
          </a:r>
          <a:r>
            <a:rPr lang="en-US" sz="14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standardized</a:t>
          </a:r>
          <a:r>
            <a:rPr lang="id-ID" sz="14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test in which L2 speakers read sentences and L2 listeners match pictures with multiple-choice responses </a:t>
          </a:r>
          <a:endParaRPr lang="en-US" sz="1400" b="1" dirty="0"/>
        </a:p>
      </dgm:t>
    </dgm:pt>
    <dgm:pt modelId="{AE92214D-67E6-4EBC-AEDA-7B14675DDFDA}" type="parTrans" cxnId="{F70C51F9-90AC-4DB9-8AE7-7192C3AF2786}">
      <dgm:prSet/>
      <dgm:spPr/>
      <dgm:t>
        <a:bodyPr/>
        <a:lstStyle/>
        <a:p>
          <a:endParaRPr lang="en-US"/>
        </a:p>
      </dgm:t>
    </dgm:pt>
    <dgm:pt modelId="{6EB77D99-EC20-45DA-A753-BE1BE0622969}" type="sibTrans" cxnId="{F70C51F9-90AC-4DB9-8AE7-7192C3AF2786}">
      <dgm:prSet/>
      <dgm:spPr/>
      <dgm:t>
        <a:bodyPr/>
        <a:lstStyle/>
        <a:p>
          <a:endParaRPr lang="en-US"/>
        </a:p>
      </dgm:t>
    </dgm:pt>
    <dgm:pt modelId="{294B6D7E-DB20-4B19-B271-83D8AE7E392D}">
      <dgm:prSet phldrT="[Text]" custT="1"/>
      <dgm:spPr/>
      <dgm:t>
        <a:bodyPr/>
        <a:lstStyle/>
        <a:p>
          <a:pPr algn="l"/>
          <a:r>
            <a:rPr lang="id-ID" sz="1400" b="1" dirty="0" smtClean="0"/>
            <a:t>Summarizing main idea of short presentations by L2 users</a:t>
          </a:r>
          <a:endParaRPr lang="en-US" sz="1400" b="1" dirty="0"/>
        </a:p>
      </dgm:t>
    </dgm:pt>
    <dgm:pt modelId="{6CDA13D5-E8FC-421D-A6AF-E92C646AD438}" type="parTrans" cxnId="{EEE2D7B1-AC25-40CE-863A-7159CB4A619E}">
      <dgm:prSet/>
      <dgm:spPr/>
      <dgm:t>
        <a:bodyPr/>
        <a:lstStyle/>
        <a:p>
          <a:endParaRPr lang="en-US"/>
        </a:p>
      </dgm:t>
    </dgm:pt>
    <dgm:pt modelId="{007DCC3D-0C88-42AE-9168-0ADD2E4048BE}" type="sibTrans" cxnId="{EEE2D7B1-AC25-40CE-863A-7159CB4A619E}">
      <dgm:prSet/>
      <dgm:spPr/>
      <dgm:t>
        <a:bodyPr/>
        <a:lstStyle/>
        <a:p>
          <a:endParaRPr lang="en-US"/>
        </a:p>
      </dgm:t>
    </dgm:pt>
    <dgm:pt modelId="{8AB34079-6F52-405B-89BF-7C257897C644}">
      <dgm:prSet phldrT="[Text]" custT="1"/>
      <dgm:spPr/>
      <dgm:t>
        <a:bodyPr/>
        <a:lstStyle/>
        <a:p>
          <a:pPr algn="l"/>
          <a:r>
            <a:rPr lang="id-ID" sz="14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Dictee-task</a:t>
          </a:r>
          <a:endParaRPr lang="en-US" sz="1400" b="1" dirty="0"/>
        </a:p>
      </dgm:t>
    </dgm:pt>
    <dgm:pt modelId="{95473C3A-CB54-4B68-934C-7005A540DB07}" type="parTrans" cxnId="{8DF36323-A48C-4686-AD35-3B962C081E73}">
      <dgm:prSet/>
      <dgm:spPr/>
      <dgm:t>
        <a:bodyPr/>
        <a:lstStyle/>
        <a:p>
          <a:endParaRPr lang="en-US"/>
        </a:p>
      </dgm:t>
    </dgm:pt>
    <dgm:pt modelId="{E06080BC-BAF4-4A69-9141-CF234F2799D5}" type="sibTrans" cxnId="{8DF36323-A48C-4686-AD35-3B962C081E73}">
      <dgm:prSet/>
      <dgm:spPr/>
      <dgm:t>
        <a:bodyPr/>
        <a:lstStyle/>
        <a:p>
          <a:endParaRPr lang="en-US"/>
        </a:p>
      </dgm:t>
    </dgm:pt>
    <dgm:pt modelId="{91A256AD-3EDD-4E3B-989D-B7B98F165D6F}">
      <dgm:prSet phldrT="[Text]" custT="1"/>
      <dgm:spPr/>
      <dgm:t>
        <a:bodyPr/>
        <a:lstStyle/>
        <a:p>
          <a:pPr algn="l"/>
          <a:r>
            <a:rPr lang="id-ID" sz="1400" b="1" dirty="0" smtClean="0"/>
            <a:t>L2 speakers read aloud and present to native speakers </a:t>
          </a:r>
          <a:endParaRPr lang="en-US" sz="1400" b="1" dirty="0"/>
        </a:p>
      </dgm:t>
    </dgm:pt>
    <dgm:pt modelId="{ABBA8868-8A88-4C2D-B32A-E58CD98E8E6C}" type="parTrans" cxnId="{64C97524-826E-42E6-800D-07C827367216}">
      <dgm:prSet/>
      <dgm:spPr/>
      <dgm:t>
        <a:bodyPr/>
        <a:lstStyle/>
        <a:p>
          <a:endParaRPr lang="en-US"/>
        </a:p>
      </dgm:t>
    </dgm:pt>
    <dgm:pt modelId="{3A42B161-CB5F-43FA-94E8-EB631F42EBAB}" type="sibTrans" cxnId="{64C97524-826E-42E6-800D-07C827367216}">
      <dgm:prSet/>
      <dgm:spPr/>
      <dgm:t>
        <a:bodyPr/>
        <a:lstStyle/>
        <a:p>
          <a:endParaRPr lang="en-US"/>
        </a:p>
      </dgm:t>
    </dgm:pt>
    <dgm:pt modelId="{3B794E21-A5F4-458B-8A32-B0FE27D5CC8D}">
      <dgm:prSet phldrT="[Text]" custT="1"/>
      <dgm:spPr/>
      <dgm:t>
        <a:bodyPr/>
        <a:lstStyle/>
        <a:p>
          <a:pPr algn="l"/>
          <a:r>
            <a:rPr lang="id-ID" sz="1400" b="1" dirty="0" smtClean="0"/>
            <a:t>A </a:t>
          </a:r>
          <a:r>
            <a:rPr lang="en-US" sz="14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verification task in relevance to short true and false sentences </a:t>
          </a:r>
          <a:r>
            <a:rPr lang="id-ID" sz="14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by native and L2 speakers</a:t>
          </a:r>
          <a:endParaRPr lang="en-US" sz="1400" b="1" dirty="0"/>
        </a:p>
      </dgm:t>
    </dgm:pt>
    <dgm:pt modelId="{5D198470-AA17-4A75-BFD2-08DA472744D3}" type="parTrans" cxnId="{34F509A6-332A-4AF0-AF4A-69A7EF42EAE3}">
      <dgm:prSet/>
      <dgm:spPr/>
      <dgm:t>
        <a:bodyPr/>
        <a:lstStyle/>
        <a:p>
          <a:endParaRPr lang="en-US"/>
        </a:p>
      </dgm:t>
    </dgm:pt>
    <dgm:pt modelId="{A944C860-F962-49B7-8396-9F6A864CF0EE}" type="sibTrans" cxnId="{34F509A6-332A-4AF0-AF4A-69A7EF42EAE3}">
      <dgm:prSet/>
      <dgm:spPr/>
      <dgm:t>
        <a:bodyPr/>
        <a:lstStyle/>
        <a:p>
          <a:endParaRPr lang="en-US"/>
        </a:p>
      </dgm:t>
    </dgm:pt>
    <dgm:pt modelId="{715E13CD-73BA-4B20-BA79-6938DBDFE1AD}" type="pres">
      <dgm:prSet presAssocID="{8D8FB5F9-4876-49AA-B464-D8DBFA2C7D9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3AFBF02-FCAD-47AD-A31F-63DD2F201BC8}" type="pres">
      <dgm:prSet presAssocID="{8D8FB5F9-4876-49AA-B464-D8DBFA2C7D90}" presName="pyramid" presStyleLbl="node1" presStyleIdx="0" presStyleCnt="1" custLinFactNeighborX="2080"/>
      <dgm:spPr/>
    </dgm:pt>
    <dgm:pt modelId="{EA80209A-3C47-4043-A463-9767EB8254F8}" type="pres">
      <dgm:prSet presAssocID="{8D8FB5F9-4876-49AA-B464-D8DBFA2C7D90}" presName="theList" presStyleCnt="0"/>
      <dgm:spPr/>
    </dgm:pt>
    <dgm:pt modelId="{ADEEB2C5-DDD6-4E83-A513-3EC9A4246B18}" type="pres">
      <dgm:prSet presAssocID="{58F000F2-8F14-4FCB-BC67-AE4298CF83D6}" presName="aNode" presStyleLbl="fgAcc1" presStyleIdx="0" presStyleCnt="7" custLinFactY="-49207" custLinFactNeighborX="299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59768-16AB-489E-A372-D9F8F9DBC229}" type="pres">
      <dgm:prSet presAssocID="{58F000F2-8F14-4FCB-BC67-AE4298CF83D6}" presName="aSpace" presStyleCnt="0"/>
      <dgm:spPr/>
    </dgm:pt>
    <dgm:pt modelId="{6A671ABE-E878-4DDD-A4F7-F0EAC09FA04F}" type="pres">
      <dgm:prSet presAssocID="{8CE2DF78-9BAC-4041-BB4E-C10E1484DB62}" presName="aNode" presStyleLbl="fgAcc1" presStyleIdx="1" presStyleCnt="7" custLinFactY="-30747" custLinFactNeighborX="-9795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8EE22-6940-4E00-953F-BC1C9FB97D0C}" type="pres">
      <dgm:prSet presAssocID="{8CE2DF78-9BAC-4041-BB4E-C10E1484DB62}" presName="aSpace" presStyleCnt="0"/>
      <dgm:spPr/>
    </dgm:pt>
    <dgm:pt modelId="{6716F914-7BB2-4830-8AEE-0F971215CBF1}" type="pres">
      <dgm:prSet presAssocID="{34BE2BD6-1DF9-423B-9B7B-84145DF940BC}" presName="aNode" presStyleLbl="fgAcc1" presStyleIdx="2" presStyleCnt="7" custLinFactY="-387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AA791-D21C-41A9-A4F9-52086F149395}" type="pres">
      <dgm:prSet presAssocID="{34BE2BD6-1DF9-423B-9B7B-84145DF940BC}" presName="aSpace" presStyleCnt="0"/>
      <dgm:spPr/>
    </dgm:pt>
    <dgm:pt modelId="{C18BBCD9-7E31-4858-83E9-9EF5B5AEA210}" type="pres">
      <dgm:prSet presAssocID="{294B6D7E-DB20-4B19-B271-83D8AE7E392D}" presName="aNode" presStyleLbl="fgAcc1" presStyleIdx="3" presStyleCnt="7" custLinFactX="-523" custLinFactY="-9877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235CA-B167-4C05-B46B-3A56C44F3E03}" type="pres">
      <dgm:prSet presAssocID="{294B6D7E-DB20-4B19-B271-83D8AE7E392D}" presName="aSpace" presStyleCnt="0"/>
      <dgm:spPr/>
    </dgm:pt>
    <dgm:pt modelId="{06EA6C13-2324-4D49-871C-E88E7A3FA92F}" type="pres">
      <dgm:prSet presAssocID="{8AB34079-6F52-405B-89BF-7C257897C644}" presName="aNode" presStyleLbl="fgAcc1" presStyleIdx="4" presStyleCnt="7" custLinFactY="2025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AE76E-A7D5-4E06-9703-EC4A5EDD97BF}" type="pres">
      <dgm:prSet presAssocID="{8AB34079-6F52-405B-89BF-7C257897C644}" presName="aSpace" presStyleCnt="0"/>
      <dgm:spPr/>
    </dgm:pt>
    <dgm:pt modelId="{C355F2A0-D526-4DB9-AB19-D9E09B65E286}" type="pres">
      <dgm:prSet presAssocID="{91A256AD-3EDD-4E3B-989D-B7B98F165D6F}" presName="aNode" presStyleLbl="fgAcc1" presStyleIdx="5" presStyleCnt="7" custLinFactY="36638" custLinFactNeighborX="-9990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FBD55-71B2-4DC1-A2C0-ACAEC468C9C0}" type="pres">
      <dgm:prSet presAssocID="{91A256AD-3EDD-4E3B-989D-B7B98F165D6F}" presName="aSpace" presStyleCnt="0"/>
      <dgm:spPr/>
    </dgm:pt>
    <dgm:pt modelId="{6C3CBC11-6730-4AC7-A16F-3DB45ACF20C8}" type="pres">
      <dgm:prSet presAssocID="{3B794E21-A5F4-458B-8A32-B0FE27D5CC8D}" presName="aNode" presStyleLbl="fgAcc1" presStyleIdx="6" presStyleCnt="7" custLinFactY="6247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AE12F-C3EF-4392-9B43-A1603A645884}" type="pres">
      <dgm:prSet presAssocID="{3B794E21-A5F4-458B-8A32-B0FE27D5CC8D}" presName="aSpace" presStyleCnt="0"/>
      <dgm:spPr/>
    </dgm:pt>
  </dgm:ptLst>
  <dgm:cxnLst>
    <dgm:cxn modelId="{6C002A87-1CC4-4F06-87D7-E49A127BAC66}" type="presOf" srcId="{294B6D7E-DB20-4B19-B271-83D8AE7E392D}" destId="{C18BBCD9-7E31-4858-83E9-9EF5B5AEA210}" srcOrd="0" destOrd="0" presId="urn:microsoft.com/office/officeart/2005/8/layout/pyramid2"/>
    <dgm:cxn modelId="{37321B2A-0723-4236-A461-415C4E680211}" type="presOf" srcId="{58F000F2-8F14-4FCB-BC67-AE4298CF83D6}" destId="{ADEEB2C5-DDD6-4E83-A513-3EC9A4246B18}" srcOrd="0" destOrd="0" presId="urn:microsoft.com/office/officeart/2005/8/layout/pyramid2"/>
    <dgm:cxn modelId="{F70C51F9-90AC-4DB9-8AE7-7192C3AF2786}" srcId="{8D8FB5F9-4876-49AA-B464-D8DBFA2C7D90}" destId="{34BE2BD6-1DF9-423B-9B7B-84145DF940BC}" srcOrd="2" destOrd="0" parTransId="{AE92214D-67E6-4EBC-AEDA-7B14675DDFDA}" sibTransId="{6EB77D99-EC20-45DA-A753-BE1BE0622969}"/>
    <dgm:cxn modelId="{B5757F29-F198-4E23-B155-1CB7AF052D6A}" type="presOf" srcId="{8AB34079-6F52-405B-89BF-7C257897C644}" destId="{06EA6C13-2324-4D49-871C-E88E7A3FA92F}" srcOrd="0" destOrd="0" presId="urn:microsoft.com/office/officeart/2005/8/layout/pyramid2"/>
    <dgm:cxn modelId="{4F60E721-59E2-4091-A94F-3F7A43EDEE83}" srcId="{8D8FB5F9-4876-49AA-B464-D8DBFA2C7D90}" destId="{58F000F2-8F14-4FCB-BC67-AE4298CF83D6}" srcOrd="0" destOrd="0" parTransId="{CA9A5019-95AF-4162-A66E-5E9D341B45B3}" sibTransId="{957E7671-375C-4E77-BD7A-447C4621D97D}"/>
    <dgm:cxn modelId="{205E464B-65A3-45B7-86BA-F3383FB7616D}" type="presOf" srcId="{8D8FB5F9-4876-49AA-B464-D8DBFA2C7D90}" destId="{715E13CD-73BA-4B20-BA79-6938DBDFE1AD}" srcOrd="0" destOrd="0" presId="urn:microsoft.com/office/officeart/2005/8/layout/pyramid2"/>
    <dgm:cxn modelId="{47060463-B899-46E1-9622-15178C43F0BD}" type="presOf" srcId="{3B794E21-A5F4-458B-8A32-B0FE27D5CC8D}" destId="{6C3CBC11-6730-4AC7-A16F-3DB45ACF20C8}" srcOrd="0" destOrd="0" presId="urn:microsoft.com/office/officeart/2005/8/layout/pyramid2"/>
    <dgm:cxn modelId="{64C97524-826E-42E6-800D-07C827367216}" srcId="{8D8FB5F9-4876-49AA-B464-D8DBFA2C7D90}" destId="{91A256AD-3EDD-4E3B-989D-B7B98F165D6F}" srcOrd="5" destOrd="0" parTransId="{ABBA8868-8A88-4C2D-B32A-E58CD98E8E6C}" sibTransId="{3A42B161-CB5F-43FA-94E8-EB631F42EBAB}"/>
    <dgm:cxn modelId="{34F509A6-332A-4AF0-AF4A-69A7EF42EAE3}" srcId="{8D8FB5F9-4876-49AA-B464-D8DBFA2C7D90}" destId="{3B794E21-A5F4-458B-8A32-B0FE27D5CC8D}" srcOrd="6" destOrd="0" parTransId="{5D198470-AA17-4A75-BFD2-08DA472744D3}" sibTransId="{A944C860-F962-49B7-8396-9F6A864CF0EE}"/>
    <dgm:cxn modelId="{8DF36323-A48C-4686-AD35-3B962C081E73}" srcId="{8D8FB5F9-4876-49AA-B464-D8DBFA2C7D90}" destId="{8AB34079-6F52-405B-89BF-7C257897C644}" srcOrd="4" destOrd="0" parTransId="{95473C3A-CB54-4B68-934C-7005A540DB07}" sibTransId="{E06080BC-BAF4-4A69-9141-CF234F2799D5}"/>
    <dgm:cxn modelId="{6622BF92-74E9-4CCD-9EBF-CA7B5526E0CE}" type="presOf" srcId="{34BE2BD6-1DF9-423B-9B7B-84145DF940BC}" destId="{6716F914-7BB2-4830-8AEE-0F971215CBF1}" srcOrd="0" destOrd="0" presId="urn:microsoft.com/office/officeart/2005/8/layout/pyramid2"/>
    <dgm:cxn modelId="{19A289A0-C160-4F6A-AE57-ABD35759973B}" type="presOf" srcId="{91A256AD-3EDD-4E3B-989D-B7B98F165D6F}" destId="{C355F2A0-D526-4DB9-AB19-D9E09B65E286}" srcOrd="0" destOrd="0" presId="urn:microsoft.com/office/officeart/2005/8/layout/pyramid2"/>
    <dgm:cxn modelId="{EEE2D7B1-AC25-40CE-863A-7159CB4A619E}" srcId="{8D8FB5F9-4876-49AA-B464-D8DBFA2C7D90}" destId="{294B6D7E-DB20-4B19-B271-83D8AE7E392D}" srcOrd="3" destOrd="0" parTransId="{6CDA13D5-E8FC-421D-A6AF-E92C646AD438}" sibTransId="{007DCC3D-0C88-42AE-9168-0ADD2E4048BE}"/>
    <dgm:cxn modelId="{46CE630E-07D2-4673-80BE-28C0C36C2250}" srcId="{8D8FB5F9-4876-49AA-B464-D8DBFA2C7D90}" destId="{8CE2DF78-9BAC-4041-BB4E-C10E1484DB62}" srcOrd="1" destOrd="0" parTransId="{19E5C239-EBC8-4A2B-9027-59D26CA8885C}" sibTransId="{68789B54-2BF1-4495-8E8C-DE2D5B80C2D6}"/>
    <dgm:cxn modelId="{62C0BAA9-55D4-4159-8F89-97EF16F0CFB9}" type="presOf" srcId="{8CE2DF78-9BAC-4041-BB4E-C10E1484DB62}" destId="{6A671ABE-E878-4DDD-A4F7-F0EAC09FA04F}" srcOrd="0" destOrd="0" presId="urn:microsoft.com/office/officeart/2005/8/layout/pyramid2"/>
    <dgm:cxn modelId="{39362512-7B52-4292-A2D3-28F06F165C17}" type="presParOf" srcId="{715E13CD-73BA-4B20-BA79-6938DBDFE1AD}" destId="{83AFBF02-FCAD-47AD-A31F-63DD2F201BC8}" srcOrd="0" destOrd="0" presId="urn:microsoft.com/office/officeart/2005/8/layout/pyramid2"/>
    <dgm:cxn modelId="{AE906127-E9E9-48E9-AE3D-52373BE71BE2}" type="presParOf" srcId="{715E13CD-73BA-4B20-BA79-6938DBDFE1AD}" destId="{EA80209A-3C47-4043-A463-9767EB8254F8}" srcOrd="1" destOrd="0" presId="urn:microsoft.com/office/officeart/2005/8/layout/pyramid2"/>
    <dgm:cxn modelId="{B977EAE5-B803-456A-BF8C-220FBB317A1C}" type="presParOf" srcId="{EA80209A-3C47-4043-A463-9767EB8254F8}" destId="{ADEEB2C5-DDD6-4E83-A513-3EC9A4246B18}" srcOrd="0" destOrd="0" presId="urn:microsoft.com/office/officeart/2005/8/layout/pyramid2"/>
    <dgm:cxn modelId="{C707DBC7-3638-468E-ACC9-5C00172FF120}" type="presParOf" srcId="{EA80209A-3C47-4043-A463-9767EB8254F8}" destId="{01259768-16AB-489E-A372-D9F8F9DBC229}" srcOrd="1" destOrd="0" presId="urn:microsoft.com/office/officeart/2005/8/layout/pyramid2"/>
    <dgm:cxn modelId="{C097979D-7B1F-4251-A2E2-234531F8782D}" type="presParOf" srcId="{EA80209A-3C47-4043-A463-9767EB8254F8}" destId="{6A671ABE-E878-4DDD-A4F7-F0EAC09FA04F}" srcOrd="2" destOrd="0" presId="urn:microsoft.com/office/officeart/2005/8/layout/pyramid2"/>
    <dgm:cxn modelId="{7F109BA8-24B0-49DC-866A-D03A728D2757}" type="presParOf" srcId="{EA80209A-3C47-4043-A463-9767EB8254F8}" destId="{5458EE22-6940-4E00-953F-BC1C9FB97D0C}" srcOrd="3" destOrd="0" presId="urn:microsoft.com/office/officeart/2005/8/layout/pyramid2"/>
    <dgm:cxn modelId="{D8C21B69-175D-4ED6-80A2-229464316573}" type="presParOf" srcId="{EA80209A-3C47-4043-A463-9767EB8254F8}" destId="{6716F914-7BB2-4830-8AEE-0F971215CBF1}" srcOrd="4" destOrd="0" presId="urn:microsoft.com/office/officeart/2005/8/layout/pyramid2"/>
    <dgm:cxn modelId="{C57B6944-8AD2-4030-B188-3D9678EEBDEE}" type="presParOf" srcId="{EA80209A-3C47-4043-A463-9767EB8254F8}" destId="{735AA791-D21C-41A9-A4F9-52086F149395}" srcOrd="5" destOrd="0" presId="urn:microsoft.com/office/officeart/2005/8/layout/pyramid2"/>
    <dgm:cxn modelId="{C43136A2-0DE1-485A-895E-A9CE533C2B20}" type="presParOf" srcId="{EA80209A-3C47-4043-A463-9767EB8254F8}" destId="{C18BBCD9-7E31-4858-83E9-9EF5B5AEA210}" srcOrd="6" destOrd="0" presId="urn:microsoft.com/office/officeart/2005/8/layout/pyramid2"/>
    <dgm:cxn modelId="{C98BA246-58D9-46E4-B4F0-40ECBF872B86}" type="presParOf" srcId="{EA80209A-3C47-4043-A463-9767EB8254F8}" destId="{041235CA-B167-4C05-B46B-3A56C44F3E03}" srcOrd="7" destOrd="0" presId="urn:microsoft.com/office/officeart/2005/8/layout/pyramid2"/>
    <dgm:cxn modelId="{3E983EF1-E858-4338-9880-003D9EC21079}" type="presParOf" srcId="{EA80209A-3C47-4043-A463-9767EB8254F8}" destId="{06EA6C13-2324-4D49-871C-E88E7A3FA92F}" srcOrd="8" destOrd="0" presId="urn:microsoft.com/office/officeart/2005/8/layout/pyramid2"/>
    <dgm:cxn modelId="{64C0674B-F3EE-4857-9EAE-9A0A2B8D4FF9}" type="presParOf" srcId="{EA80209A-3C47-4043-A463-9767EB8254F8}" destId="{789AE76E-A7D5-4E06-9703-EC4A5EDD97BF}" srcOrd="9" destOrd="0" presId="urn:microsoft.com/office/officeart/2005/8/layout/pyramid2"/>
    <dgm:cxn modelId="{B35FE222-F246-4298-AAD1-746D551E5D34}" type="presParOf" srcId="{EA80209A-3C47-4043-A463-9767EB8254F8}" destId="{C355F2A0-D526-4DB9-AB19-D9E09B65E286}" srcOrd="10" destOrd="0" presId="urn:microsoft.com/office/officeart/2005/8/layout/pyramid2"/>
    <dgm:cxn modelId="{E636EE9B-D641-4BB9-ACDB-BA9EB74F1B91}" type="presParOf" srcId="{EA80209A-3C47-4043-A463-9767EB8254F8}" destId="{DB0FBD55-71B2-4DC1-A2C0-ACAEC468C9C0}" srcOrd="11" destOrd="0" presId="urn:microsoft.com/office/officeart/2005/8/layout/pyramid2"/>
    <dgm:cxn modelId="{F3AA17FD-4FB4-40E9-9917-ACE5E550B1CC}" type="presParOf" srcId="{EA80209A-3C47-4043-A463-9767EB8254F8}" destId="{6C3CBC11-6730-4AC7-A16F-3DB45ACF20C8}" srcOrd="12" destOrd="0" presId="urn:microsoft.com/office/officeart/2005/8/layout/pyramid2"/>
    <dgm:cxn modelId="{F9B98F94-FD52-4FDC-962E-3DCBDCF4F31B}" type="presParOf" srcId="{EA80209A-3C47-4043-A463-9767EB8254F8}" destId="{9FFAE12F-C3EF-4392-9B43-A1603A645884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78835B-6D78-4B42-AD7D-49C7897A209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9AD4C66-7BF8-4EBC-816A-EBB586192949}">
      <dgm:prSet phldrT="[Text]"/>
      <dgm:spPr>
        <a:solidFill>
          <a:schemeClr val="accent1">
            <a:hueOff val="0"/>
            <a:satOff val="0"/>
            <a:lumOff val="0"/>
            <a:alpha val="86000"/>
          </a:schemeClr>
        </a:solidFill>
      </dgm:spPr>
      <dgm:t>
        <a:bodyPr/>
        <a:lstStyle/>
        <a:p>
          <a:r>
            <a:rPr lang="id-ID" dirty="0" smtClean="0"/>
            <a:t>Communicative </a:t>
          </a:r>
        </a:p>
        <a:p>
          <a:r>
            <a:rPr lang="id-ID" dirty="0" smtClean="0"/>
            <a:t>competence</a:t>
          </a:r>
          <a:endParaRPr lang="en-US" dirty="0"/>
        </a:p>
      </dgm:t>
    </dgm:pt>
    <dgm:pt modelId="{912DFECD-D611-4F3E-9C16-3BC29EDB74D5}" type="parTrans" cxnId="{D912AC46-E46F-44F3-A801-09763972666D}">
      <dgm:prSet/>
      <dgm:spPr/>
      <dgm:t>
        <a:bodyPr/>
        <a:lstStyle/>
        <a:p>
          <a:endParaRPr lang="en-US"/>
        </a:p>
      </dgm:t>
    </dgm:pt>
    <dgm:pt modelId="{827C403F-B9D0-4176-8F67-78ADBED2BDB0}" type="sibTrans" cxnId="{D912AC46-E46F-44F3-A801-09763972666D}">
      <dgm:prSet/>
      <dgm:spPr/>
      <dgm:t>
        <a:bodyPr/>
        <a:lstStyle/>
        <a:p>
          <a:endParaRPr lang="en-US"/>
        </a:p>
      </dgm:t>
    </dgm:pt>
    <dgm:pt modelId="{57F035ED-BA8C-4C12-913B-B361F676AB5C}">
      <dgm:prSet phldrT="[Text]"/>
      <dgm:spPr>
        <a:solidFill>
          <a:schemeClr val="accent1">
            <a:hueOff val="0"/>
            <a:satOff val="0"/>
            <a:lumOff val="0"/>
            <a:alpha val="86000"/>
          </a:schemeClr>
        </a:solidFill>
      </dgm:spPr>
      <dgm:t>
        <a:bodyPr/>
        <a:lstStyle/>
        <a:p>
          <a:pPr marL="0" indent="0" algn="l"/>
          <a:r>
            <a:rPr lang="id-ID" dirty="0" smtClean="0"/>
            <a:t>Pronunciation problems</a:t>
          </a:r>
        </a:p>
      </dgm:t>
    </dgm:pt>
    <dgm:pt modelId="{FCA5597D-7008-472F-8362-A240008FDFA2}" type="parTrans" cxnId="{F73BB76F-7530-47A1-A45C-EAA9864776CC}">
      <dgm:prSet/>
      <dgm:spPr/>
      <dgm:t>
        <a:bodyPr/>
        <a:lstStyle/>
        <a:p>
          <a:endParaRPr lang="en-US"/>
        </a:p>
      </dgm:t>
    </dgm:pt>
    <dgm:pt modelId="{9026755E-6386-439B-9EDB-493DF04DBFF6}" type="sibTrans" cxnId="{F73BB76F-7530-47A1-A45C-EAA9864776CC}">
      <dgm:prSet/>
      <dgm:spPr/>
      <dgm:t>
        <a:bodyPr/>
        <a:lstStyle/>
        <a:p>
          <a:endParaRPr lang="en-US"/>
        </a:p>
      </dgm:t>
    </dgm:pt>
    <dgm:pt modelId="{A94185CF-7BBD-4894-BF1A-0641DD2BCD40}">
      <dgm:prSet phldrT="[Text]"/>
      <dgm:spPr>
        <a:solidFill>
          <a:schemeClr val="accent1">
            <a:hueOff val="0"/>
            <a:satOff val="0"/>
            <a:lumOff val="0"/>
            <a:alpha val="89000"/>
          </a:schemeClr>
        </a:solidFill>
      </dgm:spPr>
      <dgm:t>
        <a:bodyPr/>
        <a:lstStyle/>
        <a:p>
          <a:r>
            <a:rPr lang="id-ID" dirty="0" smtClean="0"/>
            <a:t>Speaker’s intention</a:t>
          </a:r>
          <a:endParaRPr lang="en-US" dirty="0"/>
        </a:p>
      </dgm:t>
    </dgm:pt>
    <dgm:pt modelId="{EDF8FFA6-9427-4213-9D12-1E76B24322DA}" type="parTrans" cxnId="{D20313E0-DDDF-438B-8ABC-F62B5BA15D34}">
      <dgm:prSet/>
      <dgm:spPr/>
      <dgm:t>
        <a:bodyPr/>
        <a:lstStyle/>
        <a:p>
          <a:endParaRPr lang="en-US"/>
        </a:p>
      </dgm:t>
    </dgm:pt>
    <dgm:pt modelId="{EA7D8DDA-AA93-4F35-B960-784CE8BD231A}" type="sibTrans" cxnId="{D20313E0-DDDF-438B-8ABC-F62B5BA15D34}">
      <dgm:prSet/>
      <dgm:spPr/>
      <dgm:t>
        <a:bodyPr/>
        <a:lstStyle/>
        <a:p>
          <a:endParaRPr lang="en-US"/>
        </a:p>
      </dgm:t>
    </dgm:pt>
    <dgm:pt modelId="{D7A565C8-6D6E-4384-9263-545B6649F3DF}" type="pres">
      <dgm:prSet presAssocID="{3E78835B-6D78-4B42-AD7D-49C7897A209B}" presName="compositeShape" presStyleCnt="0">
        <dgm:presLayoutVars>
          <dgm:chMax val="7"/>
          <dgm:dir/>
          <dgm:resizeHandles val="exact"/>
        </dgm:presLayoutVars>
      </dgm:prSet>
      <dgm:spPr/>
    </dgm:pt>
    <dgm:pt modelId="{59065BB9-60C9-4B4D-AD32-CE2068824BD4}" type="pres">
      <dgm:prSet presAssocID="{D9AD4C66-7BF8-4EBC-816A-EBB586192949}" presName="circ1" presStyleLbl="vennNode1" presStyleIdx="0" presStyleCnt="3" custScaleX="80782" custScaleY="69593" custLinFactNeighborX="5047" custLinFactNeighborY="-18645"/>
      <dgm:spPr/>
      <dgm:t>
        <a:bodyPr/>
        <a:lstStyle/>
        <a:p>
          <a:endParaRPr lang="en-US"/>
        </a:p>
      </dgm:t>
    </dgm:pt>
    <dgm:pt modelId="{61A05E3F-D019-4248-BA85-132A7A7A5AE2}" type="pres">
      <dgm:prSet presAssocID="{D9AD4C66-7BF8-4EBC-816A-EBB58619294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54AFE-217D-4A05-9094-7E41ABB3F82F}" type="pres">
      <dgm:prSet presAssocID="{57F035ED-BA8C-4C12-913B-B361F676AB5C}" presName="circ2" presStyleLbl="vennNode1" presStyleIdx="1" presStyleCnt="3" custScaleX="74570" custScaleY="67903" custLinFactNeighborX="44174" custLinFactNeighborY="-19783"/>
      <dgm:spPr/>
      <dgm:t>
        <a:bodyPr/>
        <a:lstStyle/>
        <a:p>
          <a:endParaRPr lang="en-US"/>
        </a:p>
      </dgm:t>
    </dgm:pt>
    <dgm:pt modelId="{E8D0D6BC-F4B3-4DBA-AC88-FB0B5DDA5EA2}" type="pres">
      <dgm:prSet presAssocID="{57F035ED-BA8C-4C12-913B-B361F676AB5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146A5-48C3-44C5-B342-695EBC196511}" type="pres">
      <dgm:prSet presAssocID="{A94185CF-7BBD-4894-BF1A-0641DD2BCD40}" presName="circ3" presStyleLbl="vennNode1" presStyleIdx="2" presStyleCnt="3" custScaleX="78805" custScaleY="67903" custLinFactNeighborX="-28062" custLinFactNeighborY="-17129"/>
      <dgm:spPr/>
      <dgm:t>
        <a:bodyPr/>
        <a:lstStyle/>
        <a:p>
          <a:endParaRPr lang="en-US"/>
        </a:p>
      </dgm:t>
    </dgm:pt>
    <dgm:pt modelId="{1FF7F367-F76D-4DAE-B300-11D5715F4191}" type="pres">
      <dgm:prSet presAssocID="{A94185CF-7BBD-4894-BF1A-0641DD2BCD4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27B063-15AB-42A0-8628-72E720E24745}" type="presOf" srcId="{57F035ED-BA8C-4C12-913B-B361F676AB5C}" destId="{E8D0D6BC-F4B3-4DBA-AC88-FB0B5DDA5EA2}" srcOrd="1" destOrd="0" presId="urn:microsoft.com/office/officeart/2005/8/layout/venn1"/>
    <dgm:cxn modelId="{C37CCE11-35A5-4F5C-A68D-D269D4C528FD}" type="presOf" srcId="{D9AD4C66-7BF8-4EBC-816A-EBB586192949}" destId="{61A05E3F-D019-4248-BA85-132A7A7A5AE2}" srcOrd="1" destOrd="0" presId="urn:microsoft.com/office/officeart/2005/8/layout/venn1"/>
    <dgm:cxn modelId="{66E59F3D-0BE7-45CE-A435-57EEF3164956}" type="presOf" srcId="{A94185CF-7BBD-4894-BF1A-0641DD2BCD40}" destId="{263146A5-48C3-44C5-B342-695EBC196511}" srcOrd="0" destOrd="0" presId="urn:microsoft.com/office/officeart/2005/8/layout/venn1"/>
    <dgm:cxn modelId="{568DBCAF-9F46-48BE-88DF-E84E633CCA2C}" type="presOf" srcId="{A94185CF-7BBD-4894-BF1A-0641DD2BCD40}" destId="{1FF7F367-F76D-4DAE-B300-11D5715F4191}" srcOrd="1" destOrd="0" presId="urn:microsoft.com/office/officeart/2005/8/layout/venn1"/>
    <dgm:cxn modelId="{F73BB76F-7530-47A1-A45C-EAA9864776CC}" srcId="{3E78835B-6D78-4B42-AD7D-49C7897A209B}" destId="{57F035ED-BA8C-4C12-913B-B361F676AB5C}" srcOrd="1" destOrd="0" parTransId="{FCA5597D-7008-472F-8362-A240008FDFA2}" sibTransId="{9026755E-6386-439B-9EDB-493DF04DBFF6}"/>
    <dgm:cxn modelId="{15184A78-10DB-4E25-840F-7C7C36B2C269}" type="presOf" srcId="{57F035ED-BA8C-4C12-913B-B361F676AB5C}" destId="{B4254AFE-217D-4A05-9094-7E41ABB3F82F}" srcOrd="0" destOrd="0" presId="urn:microsoft.com/office/officeart/2005/8/layout/venn1"/>
    <dgm:cxn modelId="{6ED80DC8-F0C4-48A1-A87D-991ABC9DC51D}" type="presOf" srcId="{3E78835B-6D78-4B42-AD7D-49C7897A209B}" destId="{D7A565C8-6D6E-4384-9263-545B6649F3DF}" srcOrd="0" destOrd="0" presId="urn:microsoft.com/office/officeart/2005/8/layout/venn1"/>
    <dgm:cxn modelId="{D20313E0-DDDF-438B-8ABC-F62B5BA15D34}" srcId="{3E78835B-6D78-4B42-AD7D-49C7897A209B}" destId="{A94185CF-7BBD-4894-BF1A-0641DD2BCD40}" srcOrd="2" destOrd="0" parTransId="{EDF8FFA6-9427-4213-9D12-1E76B24322DA}" sibTransId="{EA7D8DDA-AA93-4F35-B960-784CE8BD231A}"/>
    <dgm:cxn modelId="{A92739A1-2BA7-4EF2-A0B4-E1BD5978193D}" type="presOf" srcId="{D9AD4C66-7BF8-4EBC-816A-EBB586192949}" destId="{59065BB9-60C9-4B4D-AD32-CE2068824BD4}" srcOrd="0" destOrd="0" presId="urn:microsoft.com/office/officeart/2005/8/layout/venn1"/>
    <dgm:cxn modelId="{D912AC46-E46F-44F3-A801-09763972666D}" srcId="{3E78835B-6D78-4B42-AD7D-49C7897A209B}" destId="{D9AD4C66-7BF8-4EBC-816A-EBB586192949}" srcOrd="0" destOrd="0" parTransId="{912DFECD-D611-4F3E-9C16-3BC29EDB74D5}" sibTransId="{827C403F-B9D0-4176-8F67-78ADBED2BDB0}"/>
    <dgm:cxn modelId="{64E4EB47-573C-4E75-9D14-9D3618BEADFA}" type="presParOf" srcId="{D7A565C8-6D6E-4384-9263-545B6649F3DF}" destId="{59065BB9-60C9-4B4D-AD32-CE2068824BD4}" srcOrd="0" destOrd="0" presId="urn:microsoft.com/office/officeart/2005/8/layout/venn1"/>
    <dgm:cxn modelId="{4A26E80C-9A95-4F81-8829-297AB845B32B}" type="presParOf" srcId="{D7A565C8-6D6E-4384-9263-545B6649F3DF}" destId="{61A05E3F-D019-4248-BA85-132A7A7A5AE2}" srcOrd="1" destOrd="0" presId="urn:microsoft.com/office/officeart/2005/8/layout/venn1"/>
    <dgm:cxn modelId="{58F14240-40C2-4CA1-B471-01F41931F1C2}" type="presParOf" srcId="{D7A565C8-6D6E-4384-9263-545B6649F3DF}" destId="{B4254AFE-217D-4A05-9094-7E41ABB3F82F}" srcOrd="2" destOrd="0" presId="urn:microsoft.com/office/officeart/2005/8/layout/venn1"/>
    <dgm:cxn modelId="{51AAB39D-A52F-4A4F-9642-0D9180B490F5}" type="presParOf" srcId="{D7A565C8-6D6E-4384-9263-545B6649F3DF}" destId="{E8D0D6BC-F4B3-4DBA-AC88-FB0B5DDA5EA2}" srcOrd="3" destOrd="0" presId="urn:microsoft.com/office/officeart/2005/8/layout/venn1"/>
    <dgm:cxn modelId="{73D8BA5D-8AA7-410F-8466-54183F78298F}" type="presParOf" srcId="{D7A565C8-6D6E-4384-9263-545B6649F3DF}" destId="{263146A5-48C3-44C5-B342-695EBC196511}" srcOrd="4" destOrd="0" presId="urn:microsoft.com/office/officeart/2005/8/layout/venn1"/>
    <dgm:cxn modelId="{2916AD60-C43D-494B-B632-E6D12C2BEA37}" type="presParOf" srcId="{D7A565C8-6D6E-4384-9263-545B6649F3DF}" destId="{1FF7F367-F76D-4DAE-B300-11D5715F419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40407E-1DAE-354D-9BD9-41740D0134E1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5A1BFE-33CD-2B42-BC4E-95C01B3DC5E3}">
      <dgm:prSet phldrT="[Text]" custT="1"/>
      <dgm:spPr/>
      <dgm:t>
        <a:bodyPr/>
        <a:lstStyle/>
        <a:p>
          <a:r>
            <a:rPr lang="en-US" sz="2400" dirty="0" smtClean="0"/>
            <a:t>Speak naturally as possible</a:t>
          </a:r>
          <a:endParaRPr lang="en-US" sz="2400" dirty="0"/>
        </a:p>
      </dgm:t>
    </dgm:pt>
    <dgm:pt modelId="{703378C1-E91C-F84E-A71F-2334464F84D6}" type="parTrans" cxnId="{D23018D8-5BF9-4A47-A5A6-C6D7C0527FB5}">
      <dgm:prSet/>
      <dgm:spPr/>
      <dgm:t>
        <a:bodyPr/>
        <a:lstStyle/>
        <a:p>
          <a:endParaRPr lang="en-US"/>
        </a:p>
      </dgm:t>
    </dgm:pt>
    <dgm:pt modelId="{09F968BC-0208-774B-B9A7-5AC634D43EE3}" type="sibTrans" cxnId="{D23018D8-5BF9-4A47-A5A6-C6D7C0527FB5}">
      <dgm:prSet/>
      <dgm:spPr/>
      <dgm:t>
        <a:bodyPr/>
        <a:lstStyle/>
        <a:p>
          <a:endParaRPr lang="en-US"/>
        </a:p>
      </dgm:t>
    </dgm:pt>
    <dgm:pt modelId="{6975187B-86BD-6840-8B13-2A36B9C19E66}">
      <dgm:prSet phldrT="[Text]" custT="1"/>
      <dgm:spPr/>
      <dgm:t>
        <a:bodyPr/>
        <a:lstStyle/>
        <a:p>
          <a:r>
            <a:rPr lang="en-US" sz="2400" dirty="0" smtClean="0"/>
            <a:t>Focusing L2 speech that learners hardly understand</a:t>
          </a:r>
          <a:endParaRPr lang="en-US" sz="2400" dirty="0"/>
        </a:p>
      </dgm:t>
    </dgm:pt>
    <dgm:pt modelId="{9489FD55-2335-9F44-83BC-50B678A14990}" type="parTrans" cxnId="{84B8959E-CCAA-A743-8E4F-41DF08FED6BB}">
      <dgm:prSet/>
      <dgm:spPr/>
      <dgm:t>
        <a:bodyPr/>
        <a:lstStyle/>
        <a:p>
          <a:endParaRPr lang="en-US"/>
        </a:p>
      </dgm:t>
    </dgm:pt>
    <dgm:pt modelId="{10BDB451-8398-7245-9342-9134B27E4BDA}" type="sibTrans" cxnId="{84B8959E-CCAA-A743-8E4F-41DF08FED6BB}">
      <dgm:prSet/>
      <dgm:spPr/>
      <dgm:t>
        <a:bodyPr/>
        <a:lstStyle/>
        <a:p>
          <a:endParaRPr lang="en-US"/>
        </a:p>
      </dgm:t>
    </dgm:pt>
    <dgm:pt modelId="{70E94E0D-A9EA-A641-B54B-D342720CB05C}">
      <dgm:prSet phldrT="[Text]" custT="1"/>
      <dgm:spPr/>
      <dgm:t>
        <a:bodyPr/>
        <a:lstStyle/>
        <a:p>
          <a:r>
            <a:rPr lang="en-US" sz="2400" dirty="0" smtClean="0"/>
            <a:t>Pronunciation practice on certain type of problem</a:t>
          </a:r>
          <a:endParaRPr lang="en-US" sz="2400" dirty="0"/>
        </a:p>
      </dgm:t>
    </dgm:pt>
    <dgm:pt modelId="{EA9C1751-A7D9-424C-931C-CF58E1F14FC8}" type="parTrans" cxnId="{02BD7800-1EAB-1041-9A84-93B4F79AF8F8}">
      <dgm:prSet/>
      <dgm:spPr/>
      <dgm:t>
        <a:bodyPr/>
        <a:lstStyle/>
        <a:p>
          <a:endParaRPr lang="en-US"/>
        </a:p>
      </dgm:t>
    </dgm:pt>
    <dgm:pt modelId="{9018E06F-5B5B-304A-B5D0-CCCAD7239B69}" type="sibTrans" cxnId="{02BD7800-1EAB-1041-9A84-93B4F79AF8F8}">
      <dgm:prSet/>
      <dgm:spPr/>
      <dgm:t>
        <a:bodyPr/>
        <a:lstStyle/>
        <a:p>
          <a:endParaRPr lang="en-US"/>
        </a:p>
      </dgm:t>
    </dgm:pt>
    <dgm:pt modelId="{F840F68A-127C-BD42-A1B5-E62909815053}">
      <dgm:prSet phldrT="[Text]" custT="1"/>
      <dgm:spPr/>
      <dgm:t>
        <a:bodyPr/>
        <a:lstStyle/>
        <a:p>
          <a:r>
            <a:rPr lang="en-US" sz="2200" dirty="0" smtClean="0"/>
            <a:t>Prosodic error in L2 outputs</a:t>
          </a:r>
          <a:endParaRPr lang="en-US" sz="2200" dirty="0"/>
        </a:p>
      </dgm:t>
    </dgm:pt>
    <dgm:pt modelId="{983555B0-8800-4543-8BF6-D0632E3B55F8}" type="parTrans" cxnId="{CADD3396-7CB4-4E49-8EBD-62CD72D048A6}">
      <dgm:prSet/>
      <dgm:spPr/>
      <dgm:t>
        <a:bodyPr/>
        <a:lstStyle/>
        <a:p>
          <a:endParaRPr lang="en-US"/>
        </a:p>
      </dgm:t>
    </dgm:pt>
    <dgm:pt modelId="{8882AC33-DC88-7946-A8F0-91463FC48BE1}" type="sibTrans" cxnId="{CADD3396-7CB4-4E49-8EBD-62CD72D048A6}">
      <dgm:prSet/>
      <dgm:spPr/>
      <dgm:t>
        <a:bodyPr/>
        <a:lstStyle/>
        <a:p>
          <a:endParaRPr lang="en-US"/>
        </a:p>
      </dgm:t>
    </dgm:pt>
    <dgm:pt modelId="{D4D3B80D-AE5C-4B46-BEAC-0B5F7EBE1793}">
      <dgm:prSet phldrT="[Text]" custT="1"/>
      <dgm:spPr/>
      <dgm:t>
        <a:bodyPr/>
        <a:lstStyle/>
        <a:p>
          <a:r>
            <a:rPr lang="en-US" sz="2200" dirty="0" smtClean="0"/>
            <a:t>Foreign-</a:t>
          </a:r>
          <a:r>
            <a:rPr lang="en-US" sz="2200" dirty="0" err="1" smtClean="0"/>
            <a:t>accentedness</a:t>
          </a:r>
          <a:r>
            <a:rPr lang="en-US" sz="2200" dirty="0" smtClean="0"/>
            <a:t> rating</a:t>
          </a:r>
          <a:endParaRPr lang="en-US" sz="2200" dirty="0"/>
        </a:p>
      </dgm:t>
    </dgm:pt>
    <dgm:pt modelId="{6BA0CD58-35AB-794A-9DBB-46A88874BE0B}" type="parTrans" cxnId="{907F91C5-ADE5-9844-9254-E3CF42B20424}">
      <dgm:prSet/>
      <dgm:spPr/>
      <dgm:t>
        <a:bodyPr/>
        <a:lstStyle/>
        <a:p>
          <a:endParaRPr lang="en-US"/>
        </a:p>
      </dgm:t>
    </dgm:pt>
    <dgm:pt modelId="{B19E4395-6F90-9142-BB20-D9AF2670EE76}" type="sibTrans" cxnId="{907F91C5-ADE5-9844-9254-E3CF42B20424}">
      <dgm:prSet/>
      <dgm:spPr/>
      <dgm:t>
        <a:bodyPr/>
        <a:lstStyle/>
        <a:p>
          <a:endParaRPr lang="en-US"/>
        </a:p>
      </dgm:t>
    </dgm:pt>
    <dgm:pt modelId="{29884CFD-269B-8545-9805-0127D7AC4CCE}">
      <dgm:prSet phldrT="[Text]" custT="1"/>
      <dgm:spPr/>
      <dgm:t>
        <a:bodyPr/>
        <a:lstStyle/>
        <a:p>
          <a:r>
            <a:rPr lang="en-US" sz="2200" dirty="0" smtClean="0"/>
            <a:t>Teaching pronunciation based on the contexts</a:t>
          </a:r>
          <a:endParaRPr lang="en-US" sz="2200" dirty="0"/>
        </a:p>
      </dgm:t>
    </dgm:pt>
    <dgm:pt modelId="{4670C7BC-8993-EC4F-B89E-54658AC0FA85}" type="parTrans" cxnId="{08AA6701-A53C-F643-B01A-22426EE9D627}">
      <dgm:prSet/>
      <dgm:spPr/>
      <dgm:t>
        <a:bodyPr/>
        <a:lstStyle/>
        <a:p>
          <a:endParaRPr lang="en-US"/>
        </a:p>
      </dgm:t>
    </dgm:pt>
    <dgm:pt modelId="{6F3D146E-10B7-DC44-BE98-3E8D0DB19071}" type="sibTrans" cxnId="{08AA6701-A53C-F643-B01A-22426EE9D627}">
      <dgm:prSet/>
      <dgm:spPr/>
      <dgm:t>
        <a:bodyPr/>
        <a:lstStyle/>
        <a:p>
          <a:endParaRPr lang="en-US"/>
        </a:p>
      </dgm:t>
    </dgm:pt>
    <dgm:pt modelId="{B2FF0C19-A5D9-9045-BE04-0DB9E5DE6ECC}">
      <dgm:prSet phldrT="[Text]" custT="1"/>
      <dgm:spPr/>
      <dgm:t>
        <a:bodyPr/>
        <a:lstStyle/>
        <a:p>
          <a:r>
            <a:rPr lang="en-US" sz="2200" dirty="0" smtClean="0"/>
            <a:t>Exposure to non-native speaker varieties</a:t>
          </a:r>
          <a:endParaRPr lang="en-US" sz="2200" dirty="0"/>
        </a:p>
      </dgm:t>
    </dgm:pt>
    <dgm:pt modelId="{F323338D-B6BF-2544-9458-B27F4BC94AA5}" type="parTrans" cxnId="{3F8D1332-3AAC-AF45-AC31-60FFA3D50741}">
      <dgm:prSet/>
      <dgm:spPr/>
      <dgm:t>
        <a:bodyPr/>
        <a:lstStyle/>
        <a:p>
          <a:endParaRPr lang="en-US"/>
        </a:p>
      </dgm:t>
    </dgm:pt>
    <dgm:pt modelId="{7AA65623-A43F-6C49-8C25-8C8FDA147F36}" type="sibTrans" cxnId="{3F8D1332-3AAC-AF45-AC31-60FFA3D50741}">
      <dgm:prSet/>
      <dgm:spPr/>
      <dgm:t>
        <a:bodyPr/>
        <a:lstStyle/>
        <a:p>
          <a:endParaRPr lang="en-US"/>
        </a:p>
      </dgm:t>
    </dgm:pt>
    <dgm:pt modelId="{1D53D63E-A50E-7143-B629-EFC78CDB2967}">
      <dgm:prSet phldrT="[Text]" custT="1"/>
      <dgm:spPr/>
      <dgm:t>
        <a:bodyPr/>
        <a:lstStyle/>
        <a:p>
          <a:r>
            <a:rPr lang="en-US" sz="2200" dirty="0" smtClean="0"/>
            <a:t>Develop awareness of the variability of English across contexts and communities </a:t>
          </a:r>
          <a:endParaRPr lang="en-US" sz="2200" dirty="0"/>
        </a:p>
      </dgm:t>
    </dgm:pt>
    <dgm:pt modelId="{11A1CCBD-47A8-1744-974E-9BF7D5C420E7}" type="parTrans" cxnId="{7540046F-84BB-714C-ADA9-F9EF4F58D99C}">
      <dgm:prSet/>
      <dgm:spPr/>
      <dgm:t>
        <a:bodyPr/>
        <a:lstStyle/>
        <a:p>
          <a:endParaRPr lang="en-US"/>
        </a:p>
      </dgm:t>
    </dgm:pt>
    <dgm:pt modelId="{57E41ACD-F8A6-ED4D-8D13-4D908E4EC12F}" type="sibTrans" cxnId="{7540046F-84BB-714C-ADA9-F9EF4F58D99C}">
      <dgm:prSet/>
      <dgm:spPr/>
      <dgm:t>
        <a:bodyPr/>
        <a:lstStyle/>
        <a:p>
          <a:endParaRPr lang="en-US"/>
        </a:p>
      </dgm:t>
    </dgm:pt>
    <dgm:pt modelId="{8CE6D13C-4DE6-AD4A-87B5-ECE0E57F376D}">
      <dgm:prSet phldrT="[Text]" custT="1"/>
      <dgm:spPr/>
      <dgm:t>
        <a:bodyPr/>
        <a:lstStyle/>
        <a:p>
          <a:r>
            <a:rPr lang="en-US" sz="2200" dirty="0" smtClean="0"/>
            <a:t>Promoting </a:t>
          </a:r>
          <a:r>
            <a:rPr lang="en-US" sz="2200" dirty="0" smtClean="0"/>
            <a:t>phonological accommodation to adjust and modify pronunciation</a:t>
          </a:r>
          <a:endParaRPr lang="en-US" sz="2200" dirty="0"/>
        </a:p>
      </dgm:t>
    </dgm:pt>
    <dgm:pt modelId="{FE9D3ED2-3953-E646-B6D9-E2B06CB1C287}" type="parTrans" cxnId="{8363BFDF-7A84-9544-97C4-0D5AB3A9FDEB}">
      <dgm:prSet/>
      <dgm:spPr/>
      <dgm:t>
        <a:bodyPr/>
        <a:lstStyle/>
        <a:p>
          <a:endParaRPr lang="en-US"/>
        </a:p>
      </dgm:t>
    </dgm:pt>
    <dgm:pt modelId="{75996F68-7E34-3B43-9681-1A0A2FCB022E}" type="sibTrans" cxnId="{8363BFDF-7A84-9544-97C4-0D5AB3A9FDEB}">
      <dgm:prSet/>
      <dgm:spPr/>
      <dgm:t>
        <a:bodyPr/>
        <a:lstStyle/>
        <a:p>
          <a:endParaRPr lang="en-US"/>
        </a:p>
      </dgm:t>
    </dgm:pt>
    <dgm:pt modelId="{BECEE5BE-966A-164B-BB09-0008F879FE11}">
      <dgm:prSet phldrT="[Text]" custT="1"/>
      <dgm:spPr/>
      <dgm:t>
        <a:bodyPr/>
        <a:lstStyle/>
        <a:p>
          <a:r>
            <a:rPr lang="en-US" sz="2200" dirty="0" smtClean="0"/>
            <a:t>Global aspects of pronunciation</a:t>
          </a:r>
          <a:endParaRPr lang="en-US" sz="2200" dirty="0"/>
        </a:p>
      </dgm:t>
    </dgm:pt>
    <dgm:pt modelId="{BE51E4DA-190D-0D41-878B-F601E24502AE}" type="parTrans" cxnId="{EF634A7F-98D5-9842-AFC0-0CEBE624691C}">
      <dgm:prSet/>
      <dgm:spPr/>
      <dgm:t>
        <a:bodyPr/>
        <a:lstStyle/>
        <a:p>
          <a:endParaRPr lang="en-US"/>
        </a:p>
      </dgm:t>
    </dgm:pt>
    <dgm:pt modelId="{F93FC62E-0652-4C44-9AFE-FBA79028B780}" type="sibTrans" cxnId="{EF634A7F-98D5-9842-AFC0-0CEBE624691C}">
      <dgm:prSet/>
      <dgm:spPr/>
      <dgm:t>
        <a:bodyPr/>
        <a:lstStyle/>
        <a:p>
          <a:endParaRPr lang="en-US"/>
        </a:p>
      </dgm:t>
    </dgm:pt>
    <dgm:pt modelId="{75C2BB60-AD5C-3148-99FE-E14CDF72F305}">
      <dgm:prSet phldrT="[Text]" custT="1"/>
      <dgm:spPr/>
      <dgm:t>
        <a:bodyPr/>
        <a:lstStyle/>
        <a:p>
          <a:r>
            <a:rPr lang="en-US" sz="2200" dirty="0" smtClean="0"/>
            <a:t>General speech habit</a:t>
          </a:r>
          <a:endParaRPr lang="en-US" sz="2200" dirty="0"/>
        </a:p>
      </dgm:t>
    </dgm:pt>
    <dgm:pt modelId="{457ACE00-8662-144A-BCCD-5D087F530BE9}" type="parTrans" cxnId="{18B60067-A75D-8D40-8C2D-F8AA76753FF2}">
      <dgm:prSet/>
      <dgm:spPr/>
      <dgm:t>
        <a:bodyPr/>
        <a:lstStyle/>
        <a:p>
          <a:endParaRPr lang="en-US"/>
        </a:p>
      </dgm:t>
    </dgm:pt>
    <dgm:pt modelId="{C4EA1DA2-B05A-BB40-A76F-55083D118A0D}" type="sibTrans" cxnId="{18B60067-A75D-8D40-8C2D-F8AA76753FF2}">
      <dgm:prSet/>
      <dgm:spPr/>
      <dgm:t>
        <a:bodyPr/>
        <a:lstStyle/>
        <a:p>
          <a:endParaRPr lang="en-US"/>
        </a:p>
      </dgm:t>
    </dgm:pt>
    <dgm:pt modelId="{E4A3F71E-25EB-AF43-B80C-FC8D0808F8DA}" type="pres">
      <dgm:prSet presAssocID="{4F40407E-1DAE-354D-9BD9-41740D0134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533B2-B570-A346-ACF6-24222F6A40F0}" type="pres">
      <dgm:prSet presAssocID="{305A1BFE-33CD-2B42-BC4E-95C01B3DC5E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46430-451F-F24E-A666-79B023858412}" type="pres">
      <dgm:prSet presAssocID="{09F968BC-0208-774B-B9A7-5AC634D43EE3}" presName="spacer" presStyleCnt="0"/>
      <dgm:spPr/>
    </dgm:pt>
    <dgm:pt modelId="{DEA8E8AD-F1AB-5746-AECF-42CBD8D9F110}" type="pres">
      <dgm:prSet presAssocID="{70E94E0D-A9EA-A641-B54B-D342720CB05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896A7-5BE1-104E-9AE6-B3019334A6F9}" type="pres">
      <dgm:prSet presAssocID="{70E94E0D-A9EA-A641-B54B-D342720CB05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083B5-43CD-C148-90E8-89CEB1D2FCEC}" type="pres">
      <dgm:prSet presAssocID="{6975187B-86BD-6840-8B13-2A36B9C19E6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8FCD5-A8A3-934F-81D2-20C74B93FAF3}" type="pres">
      <dgm:prSet presAssocID="{10BDB451-8398-7245-9342-9134B27E4BDA}" presName="spacer" presStyleCnt="0"/>
      <dgm:spPr/>
    </dgm:pt>
    <dgm:pt modelId="{7F7CD7A6-5A41-F24F-B4C0-B2ABC699A73A}" type="pres">
      <dgm:prSet presAssocID="{29884CFD-269B-8545-9805-0127D7AC4CC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5AA9F-B3B5-574F-A905-C567D6917AE6}" type="pres">
      <dgm:prSet presAssocID="{29884CFD-269B-8545-9805-0127D7AC4CC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04A70-228F-C84D-A008-611E25A1086A}" type="pres">
      <dgm:prSet presAssocID="{B2FF0C19-A5D9-9045-BE04-0DB9E5DE6EC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CE0B6-F1AB-7042-9435-AEC009A8E07F}" type="pres">
      <dgm:prSet presAssocID="{B2FF0C19-A5D9-9045-BE04-0DB9E5DE6EC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7892F9-54D6-8445-BB1D-41A7E00619E9}" type="presOf" srcId="{B2FF0C19-A5D9-9045-BE04-0DB9E5DE6ECC}" destId="{9BE04A70-228F-C84D-A008-611E25A1086A}" srcOrd="0" destOrd="0" presId="urn:microsoft.com/office/officeart/2005/8/layout/vList2"/>
    <dgm:cxn modelId="{546CFFBF-1926-054E-BF4B-F504C703FA79}" type="presOf" srcId="{75C2BB60-AD5C-3148-99FE-E14CDF72F305}" destId="{E625AA9F-B3B5-574F-A905-C567D6917AE6}" srcOrd="0" destOrd="2" presId="urn:microsoft.com/office/officeart/2005/8/layout/vList2"/>
    <dgm:cxn modelId="{1CAED2A4-39F3-0B4C-A91F-87C6234C57BF}" type="presOf" srcId="{29884CFD-269B-8545-9805-0127D7AC4CCE}" destId="{7F7CD7A6-5A41-F24F-B4C0-B2ABC699A73A}" srcOrd="0" destOrd="0" presId="urn:microsoft.com/office/officeart/2005/8/layout/vList2"/>
    <dgm:cxn modelId="{B2E51524-BAAA-5542-A7DF-5E0BB12B3AC1}" type="presOf" srcId="{8CE6D13C-4DE6-AD4A-87B5-ECE0E57F376D}" destId="{E625AA9F-B3B5-574F-A905-C567D6917AE6}" srcOrd="0" destOrd="0" presId="urn:microsoft.com/office/officeart/2005/8/layout/vList2"/>
    <dgm:cxn modelId="{CADD3396-7CB4-4E49-8EBD-62CD72D048A6}" srcId="{70E94E0D-A9EA-A641-B54B-D342720CB05C}" destId="{F840F68A-127C-BD42-A1B5-E62909815053}" srcOrd="0" destOrd="0" parTransId="{983555B0-8800-4543-8BF6-D0632E3B55F8}" sibTransId="{8882AC33-DC88-7946-A8F0-91463FC48BE1}"/>
    <dgm:cxn modelId="{DFC38215-CC0B-E748-8196-9A4DFABE63A9}" type="presOf" srcId="{4F40407E-1DAE-354D-9BD9-41740D0134E1}" destId="{E4A3F71E-25EB-AF43-B80C-FC8D0808F8DA}" srcOrd="0" destOrd="0" presId="urn:microsoft.com/office/officeart/2005/8/layout/vList2"/>
    <dgm:cxn modelId="{8363BFDF-7A84-9544-97C4-0D5AB3A9FDEB}" srcId="{29884CFD-269B-8545-9805-0127D7AC4CCE}" destId="{8CE6D13C-4DE6-AD4A-87B5-ECE0E57F376D}" srcOrd="0" destOrd="0" parTransId="{FE9D3ED2-3953-E646-B6D9-E2B06CB1C287}" sibTransId="{75996F68-7E34-3B43-9681-1A0A2FCB022E}"/>
    <dgm:cxn modelId="{EF634A7F-98D5-9842-AFC0-0CEBE624691C}" srcId="{29884CFD-269B-8545-9805-0127D7AC4CCE}" destId="{BECEE5BE-966A-164B-BB09-0008F879FE11}" srcOrd="1" destOrd="0" parTransId="{BE51E4DA-190D-0D41-878B-F601E24502AE}" sibTransId="{F93FC62E-0652-4C44-9AFE-FBA79028B780}"/>
    <dgm:cxn modelId="{84B8959E-CCAA-A743-8E4F-41DF08FED6BB}" srcId="{4F40407E-1DAE-354D-9BD9-41740D0134E1}" destId="{6975187B-86BD-6840-8B13-2A36B9C19E66}" srcOrd="2" destOrd="0" parTransId="{9489FD55-2335-9F44-83BC-50B678A14990}" sibTransId="{10BDB451-8398-7245-9342-9134B27E4BDA}"/>
    <dgm:cxn modelId="{D23018D8-5BF9-4A47-A5A6-C6D7C0527FB5}" srcId="{4F40407E-1DAE-354D-9BD9-41740D0134E1}" destId="{305A1BFE-33CD-2B42-BC4E-95C01B3DC5E3}" srcOrd="0" destOrd="0" parTransId="{703378C1-E91C-F84E-A71F-2334464F84D6}" sibTransId="{09F968BC-0208-774B-B9A7-5AC634D43EE3}"/>
    <dgm:cxn modelId="{2FF54EFF-6D8C-2B4F-B366-5833670F3FF2}" type="presOf" srcId="{1D53D63E-A50E-7143-B629-EFC78CDB2967}" destId="{2F8CE0B6-F1AB-7042-9435-AEC009A8E07F}" srcOrd="0" destOrd="0" presId="urn:microsoft.com/office/officeart/2005/8/layout/vList2"/>
    <dgm:cxn modelId="{48565422-8FD3-D54E-963C-FA9BF458C4AA}" type="presOf" srcId="{70E94E0D-A9EA-A641-B54B-D342720CB05C}" destId="{DEA8E8AD-F1AB-5746-AECF-42CBD8D9F110}" srcOrd="0" destOrd="0" presId="urn:microsoft.com/office/officeart/2005/8/layout/vList2"/>
    <dgm:cxn modelId="{0DE104DE-1F2C-6243-819B-90CD9554A7B5}" type="presOf" srcId="{6975187B-86BD-6840-8B13-2A36B9C19E66}" destId="{78D083B5-43CD-C148-90E8-89CEB1D2FCEC}" srcOrd="0" destOrd="0" presId="urn:microsoft.com/office/officeart/2005/8/layout/vList2"/>
    <dgm:cxn modelId="{08AA6701-A53C-F643-B01A-22426EE9D627}" srcId="{4F40407E-1DAE-354D-9BD9-41740D0134E1}" destId="{29884CFD-269B-8545-9805-0127D7AC4CCE}" srcOrd="3" destOrd="0" parTransId="{4670C7BC-8993-EC4F-B89E-54658AC0FA85}" sibTransId="{6F3D146E-10B7-DC44-BE98-3E8D0DB19071}"/>
    <dgm:cxn modelId="{7540046F-84BB-714C-ADA9-F9EF4F58D99C}" srcId="{B2FF0C19-A5D9-9045-BE04-0DB9E5DE6ECC}" destId="{1D53D63E-A50E-7143-B629-EFC78CDB2967}" srcOrd="0" destOrd="0" parTransId="{11A1CCBD-47A8-1744-974E-9BF7D5C420E7}" sibTransId="{57E41ACD-F8A6-ED4D-8D13-4D908E4EC12F}"/>
    <dgm:cxn modelId="{4AFF4BB2-C680-7F4A-9B35-D0F04CF792EE}" type="presOf" srcId="{BECEE5BE-966A-164B-BB09-0008F879FE11}" destId="{E625AA9F-B3B5-574F-A905-C567D6917AE6}" srcOrd="0" destOrd="1" presId="urn:microsoft.com/office/officeart/2005/8/layout/vList2"/>
    <dgm:cxn modelId="{02BD7800-1EAB-1041-9A84-93B4F79AF8F8}" srcId="{4F40407E-1DAE-354D-9BD9-41740D0134E1}" destId="{70E94E0D-A9EA-A641-B54B-D342720CB05C}" srcOrd="1" destOrd="0" parTransId="{EA9C1751-A7D9-424C-931C-CF58E1F14FC8}" sibTransId="{9018E06F-5B5B-304A-B5D0-CCCAD7239B69}"/>
    <dgm:cxn modelId="{3F8D1332-3AAC-AF45-AC31-60FFA3D50741}" srcId="{4F40407E-1DAE-354D-9BD9-41740D0134E1}" destId="{B2FF0C19-A5D9-9045-BE04-0DB9E5DE6ECC}" srcOrd="4" destOrd="0" parTransId="{F323338D-B6BF-2544-9458-B27F4BC94AA5}" sibTransId="{7AA65623-A43F-6C49-8C25-8C8FDA147F36}"/>
    <dgm:cxn modelId="{1B409375-3A99-6845-82E3-40B0B2CDA25D}" type="presOf" srcId="{D4D3B80D-AE5C-4B46-BEAC-0B5F7EBE1793}" destId="{C4E896A7-5BE1-104E-9AE6-B3019334A6F9}" srcOrd="0" destOrd="1" presId="urn:microsoft.com/office/officeart/2005/8/layout/vList2"/>
    <dgm:cxn modelId="{907F91C5-ADE5-9844-9254-E3CF42B20424}" srcId="{70E94E0D-A9EA-A641-B54B-D342720CB05C}" destId="{D4D3B80D-AE5C-4B46-BEAC-0B5F7EBE1793}" srcOrd="1" destOrd="0" parTransId="{6BA0CD58-35AB-794A-9DBB-46A88874BE0B}" sibTransId="{B19E4395-6F90-9142-BB20-D9AF2670EE76}"/>
    <dgm:cxn modelId="{18B60067-A75D-8D40-8C2D-F8AA76753FF2}" srcId="{29884CFD-269B-8545-9805-0127D7AC4CCE}" destId="{75C2BB60-AD5C-3148-99FE-E14CDF72F305}" srcOrd="2" destOrd="0" parTransId="{457ACE00-8662-144A-BCCD-5D087F530BE9}" sibTransId="{C4EA1DA2-B05A-BB40-A76F-55083D118A0D}"/>
    <dgm:cxn modelId="{47A4E81C-C8B4-DA47-B943-AC72B801141E}" type="presOf" srcId="{F840F68A-127C-BD42-A1B5-E62909815053}" destId="{C4E896A7-5BE1-104E-9AE6-B3019334A6F9}" srcOrd="0" destOrd="0" presId="urn:microsoft.com/office/officeart/2005/8/layout/vList2"/>
    <dgm:cxn modelId="{56A382A5-CB5C-C94F-A420-C0CEF63CF6DC}" type="presOf" srcId="{305A1BFE-33CD-2B42-BC4E-95C01B3DC5E3}" destId="{2AB533B2-B570-A346-ACF6-24222F6A40F0}" srcOrd="0" destOrd="0" presId="urn:microsoft.com/office/officeart/2005/8/layout/vList2"/>
    <dgm:cxn modelId="{AD916C0C-B313-294B-8C8D-A6EDC3D62CF3}" type="presParOf" srcId="{E4A3F71E-25EB-AF43-B80C-FC8D0808F8DA}" destId="{2AB533B2-B570-A346-ACF6-24222F6A40F0}" srcOrd="0" destOrd="0" presId="urn:microsoft.com/office/officeart/2005/8/layout/vList2"/>
    <dgm:cxn modelId="{3A255B44-90B2-B342-B24B-E04672C9205C}" type="presParOf" srcId="{E4A3F71E-25EB-AF43-B80C-FC8D0808F8DA}" destId="{A4246430-451F-F24E-A666-79B023858412}" srcOrd="1" destOrd="0" presId="urn:microsoft.com/office/officeart/2005/8/layout/vList2"/>
    <dgm:cxn modelId="{8D64EE51-171B-C543-BC58-B4A174691803}" type="presParOf" srcId="{E4A3F71E-25EB-AF43-B80C-FC8D0808F8DA}" destId="{DEA8E8AD-F1AB-5746-AECF-42CBD8D9F110}" srcOrd="2" destOrd="0" presId="urn:microsoft.com/office/officeart/2005/8/layout/vList2"/>
    <dgm:cxn modelId="{421808C7-BA33-4D4D-95AF-56569314809A}" type="presParOf" srcId="{E4A3F71E-25EB-AF43-B80C-FC8D0808F8DA}" destId="{C4E896A7-5BE1-104E-9AE6-B3019334A6F9}" srcOrd="3" destOrd="0" presId="urn:microsoft.com/office/officeart/2005/8/layout/vList2"/>
    <dgm:cxn modelId="{39FBD04C-D699-D943-9368-489595161685}" type="presParOf" srcId="{E4A3F71E-25EB-AF43-B80C-FC8D0808F8DA}" destId="{78D083B5-43CD-C148-90E8-89CEB1D2FCEC}" srcOrd="4" destOrd="0" presId="urn:microsoft.com/office/officeart/2005/8/layout/vList2"/>
    <dgm:cxn modelId="{1840732A-FEB7-7844-A3EB-74390BE20969}" type="presParOf" srcId="{E4A3F71E-25EB-AF43-B80C-FC8D0808F8DA}" destId="{D338FCD5-A8A3-934F-81D2-20C74B93FAF3}" srcOrd="5" destOrd="0" presId="urn:microsoft.com/office/officeart/2005/8/layout/vList2"/>
    <dgm:cxn modelId="{EF9CD39C-7278-AA46-940F-340533FCF459}" type="presParOf" srcId="{E4A3F71E-25EB-AF43-B80C-FC8D0808F8DA}" destId="{7F7CD7A6-5A41-F24F-B4C0-B2ABC699A73A}" srcOrd="6" destOrd="0" presId="urn:microsoft.com/office/officeart/2005/8/layout/vList2"/>
    <dgm:cxn modelId="{09708C95-8ED6-944E-B771-D09C65701B53}" type="presParOf" srcId="{E4A3F71E-25EB-AF43-B80C-FC8D0808F8DA}" destId="{E625AA9F-B3B5-574F-A905-C567D6917AE6}" srcOrd="7" destOrd="0" presId="urn:microsoft.com/office/officeart/2005/8/layout/vList2"/>
    <dgm:cxn modelId="{2E98B675-3E10-BB4B-ACAE-B0AD189BB30B}" type="presParOf" srcId="{E4A3F71E-25EB-AF43-B80C-FC8D0808F8DA}" destId="{9BE04A70-228F-C84D-A008-611E25A1086A}" srcOrd="8" destOrd="0" presId="urn:microsoft.com/office/officeart/2005/8/layout/vList2"/>
    <dgm:cxn modelId="{641C058B-EEAA-9146-BDA5-0F5A14021274}" type="presParOf" srcId="{E4A3F71E-25EB-AF43-B80C-FC8D0808F8DA}" destId="{2F8CE0B6-F1AB-7042-9435-AEC009A8E07F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5627E-8A7B-4086-82A5-E6DC6D7EAF2A}">
      <dsp:nvSpPr>
        <dsp:cNvPr id="0" name=""/>
        <dsp:cNvSpPr/>
      </dsp:nvSpPr>
      <dsp:spPr>
        <a:xfrm>
          <a:off x="2824153" y="1681808"/>
          <a:ext cx="2459572" cy="12858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Intelligibility</a:t>
          </a:r>
          <a:endParaRPr lang="en-US" sz="1100" b="1" kern="1200" dirty="0"/>
        </a:p>
      </dsp:txBody>
      <dsp:txXfrm>
        <a:off x="3184349" y="1870123"/>
        <a:ext cx="1739180" cy="909262"/>
      </dsp:txXfrm>
    </dsp:sp>
    <dsp:sp modelId="{C4167E8B-D8DC-4215-8187-A4DB7E1CC156}">
      <dsp:nvSpPr>
        <dsp:cNvPr id="0" name=""/>
        <dsp:cNvSpPr/>
      </dsp:nvSpPr>
      <dsp:spPr>
        <a:xfrm rot="16205448">
          <a:off x="3840983" y="1452685"/>
          <a:ext cx="428628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428628" y="1480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44582" y="1456779"/>
        <a:ext cx="21431" cy="21431"/>
      </dsp:txXfrm>
    </dsp:sp>
    <dsp:sp modelId="{46677BE4-E11A-45FA-B161-C7A5C5A96AB3}">
      <dsp:nvSpPr>
        <dsp:cNvPr id="0" name=""/>
        <dsp:cNvSpPr/>
      </dsp:nvSpPr>
      <dsp:spPr>
        <a:xfrm>
          <a:off x="3022079" y="37339"/>
          <a:ext cx="2069041" cy="12158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ELF/ World Englishes</a:t>
          </a:r>
          <a:endParaRPr lang="en-US" sz="900" kern="1200" dirty="0"/>
        </a:p>
      </dsp:txBody>
      <dsp:txXfrm>
        <a:off x="3325083" y="215395"/>
        <a:ext cx="1463033" cy="859730"/>
      </dsp:txXfrm>
    </dsp:sp>
    <dsp:sp modelId="{B8123B55-C940-4378-86D8-43B105E862F7}">
      <dsp:nvSpPr>
        <dsp:cNvPr id="0" name=""/>
        <dsp:cNvSpPr/>
      </dsp:nvSpPr>
      <dsp:spPr>
        <a:xfrm rot="37447">
          <a:off x="5283450" y="2324912"/>
          <a:ext cx="288961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288961" y="1480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20707" y="2332498"/>
        <a:ext cx="14448" cy="14448"/>
      </dsp:txXfrm>
    </dsp:sp>
    <dsp:sp modelId="{1CD78878-EE79-4729-A9AD-3E86FC390FB8}">
      <dsp:nvSpPr>
        <dsp:cNvPr id="0" name=""/>
        <dsp:cNvSpPr/>
      </dsp:nvSpPr>
      <dsp:spPr>
        <a:xfrm>
          <a:off x="5572136" y="1681802"/>
          <a:ext cx="2536463" cy="13466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Accentedness</a:t>
          </a:r>
          <a:endParaRPr lang="en-US" sz="1100" kern="1200" dirty="0"/>
        </a:p>
      </dsp:txBody>
      <dsp:txXfrm>
        <a:off x="5943592" y="1879009"/>
        <a:ext cx="1793551" cy="952197"/>
      </dsp:txXfrm>
    </dsp:sp>
    <dsp:sp modelId="{D6FF510F-6104-44B7-A159-7EDED4AC5B00}">
      <dsp:nvSpPr>
        <dsp:cNvPr id="0" name=""/>
        <dsp:cNvSpPr/>
      </dsp:nvSpPr>
      <dsp:spPr>
        <a:xfrm rot="5394979">
          <a:off x="3802188" y="3205951"/>
          <a:ext cx="506119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506119" y="1480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42594" y="3208107"/>
        <a:ext cx="25305" cy="25305"/>
      </dsp:txXfrm>
    </dsp:sp>
    <dsp:sp modelId="{E60D68B3-D66A-4D8B-BBB2-2C816C7AB825}">
      <dsp:nvSpPr>
        <dsp:cNvPr id="0" name=""/>
        <dsp:cNvSpPr/>
      </dsp:nvSpPr>
      <dsp:spPr>
        <a:xfrm>
          <a:off x="2648220" y="3473820"/>
          <a:ext cx="2816761" cy="13466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Comprehensibility</a:t>
          </a:r>
          <a:endParaRPr lang="en-US" sz="800" kern="1200" dirty="0"/>
        </a:p>
      </dsp:txBody>
      <dsp:txXfrm>
        <a:off x="3060725" y="3671027"/>
        <a:ext cx="1991751" cy="952197"/>
      </dsp:txXfrm>
    </dsp:sp>
    <dsp:sp modelId="{FAB1B45A-A35C-4411-BE19-9EA021F0A1DB}">
      <dsp:nvSpPr>
        <dsp:cNvPr id="0" name=""/>
        <dsp:cNvSpPr/>
      </dsp:nvSpPr>
      <dsp:spPr>
        <a:xfrm rot="10851934">
          <a:off x="2533384" y="2289173"/>
          <a:ext cx="291298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291298" y="1480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71751" y="2296700"/>
        <a:ext cx="14564" cy="14564"/>
      </dsp:txXfrm>
    </dsp:sp>
    <dsp:sp modelId="{22D642F7-B355-428A-A95E-EFFF3AB710D5}">
      <dsp:nvSpPr>
        <dsp:cNvPr id="0" name=""/>
        <dsp:cNvSpPr/>
      </dsp:nvSpPr>
      <dsp:spPr>
        <a:xfrm>
          <a:off x="138090" y="1610385"/>
          <a:ext cx="2395743" cy="13466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L2 speech/ pronunciation</a:t>
          </a:r>
        </a:p>
      </dsp:txBody>
      <dsp:txXfrm>
        <a:off x="488938" y="1807592"/>
        <a:ext cx="1694047" cy="952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FBF02-FCAD-47AD-A31F-63DD2F201BC8}">
      <dsp:nvSpPr>
        <dsp:cNvPr id="0" name=""/>
        <dsp:cNvSpPr/>
      </dsp:nvSpPr>
      <dsp:spPr>
        <a:xfrm>
          <a:off x="1365147" y="0"/>
          <a:ext cx="5786454" cy="578645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EB2C5-DDD6-4E83-A513-3EC9A4246B18}">
      <dsp:nvSpPr>
        <dsp:cNvPr id="0" name=""/>
        <dsp:cNvSpPr/>
      </dsp:nvSpPr>
      <dsp:spPr>
        <a:xfrm>
          <a:off x="4250513" y="216566"/>
          <a:ext cx="3761195" cy="5876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Foreign-accented words in </a:t>
          </a:r>
          <a:r>
            <a:rPr lang="en-US" sz="1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quiet and noise conditions</a:t>
          </a:r>
          <a:endParaRPr lang="en-US" sz="1400" b="1" kern="1200" dirty="0"/>
        </a:p>
      </dsp:txBody>
      <dsp:txXfrm>
        <a:off x="4279201" y="245254"/>
        <a:ext cx="3703819" cy="530310"/>
      </dsp:txXfrm>
    </dsp:sp>
    <dsp:sp modelId="{6A671ABE-E878-4DDD-A4F7-F0EAC09FA04F}">
      <dsp:nvSpPr>
        <dsp:cNvPr id="0" name=""/>
        <dsp:cNvSpPr/>
      </dsp:nvSpPr>
      <dsp:spPr>
        <a:xfrm>
          <a:off x="453624" y="986201"/>
          <a:ext cx="3761195" cy="5876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a cloze test based on passage read by speakers from various L1 backgrounds</a:t>
          </a:r>
          <a:endParaRPr lang="en-US" sz="1400" b="1" kern="1200" dirty="0"/>
        </a:p>
      </dsp:txBody>
      <dsp:txXfrm>
        <a:off x="482312" y="1014889"/>
        <a:ext cx="3703819" cy="530310"/>
      </dsp:txXfrm>
    </dsp:sp>
    <dsp:sp modelId="{6716F914-7BB2-4830-8AEE-0F971215CBF1}">
      <dsp:nvSpPr>
        <dsp:cNvPr id="0" name=""/>
        <dsp:cNvSpPr/>
      </dsp:nvSpPr>
      <dsp:spPr>
        <a:xfrm>
          <a:off x="4138015" y="1805254"/>
          <a:ext cx="3761195" cy="5876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A </a:t>
          </a:r>
          <a:r>
            <a:rPr lang="en-US" sz="1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standardized</a:t>
          </a:r>
          <a:r>
            <a:rPr lang="id-ID" sz="1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test in which L2 speakers read sentences and L2 listeners match pictures with multiple-choice responses </a:t>
          </a:r>
          <a:endParaRPr lang="en-US" sz="1400" b="1" kern="1200" dirty="0"/>
        </a:p>
      </dsp:txBody>
      <dsp:txXfrm>
        <a:off x="4166703" y="1833942"/>
        <a:ext cx="3703819" cy="530310"/>
      </dsp:txXfrm>
    </dsp:sp>
    <dsp:sp modelId="{C18BBCD9-7E31-4858-83E9-9EF5B5AEA210}">
      <dsp:nvSpPr>
        <dsp:cNvPr id="0" name=""/>
        <dsp:cNvSpPr/>
      </dsp:nvSpPr>
      <dsp:spPr>
        <a:xfrm>
          <a:off x="357149" y="2431146"/>
          <a:ext cx="3761195" cy="5876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Summarizing main idea of short presentations by L2 users</a:t>
          </a:r>
          <a:endParaRPr lang="en-US" sz="1400" b="1" kern="1200" dirty="0"/>
        </a:p>
      </dsp:txBody>
      <dsp:txXfrm>
        <a:off x="385837" y="2459834"/>
        <a:ext cx="3703819" cy="530310"/>
      </dsp:txXfrm>
    </dsp:sp>
    <dsp:sp modelId="{06EA6C13-2324-4D49-871C-E88E7A3FA92F}">
      <dsp:nvSpPr>
        <dsp:cNvPr id="0" name=""/>
        <dsp:cNvSpPr/>
      </dsp:nvSpPr>
      <dsp:spPr>
        <a:xfrm>
          <a:off x="4138015" y="3416315"/>
          <a:ext cx="3761195" cy="5876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Dictee-task</a:t>
          </a:r>
          <a:endParaRPr lang="en-US" sz="1400" b="1" kern="1200" dirty="0"/>
        </a:p>
      </dsp:txBody>
      <dsp:txXfrm>
        <a:off x="4166703" y="3445003"/>
        <a:ext cx="3703819" cy="530310"/>
      </dsp:txXfrm>
    </dsp:sp>
    <dsp:sp modelId="{C355F2A0-D526-4DB9-AB19-D9E09B65E286}">
      <dsp:nvSpPr>
        <dsp:cNvPr id="0" name=""/>
        <dsp:cNvSpPr/>
      </dsp:nvSpPr>
      <dsp:spPr>
        <a:xfrm>
          <a:off x="380393" y="4173725"/>
          <a:ext cx="3761195" cy="5876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L2 speakers read aloud and present to native speakers </a:t>
          </a:r>
          <a:endParaRPr lang="en-US" sz="1400" b="1" kern="1200" dirty="0"/>
        </a:p>
      </dsp:txBody>
      <dsp:txXfrm>
        <a:off x="409081" y="4202413"/>
        <a:ext cx="3703819" cy="530310"/>
      </dsp:txXfrm>
    </dsp:sp>
    <dsp:sp modelId="{6C3CBC11-6730-4AC7-A16F-3DB45ACF20C8}">
      <dsp:nvSpPr>
        <dsp:cNvPr id="0" name=""/>
        <dsp:cNvSpPr/>
      </dsp:nvSpPr>
      <dsp:spPr>
        <a:xfrm>
          <a:off x="4138015" y="4986731"/>
          <a:ext cx="3761195" cy="5876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A </a:t>
          </a:r>
          <a:r>
            <a:rPr lang="en-US" sz="1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verification task in relevance to short true and false sentences </a:t>
          </a:r>
          <a:r>
            <a:rPr lang="id-ID" sz="1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by native and L2 speakers</a:t>
          </a:r>
          <a:endParaRPr lang="en-US" sz="1400" b="1" kern="1200" dirty="0"/>
        </a:p>
      </dsp:txBody>
      <dsp:txXfrm>
        <a:off x="4166703" y="5015419"/>
        <a:ext cx="3703819" cy="530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65BB9-60C9-4B4D-AD32-CE2068824BD4}">
      <dsp:nvSpPr>
        <dsp:cNvPr id="0" name=""/>
        <dsp:cNvSpPr/>
      </dsp:nvSpPr>
      <dsp:spPr>
        <a:xfrm>
          <a:off x="2965306" y="0"/>
          <a:ext cx="2439162" cy="2101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Communicative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competence</a:t>
          </a:r>
          <a:endParaRPr lang="en-US" sz="1700" kern="1200" dirty="0"/>
        </a:p>
      </dsp:txBody>
      <dsp:txXfrm>
        <a:off x="3290527" y="367730"/>
        <a:ext cx="1788718" cy="945592"/>
      </dsp:txXfrm>
    </dsp:sp>
    <dsp:sp modelId="{B4254AFE-217D-4A05-9094-7E41ABB3F82F}">
      <dsp:nvSpPr>
        <dsp:cNvPr id="0" name=""/>
        <dsp:cNvSpPr/>
      </dsp:nvSpPr>
      <dsp:spPr>
        <a:xfrm>
          <a:off x="5330019" y="1850049"/>
          <a:ext cx="2251594" cy="2050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Pronunciation problems</a:t>
          </a:r>
        </a:p>
      </dsp:txBody>
      <dsp:txXfrm>
        <a:off x="6018631" y="2379707"/>
        <a:ext cx="1350956" cy="1127658"/>
      </dsp:txXfrm>
    </dsp:sp>
    <dsp:sp modelId="{263146A5-48C3-44C5-B342-695EBC196511}">
      <dsp:nvSpPr>
        <dsp:cNvPr id="0" name=""/>
        <dsp:cNvSpPr/>
      </dsp:nvSpPr>
      <dsp:spPr>
        <a:xfrm>
          <a:off x="905934" y="1930185"/>
          <a:ext cx="2379467" cy="2050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Speaker’s intention</a:t>
          </a:r>
          <a:endParaRPr lang="en-US" sz="1700" kern="1200" dirty="0"/>
        </a:p>
      </dsp:txBody>
      <dsp:txXfrm>
        <a:off x="1130000" y="2459843"/>
        <a:ext cx="1427680" cy="11276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533B2-B570-A346-ACF6-24222F6A40F0}">
      <dsp:nvSpPr>
        <dsp:cNvPr id="0" name=""/>
        <dsp:cNvSpPr/>
      </dsp:nvSpPr>
      <dsp:spPr>
        <a:xfrm>
          <a:off x="0" y="3580"/>
          <a:ext cx="8640960" cy="5461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Speak naturally as possible</a:t>
          </a:r>
          <a:endParaRPr lang="en-US" sz="2400" kern="1200" dirty="0"/>
        </a:p>
      </dsp:txBody>
      <dsp:txXfrm>
        <a:off x="26663" y="30243"/>
        <a:ext cx="8587634" cy="492863"/>
      </dsp:txXfrm>
    </dsp:sp>
    <dsp:sp modelId="{DEA8E8AD-F1AB-5746-AECF-42CBD8D9F110}">
      <dsp:nvSpPr>
        <dsp:cNvPr id="0" name=""/>
        <dsp:cNvSpPr/>
      </dsp:nvSpPr>
      <dsp:spPr>
        <a:xfrm>
          <a:off x="0" y="563215"/>
          <a:ext cx="8640960" cy="5461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Pronunciation practice on certain type of problem</a:t>
          </a:r>
          <a:endParaRPr lang="en-US" sz="2400" kern="1200" dirty="0"/>
        </a:p>
      </dsp:txBody>
      <dsp:txXfrm>
        <a:off x="26663" y="589878"/>
        <a:ext cx="8587634" cy="492863"/>
      </dsp:txXfrm>
    </dsp:sp>
    <dsp:sp modelId="{C4E896A7-5BE1-104E-9AE6-B3019334A6F9}">
      <dsp:nvSpPr>
        <dsp:cNvPr id="0" name=""/>
        <dsp:cNvSpPr/>
      </dsp:nvSpPr>
      <dsp:spPr>
        <a:xfrm>
          <a:off x="0" y="1109404"/>
          <a:ext cx="8640960" cy="69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Prosodic error in L2 outputs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Foreign-</a:t>
          </a:r>
          <a:r>
            <a:rPr lang="en-US" sz="2200" kern="1200" dirty="0" err="1" smtClean="0"/>
            <a:t>accentedness</a:t>
          </a:r>
          <a:r>
            <a:rPr lang="en-US" sz="2200" kern="1200" dirty="0" smtClean="0"/>
            <a:t> rating</a:t>
          </a:r>
          <a:endParaRPr lang="en-US" sz="2200" kern="1200" dirty="0"/>
        </a:p>
      </dsp:txBody>
      <dsp:txXfrm>
        <a:off x="0" y="1109404"/>
        <a:ext cx="8640960" cy="695761"/>
      </dsp:txXfrm>
    </dsp:sp>
    <dsp:sp modelId="{78D083B5-43CD-C148-90E8-89CEB1D2FCEC}">
      <dsp:nvSpPr>
        <dsp:cNvPr id="0" name=""/>
        <dsp:cNvSpPr/>
      </dsp:nvSpPr>
      <dsp:spPr>
        <a:xfrm>
          <a:off x="0" y="1805166"/>
          <a:ext cx="8640960" cy="5461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Focusing L2 speech that learners hardly understand</a:t>
          </a:r>
          <a:endParaRPr lang="en-US" sz="2400" kern="1200" dirty="0"/>
        </a:p>
      </dsp:txBody>
      <dsp:txXfrm>
        <a:off x="26663" y="1831829"/>
        <a:ext cx="8587634" cy="492863"/>
      </dsp:txXfrm>
    </dsp:sp>
    <dsp:sp modelId="{7F7CD7A6-5A41-F24F-B4C0-B2ABC699A73A}">
      <dsp:nvSpPr>
        <dsp:cNvPr id="0" name=""/>
        <dsp:cNvSpPr/>
      </dsp:nvSpPr>
      <dsp:spPr>
        <a:xfrm>
          <a:off x="0" y="2364800"/>
          <a:ext cx="8640960" cy="5461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Teaching pronunciation based on the contexts</a:t>
          </a:r>
          <a:endParaRPr lang="en-US" sz="2200" kern="1200" dirty="0"/>
        </a:p>
      </dsp:txBody>
      <dsp:txXfrm>
        <a:off x="26663" y="2391463"/>
        <a:ext cx="8587634" cy="492863"/>
      </dsp:txXfrm>
    </dsp:sp>
    <dsp:sp modelId="{E625AA9F-B3B5-574F-A905-C567D6917AE6}">
      <dsp:nvSpPr>
        <dsp:cNvPr id="0" name=""/>
        <dsp:cNvSpPr/>
      </dsp:nvSpPr>
      <dsp:spPr>
        <a:xfrm>
          <a:off x="0" y="2910990"/>
          <a:ext cx="8640960" cy="1662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Promoting </a:t>
          </a:r>
          <a:r>
            <a:rPr lang="en-US" sz="2200" kern="1200" dirty="0" smtClean="0"/>
            <a:t>phonological accommodation to adjust and modify pronunciation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Global aspects of pronunciation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General speech habit</a:t>
          </a:r>
          <a:endParaRPr lang="en-US" sz="2200" kern="1200" dirty="0"/>
        </a:p>
      </dsp:txBody>
      <dsp:txXfrm>
        <a:off x="0" y="2910990"/>
        <a:ext cx="8640960" cy="1662097"/>
      </dsp:txXfrm>
    </dsp:sp>
    <dsp:sp modelId="{9BE04A70-228F-C84D-A008-611E25A1086A}">
      <dsp:nvSpPr>
        <dsp:cNvPr id="0" name=""/>
        <dsp:cNvSpPr/>
      </dsp:nvSpPr>
      <dsp:spPr>
        <a:xfrm>
          <a:off x="0" y="4573087"/>
          <a:ext cx="8640960" cy="5461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Exposure to non-native speaker varieties</a:t>
          </a:r>
          <a:endParaRPr lang="en-US" sz="2200" kern="1200" dirty="0"/>
        </a:p>
      </dsp:txBody>
      <dsp:txXfrm>
        <a:off x="26663" y="4599750"/>
        <a:ext cx="8587634" cy="492863"/>
      </dsp:txXfrm>
    </dsp:sp>
    <dsp:sp modelId="{2F8CE0B6-F1AB-7042-9435-AEC009A8E07F}">
      <dsp:nvSpPr>
        <dsp:cNvPr id="0" name=""/>
        <dsp:cNvSpPr/>
      </dsp:nvSpPr>
      <dsp:spPr>
        <a:xfrm>
          <a:off x="0" y="5119277"/>
          <a:ext cx="8640960" cy="63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Develop awareness of the variability of English across contexts and communities </a:t>
          </a:r>
          <a:endParaRPr lang="en-US" sz="2200" kern="1200" dirty="0"/>
        </a:p>
      </dsp:txBody>
      <dsp:txXfrm>
        <a:off x="0" y="5119277"/>
        <a:ext cx="8640960" cy="63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51A6C-7AFD-4298-BE13-8782173F2DB0}" type="datetimeFigureOut">
              <a:rPr lang="en-US" smtClean="0"/>
              <a:pPr/>
              <a:t>04/03/21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5B32D-4830-4606-B0AE-8F708F767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6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Social Competence : partcipants (speakers and listeners)</a:t>
            </a:r>
          </a:p>
          <a:p>
            <a:pPr marL="342900" indent="-342900">
              <a:buAutoNum type="arabicPeriod"/>
            </a:pPr>
            <a:r>
              <a:rPr lang="id-ID" dirty="0" smtClean="0"/>
              <a:t>Familiarity with </a:t>
            </a:r>
            <a:r>
              <a:rPr lang="id-ID" smtClean="0"/>
              <a:t>foreign accent Parents - childs</a:t>
            </a:r>
            <a:endParaRPr lang="id-ID" dirty="0" smtClean="0"/>
          </a:p>
          <a:p>
            <a:pPr marL="342900" indent="-342900">
              <a:buAutoNum type="arabicPeriod"/>
            </a:pPr>
            <a:r>
              <a:rPr lang="id-ID" dirty="0" smtClean="0"/>
              <a:t>Ability to use contextual clues when listening</a:t>
            </a:r>
          </a:p>
          <a:p>
            <a:pPr marL="342900" indent="-342900">
              <a:buNone/>
            </a:pPr>
            <a:r>
              <a:rPr lang="id-ID" dirty="0" smtClean="0"/>
              <a:t>Intention </a:t>
            </a:r>
          </a:p>
          <a:p>
            <a:pPr marL="342900" indent="-342900">
              <a:buAutoNum type="arabicPeriod"/>
            </a:pPr>
            <a:r>
              <a:rPr lang="id-ID" dirty="0" smtClean="0"/>
              <a:t>What are you laughing at?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Strategies : effective and efficiency communication ( e.g., </a:t>
            </a:r>
          </a:p>
          <a:p>
            <a:r>
              <a:rPr lang="en-US" noProof="0" dirty="0" smtClean="0"/>
              <a:t>Repetitions,</a:t>
            </a:r>
            <a:r>
              <a:rPr lang="en-US" baseline="0" noProof="0" dirty="0" smtClean="0"/>
              <a:t> rephrasing</a:t>
            </a:r>
            <a:r>
              <a:rPr lang="id-ID" baseline="0" noProof="0" dirty="0" smtClean="0"/>
              <a:t>s</a:t>
            </a:r>
            <a:r>
              <a:rPr lang="en-US" baseline="0" noProof="0" dirty="0" smtClean="0"/>
              <a:t> or checks on</a:t>
            </a:r>
            <a:r>
              <a:rPr lang="id-ID" baseline="0" noProof="0" dirty="0" smtClean="0"/>
              <a:t> what has been said)</a:t>
            </a:r>
            <a:r>
              <a:rPr lang="en-US" baseline="0" noProof="0" dirty="0" smtClean="0"/>
              <a:t> </a:t>
            </a:r>
            <a:endParaRPr lang="id-ID" baseline="0" noProof="0" dirty="0" smtClean="0"/>
          </a:p>
          <a:p>
            <a:endParaRPr lang="id-ID" baseline="0" noProof="0" dirty="0" smtClean="0"/>
          </a:p>
          <a:p>
            <a:r>
              <a:rPr lang="id-ID" baseline="0" noProof="0" dirty="0" smtClean="0"/>
              <a:t>Listener’s familiarity with foreign accent and ability to use contextual clues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Strategies : effective and efficiency communication ( e.g., </a:t>
            </a:r>
          </a:p>
          <a:p>
            <a:r>
              <a:rPr lang="en-US" noProof="0" dirty="0" smtClean="0"/>
              <a:t>Repetitions,</a:t>
            </a:r>
            <a:r>
              <a:rPr lang="en-US" baseline="0" noProof="0" dirty="0" smtClean="0"/>
              <a:t> rephrasing</a:t>
            </a:r>
            <a:r>
              <a:rPr lang="id-ID" baseline="0" noProof="0" dirty="0" smtClean="0"/>
              <a:t>s</a:t>
            </a:r>
            <a:r>
              <a:rPr lang="en-US" baseline="0" noProof="0" dirty="0" smtClean="0"/>
              <a:t> or checks on</a:t>
            </a:r>
            <a:r>
              <a:rPr lang="id-ID" baseline="0" noProof="0" dirty="0" smtClean="0"/>
              <a:t> what has been said)</a:t>
            </a:r>
            <a:r>
              <a:rPr lang="en-US" baseline="0" noProof="0" dirty="0" smtClean="0"/>
              <a:t> </a:t>
            </a:r>
            <a:endParaRPr lang="id-ID" baseline="0" noProof="0" dirty="0" smtClean="0"/>
          </a:p>
          <a:p>
            <a:endParaRPr lang="id-ID" baseline="0" noProof="0" dirty="0" smtClean="0"/>
          </a:p>
          <a:p>
            <a:r>
              <a:rPr lang="en-US" noProof="0" dirty="0" smtClean="0"/>
              <a:t>Misunderstanding</a:t>
            </a:r>
            <a:r>
              <a:rPr lang="id-ID" noProof="0" dirty="0" smtClean="0"/>
              <a:t> and tricky : </a:t>
            </a:r>
          </a:p>
          <a:p>
            <a:r>
              <a:rPr lang="id-ID" baseline="0" noProof="0" dirty="0" smtClean="0"/>
              <a:t>What are you laughing at?</a:t>
            </a:r>
          </a:p>
          <a:p>
            <a:r>
              <a:rPr lang="id-ID" baseline="0" noProof="0" dirty="0" smtClean="0"/>
              <a:t>B: (stop laughing) oh...sorry. </a:t>
            </a:r>
          </a:p>
          <a:p>
            <a:r>
              <a:rPr lang="id-ID" baseline="0" noProof="0" dirty="0" smtClean="0"/>
              <a:t>A: No. I didn’t mean you shouldn’t laugh...I really mean want to know what you found funny</a:t>
            </a:r>
            <a:endParaRPr lang="en-US" baseline="0" noProof="0" dirty="0" smtClean="0"/>
          </a:p>
          <a:p>
            <a:endParaRPr lang="id-ID" baseline="0" noProof="0" dirty="0" smtClean="0"/>
          </a:p>
          <a:p>
            <a:r>
              <a:rPr lang="id-ID" baseline="0" noProof="0" dirty="0" smtClean="0"/>
              <a:t>Listener’s familiarity with foreign accent and ability to use contextual clues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Strategies : effective and efficiency communication ( e.g., </a:t>
            </a:r>
          </a:p>
          <a:p>
            <a:r>
              <a:rPr lang="en-US" noProof="0" dirty="0" smtClean="0"/>
              <a:t>Repetitions,</a:t>
            </a:r>
            <a:r>
              <a:rPr lang="en-US" baseline="0" noProof="0" dirty="0" smtClean="0"/>
              <a:t> rephrasing</a:t>
            </a:r>
            <a:r>
              <a:rPr lang="id-ID" baseline="0" noProof="0" dirty="0" smtClean="0"/>
              <a:t>s</a:t>
            </a:r>
            <a:r>
              <a:rPr lang="en-US" baseline="0" noProof="0" dirty="0" smtClean="0"/>
              <a:t> or checks on</a:t>
            </a:r>
            <a:r>
              <a:rPr lang="id-ID" baseline="0" noProof="0" dirty="0" smtClean="0"/>
              <a:t> what has been said)</a:t>
            </a:r>
            <a:r>
              <a:rPr lang="en-US" baseline="0" noProof="0" dirty="0" smtClean="0"/>
              <a:t> </a:t>
            </a:r>
            <a:endParaRPr lang="id-ID" baseline="0" noProof="0" dirty="0" smtClean="0"/>
          </a:p>
          <a:p>
            <a:endParaRPr lang="id-ID" baseline="0" noProof="0" dirty="0" smtClean="0"/>
          </a:p>
          <a:p>
            <a:r>
              <a:rPr lang="en-US" noProof="0" dirty="0" smtClean="0"/>
              <a:t>Misunderstanding</a:t>
            </a:r>
            <a:r>
              <a:rPr lang="id-ID" noProof="0" dirty="0" smtClean="0"/>
              <a:t> and tricky : </a:t>
            </a:r>
          </a:p>
          <a:p>
            <a:r>
              <a:rPr lang="id-ID" baseline="0" noProof="0" dirty="0" smtClean="0"/>
              <a:t>What are you laughing at?</a:t>
            </a:r>
          </a:p>
          <a:p>
            <a:r>
              <a:rPr lang="id-ID" baseline="0" noProof="0" dirty="0" smtClean="0"/>
              <a:t>B: (stop laughing) oh...sorry. </a:t>
            </a:r>
          </a:p>
          <a:p>
            <a:r>
              <a:rPr lang="id-ID" baseline="0" noProof="0" dirty="0" smtClean="0"/>
              <a:t>A: No. I didn’t mean you shouldn’t laugh...I really mean want to know what you found funny</a:t>
            </a:r>
            <a:endParaRPr lang="en-US" baseline="0" noProof="0" dirty="0" smtClean="0"/>
          </a:p>
          <a:p>
            <a:endParaRPr lang="id-ID" baseline="0" noProof="0" dirty="0" smtClean="0"/>
          </a:p>
          <a:p>
            <a:r>
              <a:rPr lang="id-ID" baseline="0" noProof="0" dirty="0" smtClean="0"/>
              <a:t>Listener’s familiarity with foreign accent and ability to use contextual </a:t>
            </a:r>
            <a:r>
              <a:rPr lang="id-ID" baseline="0" noProof="0" dirty="0" smtClean="0"/>
              <a:t>clues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about stress , rhythm  and intonation 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is about which sounds we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emphasise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words and sentences. For example in the word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‘banana’ the stress is on the second syllable, in the word ‘orange’ the stress is on the first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syllable. In sentences, we usually stress the most important, ‘content’ words.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Rhythm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is about how we use a combination of stressed and unstressed words in sentences.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Sentences have strong beats (the stressed words) and weak beats (the unstressed words).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Intonation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is the way the pitch  of a speaker’s voice goes up or down as they speak. We use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intonation to help get our message across.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at some of the problems learners have with English stress and intonation:</a:t>
            </a:r>
            <a:endParaRPr lang="id-ID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baseline="0" dirty="0" smtClean="0"/>
              <a:t> The goal of pronunciation is that learners/ students should learn to speak the language as naturally as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04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Non-native speakers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English as the global settings of Lingua franca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Factors that promote intelligibility among speakers of different varieties of English.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interactions among its non- native speakers (NNS–NNS) and non-native speakers and native speakers (NNS–NS)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Success of spoken Communication-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the fields of L2 pronunciation, world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Englishes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English as a lingua franca. 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Intelligible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pronunciation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EFL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03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Routledge</a:t>
            </a:r>
            <a:r>
              <a:rPr lang="en-US" dirty="0" smtClean="0"/>
              <a:t> Handbook of Contemporary English Pronunciation</a:t>
            </a:r>
          </a:p>
          <a:p>
            <a:r>
              <a:rPr lang="en-US" dirty="0" err="1" smtClean="0"/>
              <a:t>Okim</a:t>
            </a:r>
            <a:r>
              <a:rPr lang="en-US" dirty="0" smtClean="0"/>
              <a:t> Kang is Associate Professor at Northern Arizona University, USA. Ron I. Thomson is Professor at Brock University, Canada.</a:t>
            </a:r>
          </a:p>
          <a:p>
            <a:r>
              <a:rPr lang="en-US" dirty="0" smtClean="0"/>
              <a:t>John M. Murphy is Professor at Georgia State University, USA.</a:t>
            </a:r>
          </a:p>
          <a:p>
            <a:r>
              <a:rPr lang="en-US" dirty="0" err="1" smtClean="0"/>
              <a:t>Routledge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4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42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=q9HWeMx1axo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42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or 4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child pronunciation the /r/ in ‘run’ with /w/-like sound in ‘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’. The child may say ‘I see a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wabbit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- parents still understand what it means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German speakers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subtitute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/v/ as in ‘van’ for /w/ as in ‘will’—&gt; 'I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ask you' or I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tell you tomorrow’ —&gt; /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counts /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 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to 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some 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fruits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(still get the message.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 features : word and sentence stress, rhythm, and intonation in understanding the message.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Evaluating Intelligibility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Foreign-accented words in quiet and noise conditions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 cloze test based on passage read by speakers from various L1 backgrounds</a:t>
            </a:r>
          </a:p>
          <a:p>
            <a:pPr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Smith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Bisazza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(1982)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a standardized test in which L2 speakers read sentences or paragraphs aloud.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Listeners were then required to select a picture corresponding to the read material and to provide multiple-choice responses to questions based on the reading.</a:t>
            </a:r>
            <a:endParaRPr lang="id-ID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summarize the main idea of short presentations by L2 users. 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dictee-task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transcription scoring criteria on the basis of keywords correctly transcribed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L2 speakers read passage aloud and presented to native listeners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 verification task in relevance to short true and false sentences read aloud by native and nonnative speakers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Delayed repetition task in which speakers tend to provide a repetition of mo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speech but only after they hear some intervening speech material.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loudness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speech,voice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quality, and clarity can affect judgments.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Grammatical and phonological properties as well as various listener characteristics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sich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the amount of experience the listener has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wiith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accented speech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B32D-4830-4606-B0AE-8F708F767BD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35B8FA96-20D4-4226-AE80-05B983C010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45429" y="0"/>
            <a:ext cx="489857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37FCB3F4-1013-4C27-A071-AA09A9737A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369678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37FCB3F4-1013-4C27-A071-AA09A9737A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66" y="791473"/>
            <a:ext cx="3213463" cy="5574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B75454F5-0A10-4493-9D37-30E4CF1B71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60968" y="791473"/>
            <a:ext cx="1933303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0C590238-E234-441E-A1D3-12BBFFFCA5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24109" y="791473"/>
            <a:ext cx="1933303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142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BAB87A0-E141-4976-A24F-97A3C530F73D}"/>
              </a:ext>
            </a:extLst>
          </p:cNvPr>
          <p:cNvSpPr/>
          <p:nvPr userDrawn="1"/>
        </p:nvSpPr>
        <p:spPr>
          <a:xfrm>
            <a:off x="1" y="0"/>
            <a:ext cx="1763486" cy="30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0041" y="1419498"/>
            <a:ext cx="1763486" cy="493340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F3EB55B4-D015-4D6E-BE85-E37F5937A1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5170" y="505098"/>
            <a:ext cx="1763486" cy="58478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E30DC92A-1C43-4637-A252-B8C21735BBE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0299" y="2116187"/>
            <a:ext cx="1763486" cy="42367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A0412714-3F16-4874-BEA8-0EFECA6B9A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9144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3728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0611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17473" y="317863"/>
            <a:ext cx="211554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DA58BB02-24D8-4FF8-B8D7-6E62ED53DC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928" y="2462348"/>
            <a:ext cx="211554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12336F41-52B8-4A92-8ECC-010E63E63C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17473" y="4606833"/>
            <a:ext cx="211554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21702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8B385D46-BB81-40F4-97C1-95575D4C9F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42238" y="2966973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36EAA121-572C-4C83-A24E-989B72B92A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2055" y="1678845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5BECEA9-B7DA-4E09-9E80-B8B80B8E97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43146" y="390720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A0108D6E-0789-4A3A-806C-951F2E7E42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71904" y="1649809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FB68D23-CA73-40EF-B39D-027E16880D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67259" y="4236455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30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30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0CADDCB3-9ED0-4A68-830A-6B58177892A2}"/>
              </a:ext>
            </a:extLst>
          </p:cNvPr>
          <p:cNvSpPr/>
          <p:nvPr userDrawn="1"/>
        </p:nvSpPr>
        <p:spPr>
          <a:xfrm rot="2700000">
            <a:off x="217932" y="1836322"/>
            <a:ext cx="2508249" cy="1881186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="" xmlns:a16="http://schemas.microsoft.com/office/drawing/2014/main" id="{944DC42C-15BC-4390-BEC2-ED222CEABEC9}"/>
              </a:ext>
            </a:extLst>
          </p:cNvPr>
          <p:cNvSpPr/>
          <p:nvPr userDrawn="1"/>
        </p:nvSpPr>
        <p:spPr>
          <a:xfrm rot="13500000">
            <a:off x="4785651" y="2317934"/>
            <a:ext cx="1270204" cy="952653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1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FFBE557-295B-4632-B904-9365A6E29041}"/>
              </a:ext>
            </a:extLst>
          </p:cNvPr>
          <p:cNvSpPr/>
          <p:nvPr userDrawn="1"/>
        </p:nvSpPr>
        <p:spPr>
          <a:xfrm>
            <a:off x="0" y="1"/>
            <a:ext cx="9144000" cy="424978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8E82665-E472-4E88-9084-FB20D5F0256C}"/>
              </a:ext>
            </a:extLst>
          </p:cNvPr>
          <p:cNvGrpSpPr/>
          <p:nvPr userDrawn="1"/>
        </p:nvGrpSpPr>
        <p:grpSpPr>
          <a:xfrm>
            <a:off x="4768034" y="701878"/>
            <a:ext cx="3884955" cy="284602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63BC747A-A889-4697-8DCD-13A2C5D59B2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DDEFE8F-DD5C-42E9-9ECC-65A30A74CEF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23F96301-10EB-4083-AB6C-64D3D83E72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19AB814-BA72-457F-AA93-B2CF4B75C3F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CBA6135-FA6C-4F0F-94BA-07AC3F34A77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503CD12-E0FF-4ABB-875F-A8875376DE5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B37E77B2-34E7-4DE2-A129-D0B85E0999D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BA41B13D-38AE-4850-8C86-61B5E1F034C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C2E9E116-BC0D-48E3-95EF-A66620780A3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CA5A932C-A798-40A8-935D-EDF4929791F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05603615-B258-499E-82ED-F3F8D1387F0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28BDDCD-4841-4408-AF6B-2CABE1888B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9991" y="861726"/>
            <a:ext cx="2861232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253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62659" y="2590782"/>
            <a:ext cx="4833000" cy="367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843659" y="2698782"/>
            <a:ext cx="4671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4951" y="1901754"/>
            <a:ext cx="3816424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2533162" y="5251274"/>
            <a:ext cx="0" cy="160673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endCxn id="7" idx="0"/>
          </p:cNvCxnSpPr>
          <p:nvPr userDrawn="1"/>
        </p:nvCxnSpPr>
        <p:spPr>
          <a:xfrm>
            <a:off x="6179159" y="0"/>
            <a:ext cx="0" cy="259078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64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61522" y="446628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77306" y="68736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61522" y="257682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7306" y="257682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177306" y="446628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761522" y="68736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Frame 1">
            <a:extLst>
              <a:ext uri="{FF2B5EF4-FFF2-40B4-BE49-F238E27FC236}">
                <a16:creationId xmlns="" xmlns:a16="http://schemas.microsoft.com/office/drawing/2014/main" id="{0ADF64C9-A222-4452-81CD-D0F743103159}"/>
              </a:ext>
            </a:extLst>
          </p:cNvPr>
          <p:cNvSpPr/>
          <p:nvPr userDrawn="1"/>
        </p:nvSpPr>
        <p:spPr>
          <a:xfrm>
            <a:off x="4033171" y="548680"/>
            <a:ext cx="3312368" cy="5760640"/>
          </a:xfrm>
          <a:prstGeom prst="frame">
            <a:avLst>
              <a:gd name="adj1" fmla="val 8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1137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248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1131591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4" y="1362299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637214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43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450327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DF1861-6E57-408F-A724-B102A250BEE2}" type="datetimeFigureOut">
              <a:rPr lang="en-US" smtClean="0"/>
              <a:pPr/>
              <a:t>04/03/21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A23B1E-A16A-4561-A190-B8D00CBD8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04/03/21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FFBE557-295B-4632-B904-9365A6E29041}"/>
              </a:ext>
            </a:extLst>
          </p:cNvPr>
          <p:cNvSpPr/>
          <p:nvPr userDrawn="1"/>
        </p:nvSpPr>
        <p:spPr>
          <a:xfrm>
            <a:off x="0" y="1"/>
            <a:ext cx="9144000" cy="424978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8E82665-E472-4E88-9084-FB20D5F0256C}"/>
              </a:ext>
            </a:extLst>
          </p:cNvPr>
          <p:cNvGrpSpPr/>
          <p:nvPr userDrawn="1"/>
        </p:nvGrpSpPr>
        <p:grpSpPr>
          <a:xfrm>
            <a:off x="4768034" y="701878"/>
            <a:ext cx="3884955" cy="284602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63BC747A-A889-4697-8DCD-13A2C5D59B2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DDEFE8F-DD5C-42E9-9ECC-65A30A74CEF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23F96301-10EB-4083-AB6C-64D3D83E72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19AB814-BA72-457F-AA93-B2CF4B75C3F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CBA6135-FA6C-4F0F-94BA-07AC3F34A77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503CD12-E0FF-4ABB-875F-A8875376DE5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B37E77B2-34E7-4DE2-A129-D0B85E0999D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BA41B13D-38AE-4850-8C86-61B5E1F034C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C2E9E116-BC0D-48E3-95EF-A66620780A3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CA5A932C-A798-40A8-935D-EDF4929791F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05603615-B258-499E-82ED-F3F8D1387F0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28BDDCD-4841-4408-AF6B-2CABE1888B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9991" y="861726"/>
            <a:ext cx="2861232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253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DF1861-6E57-408F-A724-B102A250BEE2}" type="datetimeFigureOut">
              <a:rPr lang="en-US" smtClean="0"/>
              <a:pPr/>
              <a:t>04/03/21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A23B1E-A16A-4561-A190-B8D00CBD8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04/03/21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FFBE557-295B-4632-B904-9365A6E29041}"/>
              </a:ext>
            </a:extLst>
          </p:cNvPr>
          <p:cNvSpPr/>
          <p:nvPr userDrawn="1"/>
        </p:nvSpPr>
        <p:spPr>
          <a:xfrm>
            <a:off x="0" y="1"/>
            <a:ext cx="9144000" cy="424978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8E82665-E472-4E88-9084-FB20D5F0256C}"/>
              </a:ext>
            </a:extLst>
          </p:cNvPr>
          <p:cNvGrpSpPr/>
          <p:nvPr userDrawn="1"/>
        </p:nvGrpSpPr>
        <p:grpSpPr>
          <a:xfrm>
            <a:off x="4768034" y="701878"/>
            <a:ext cx="3884955" cy="284602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63BC747A-A889-4697-8DCD-13A2C5D59B2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DDEFE8F-DD5C-42E9-9ECC-65A30A74CEF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23F96301-10EB-4083-AB6C-64D3D83E72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19AB814-BA72-457F-AA93-B2CF4B75C3F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CBA6135-FA6C-4F0F-94BA-07AC3F34A77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503CD12-E0FF-4ABB-875F-A8875376DE5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B37E77B2-34E7-4DE2-A129-D0B85E0999D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BA41B13D-38AE-4850-8C86-61B5E1F034C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C2E9E116-BC0D-48E3-95EF-A66620780A3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CA5A932C-A798-40A8-935D-EDF4929791F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05603615-B258-499E-82ED-F3F8D1387F0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28BDDCD-4841-4408-AF6B-2CABE1888B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9991" y="861726"/>
            <a:ext cx="2861232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253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FFBE557-295B-4632-B904-9365A6E29041}"/>
              </a:ext>
            </a:extLst>
          </p:cNvPr>
          <p:cNvSpPr/>
          <p:nvPr userDrawn="1"/>
        </p:nvSpPr>
        <p:spPr>
          <a:xfrm>
            <a:off x="0" y="1"/>
            <a:ext cx="9144000" cy="424978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8E82665-E472-4E88-9084-FB20D5F0256C}"/>
              </a:ext>
            </a:extLst>
          </p:cNvPr>
          <p:cNvGrpSpPr/>
          <p:nvPr userDrawn="1"/>
        </p:nvGrpSpPr>
        <p:grpSpPr>
          <a:xfrm>
            <a:off x="4768034" y="701878"/>
            <a:ext cx="3884955" cy="284602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63BC747A-A889-4697-8DCD-13A2C5D59B2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DDEFE8F-DD5C-42E9-9ECC-65A30A74CEF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23F96301-10EB-4083-AB6C-64D3D83E72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19AB814-BA72-457F-AA93-B2CF4B75C3F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CBA6135-FA6C-4F0F-94BA-07AC3F34A77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503CD12-E0FF-4ABB-875F-A8875376DE5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B37E77B2-34E7-4DE2-A129-D0B85E0999D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BA41B13D-38AE-4850-8C86-61B5E1F034C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C2E9E116-BC0D-48E3-95EF-A66620780A3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CA5A932C-A798-40A8-935D-EDF4929791F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05603615-B258-499E-82ED-F3F8D1387F0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28BDDCD-4841-4408-AF6B-2CABE1888B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9991" y="861726"/>
            <a:ext cx="2861232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253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04/03/21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10B4F4F-9B25-4749-ADF1-D6BBAA6B9AAC}"/>
              </a:ext>
            </a:extLst>
          </p:cNvPr>
          <p:cNvGrpSpPr/>
          <p:nvPr userDrawn="1"/>
        </p:nvGrpSpPr>
        <p:grpSpPr>
          <a:xfrm>
            <a:off x="150021" y="266701"/>
            <a:ext cx="8838875" cy="834005"/>
            <a:chOff x="131989" y="339508"/>
            <a:chExt cx="20203396" cy="1304926"/>
          </a:xfrm>
        </p:grpSpPr>
        <p:sp>
          <p:nvSpPr>
            <p:cNvPr id="3" name="Parallelogram 2">
              <a:extLst>
                <a:ext uri="{FF2B5EF4-FFF2-40B4-BE49-F238E27FC236}">
                  <a16:creationId xmlns="" xmlns:a16="http://schemas.microsoft.com/office/drawing/2014/main" id="{1A51C679-0DA0-45D5-822C-FE1DA978DDF6}"/>
                </a:ext>
              </a:extLst>
            </p:cNvPr>
            <p:cNvSpPr/>
            <p:nvPr userDrawn="1"/>
          </p:nvSpPr>
          <p:spPr>
            <a:xfrm>
              <a:off x="495370" y="339510"/>
              <a:ext cx="19840015" cy="1304924"/>
            </a:xfrm>
            <a:prstGeom prst="parallelogram">
              <a:avLst>
                <a:gd name="adj" fmla="val 547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="" xmlns:a16="http://schemas.microsoft.com/office/drawing/2014/main" id="{65732666-4FA5-4276-973E-DF82E1559599}"/>
                </a:ext>
              </a:extLst>
            </p:cNvPr>
            <p:cNvSpPr/>
            <p:nvPr userDrawn="1"/>
          </p:nvSpPr>
          <p:spPr>
            <a:xfrm>
              <a:off x="131989" y="339508"/>
              <a:ext cx="1012384" cy="1304924"/>
            </a:xfrm>
            <a:prstGeom prst="parallelogram">
              <a:avLst>
                <a:gd name="adj" fmla="val 7712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46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04/03/21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671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2752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619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76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26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3055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46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3622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408EA9A-09A1-472B-8171-560F07E9BE10}"/>
              </a:ext>
            </a:extLst>
          </p:cNvPr>
          <p:cNvSpPr/>
          <p:nvPr userDrawn="1"/>
        </p:nvSpPr>
        <p:spPr>
          <a:xfrm>
            <a:off x="5367130" y="1655064"/>
            <a:ext cx="3776870" cy="3547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3C633C0B-F6B0-4E3B-B4EF-EFCDFDB90B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08681" y="320600"/>
            <a:ext cx="5669836" cy="6398252"/>
          </a:xfrm>
          <a:custGeom>
            <a:avLst/>
            <a:gdLst>
              <a:gd name="connsiteX0" fmla="*/ 984637 w 7559781"/>
              <a:gd name="connsiteY0" fmla="*/ 4087029 h 6398252"/>
              <a:gd name="connsiteX1" fmla="*/ 939567 w 7559781"/>
              <a:gd name="connsiteY1" fmla="*/ 4114985 h 6398252"/>
              <a:gd name="connsiteX2" fmla="*/ 926941 w 7559781"/>
              <a:gd name="connsiteY2" fmla="*/ 4126468 h 6398252"/>
              <a:gd name="connsiteX3" fmla="*/ 895393 w 7559781"/>
              <a:gd name="connsiteY3" fmla="*/ 4169019 h 6398252"/>
              <a:gd name="connsiteX4" fmla="*/ 894052 w 7559781"/>
              <a:gd name="connsiteY4" fmla="*/ 4231736 h 6398252"/>
              <a:gd name="connsiteX5" fmla="*/ 934996 w 7559781"/>
              <a:gd name="connsiteY5" fmla="*/ 4309205 h 6398252"/>
              <a:gd name="connsiteX6" fmla="*/ 971167 w 7559781"/>
              <a:gd name="connsiteY6" fmla="*/ 4295709 h 6398252"/>
              <a:gd name="connsiteX7" fmla="*/ 965136 w 7559781"/>
              <a:gd name="connsiteY7" fmla="*/ 4234307 h 6398252"/>
              <a:gd name="connsiteX8" fmla="*/ 953206 w 7559781"/>
              <a:gd name="connsiteY8" fmla="*/ 4164172 h 6398252"/>
              <a:gd name="connsiteX9" fmla="*/ 963984 w 7559781"/>
              <a:gd name="connsiteY9" fmla="*/ 4160625 h 6398252"/>
              <a:gd name="connsiteX10" fmla="*/ 979502 w 7559781"/>
              <a:gd name="connsiteY10" fmla="*/ 4180682 h 6398252"/>
              <a:gd name="connsiteX11" fmla="*/ 987857 w 7559781"/>
              <a:gd name="connsiteY11" fmla="*/ 4310126 h 6398252"/>
              <a:gd name="connsiteX12" fmla="*/ 1007301 w 7559781"/>
              <a:gd name="connsiteY12" fmla="*/ 4391963 h 6398252"/>
              <a:gd name="connsiteX13" fmla="*/ 1106349 w 7559781"/>
              <a:gd name="connsiteY13" fmla="*/ 4313499 h 6398252"/>
              <a:gd name="connsiteX14" fmla="*/ 1136851 w 7559781"/>
              <a:gd name="connsiteY14" fmla="*/ 4231473 h 6398252"/>
              <a:gd name="connsiteX15" fmla="*/ 1123647 w 7559781"/>
              <a:gd name="connsiteY15" fmla="*/ 4181666 h 6398252"/>
              <a:gd name="connsiteX16" fmla="*/ 1003989 w 7559781"/>
              <a:gd name="connsiteY16" fmla="*/ 4095379 h 6398252"/>
              <a:gd name="connsiteX17" fmla="*/ 984637 w 7559781"/>
              <a:gd name="connsiteY17" fmla="*/ 4087029 h 6398252"/>
              <a:gd name="connsiteX18" fmla="*/ 1712659 w 7559781"/>
              <a:gd name="connsiteY18" fmla="*/ 3790465 h 6398252"/>
              <a:gd name="connsiteX19" fmla="*/ 1659342 w 7559781"/>
              <a:gd name="connsiteY19" fmla="*/ 3830507 h 6398252"/>
              <a:gd name="connsiteX20" fmla="*/ 1650167 w 7559781"/>
              <a:gd name="connsiteY20" fmla="*/ 3827792 h 6398252"/>
              <a:gd name="connsiteX21" fmla="*/ 1603705 w 7559781"/>
              <a:gd name="connsiteY21" fmla="*/ 3978939 h 6398252"/>
              <a:gd name="connsiteX22" fmla="*/ 1572955 w 7559781"/>
              <a:gd name="connsiteY22" fmla="*/ 4200087 h 6398252"/>
              <a:gd name="connsiteX23" fmla="*/ 1573541 w 7559781"/>
              <a:gd name="connsiteY23" fmla="*/ 4221716 h 6398252"/>
              <a:gd name="connsiteX24" fmla="*/ 1614564 w 7559781"/>
              <a:gd name="connsiteY24" fmla="*/ 4589825 h 6398252"/>
              <a:gd name="connsiteX25" fmla="*/ 1638516 w 7559781"/>
              <a:gd name="connsiteY25" fmla="*/ 4706174 h 6398252"/>
              <a:gd name="connsiteX26" fmla="*/ 1698626 w 7559781"/>
              <a:gd name="connsiteY26" fmla="*/ 4750896 h 6398252"/>
              <a:gd name="connsiteX27" fmla="*/ 1739458 w 7559781"/>
              <a:gd name="connsiteY27" fmla="*/ 4794160 h 6398252"/>
              <a:gd name="connsiteX28" fmla="*/ 1735974 w 7559781"/>
              <a:gd name="connsiteY28" fmla="*/ 4966998 h 6398252"/>
              <a:gd name="connsiteX29" fmla="*/ 1816297 w 7559781"/>
              <a:gd name="connsiteY29" fmla="*/ 5067345 h 6398252"/>
              <a:gd name="connsiteX30" fmla="*/ 2491237 w 7559781"/>
              <a:gd name="connsiteY30" fmla="*/ 5270011 h 6398252"/>
              <a:gd name="connsiteX31" fmla="*/ 2680829 w 7559781"/>
              <a:gd name="connsiteY31" fmla="*/ 5334082 h 6398252"/>
              <a:gd name="connsiteX32" fmla="*/ 2721796 w 7559781"/>
              <a:gd name="connsiteY32" fmla="*/ 5292568 h 6398252"/>
              <a:gd name="connsiteX33" fmla="*/ 2710433 w 7559781"/>
              <a:gd name="connsiteY33" fmla="*/ 5137040 h 6398252"/>
              <a:gd name="connsiteX34" fmla="*/ 2852948 w 7559781"/>
              <a:gd name="connsiteY34" fmla="*/ 4939474 h 6398252"/>
              <a:gd name="connsiteX35" fmla="*/ 2891790 w 7559781"/>
              <a:gd name="connsiteY35" fmla="*/ 4928763 h 6398252"/>
              <a:gd name="connsiteX36" fmla="*/ 3101405 w 7559781"/>
              <a:gd name="connsiteY36" fmla="*/ 4998509 h 6398252"/>
              <a:gd name="connsiteX37" fmla="*/ 3164510 w 7559781"/>
              <a:gd name="connsiteY37" fmla="*/ 5060084 h 6398252"/>
              <a:gd name="connsiteX38" fmla="*/ 3214670 w 7559781"/>
              <a:gd name="connsiteY38" fmla="*/ 5079413 h 6398252"/>
              <a:gd name="connsiteX39" fmla="*/ 3249585 w 7559781"/>
              <a:gd name="connsiteY39" fmla="*/ 5006924 h 6398252"/>
              <a:gd name="connsiteX40" fmla="*/ 3216504 w 7559781"/>
              <a:gd name="connsiteY40" fmla="*/ 4875901 h 6398252"/>
              <a:gd name="connsiteX41" fmla="*/ 3227364 w 7559781"/>
              <a:gd name="connsiteY41" fmla="*/ 4701750 h 6398252"/>
              <a:gd name="connsiteX42" fmla="*/ 3255997 w 7559781"/>
              <a:gd name="connsiteY42" fmla="*/ 4658086 h 6398252"/>
              <a:gd name="connsiteX43" fmla="*/ 3280147 w 7559781"/>
              <a:gd name="connsiteY43" fmla="*/ 4598377 h 6398252"/>
              <a:gd name="connsiteX44" fmla="*/ 3218589 w 7559781"/>
              <a:gd name="connsiteY44" fmla="*/ 4582159 h 6398252"/>
              <a:gd name="connsiteX45" fmla="*/ 3190700 w 7559781"/>
              <a:gd name="connsiteY45" fmla="*/ 4581144 h 6398252"/>
              <a:gd name="connsiteX46" fmla="*/ 2942961 w 7559781"/>
              <a:gd name="connsiteY46" fmla="*/ 4547516 h 6398252"/>
              <a:gd name="connsiteX47" fmla="*/ 2398508 w 7559781"/>
              <a:gd name="connsiteY47" fmla="*/ 4375969 h 6398252"/>
              <a:gd name="connsiteX48" fmla="*/ 1970318 w 7559781"/>
              <a:gd name="connsiteY48" fmla="*/ 4115834 h 6398252"/>
              <a:gd name="connsiteX49" fmla="*/ 1763579 w 7559781"/>
              <a:gd name="connsiteY49" fmla="*/ 3833155 h 6398252"/>
              <a:gd name="connsiteX50" fmla="*/ 1712659 w 7559781"/>
              <a:gd name="connsiteY50" fmla="*/ 3790465 h 6398252"/>
              <a:gd name="connsiteX51" fmla="*/ 2263564 w 7559781"/>
              <a:gd name="connsiteY51" fmla="*/ 2436221 h 6398252"/>
              <a:gd name="connsiteX52" fmla="*/ 2242194 w 7559781"/>
              <a:gd name="connsiteY52" fmla="*/ 2461548 h 6398252"/>
              <a:gd name="connsiteX53" fmla="*/ 2200097 w 7559781"/>
              <a:gd name="connsiteY53" fmla="*/ 2585297 h 6398252"/>
              <a:gd name="connsiteX54" fmla="*/ 2203915 w 7559781"/>
              <a:gd name="connsiteY54" fmla="*/ 2612870 h 6398252"/>
              <a:gd name="connsiteX55" fmla="*/ 2237689 w 7559781"/>
              <a:gd name="connsiteY55" fmla="*/ 2613381 h 6398252"/>
              <a:gd name="connsiteX56" fmla="*/ 2318035 w 7559781"/>
              <a:gd name="connsiteY56" fmla="*/ 2545851 h 6398252"/>
              <a:gd name="connsiteX57" fmla="*/ 2327500 w 7559781"/>
              <a:gd name="connsiteY57" fmla="*/ 2486037 h 6398252"/>
              <a:gd name="connsiteX58" fmla="*/ 2323489 w 7559781"/>
              <a:gd name="connsiteY58" fmla="*/ 2453950 h 6398252"/>
              <a:gd name="connsiteX59" fmla="*/ 2296634 w 7559781"/>
              <a:gd name="connsiteY59" fmla="*/ 2437742 h 6398252"/>
              <a:gd name="connsiteX60" fmla="*/ 2263564 w 7559781"/>
              <a:gd name="connsiteY60" fmla="*/ 2436221 h 6398252"/>
              <a:gd name="connsiteX61" fmla="*/ 3840087 w 7559781"/>
              <a:gd name="connsiteY61" fmla="*/ 1748 h 6398252"/>
              <a:gd name="connsiteX62" fmla="*/ 3939945 w 7559781"/>
              <a:gd name="connsiteY62" fmla="*/ 23970 h 6398252"/>
              <a:gd name="connsiteX63" fmla="*/ 4039690 w 7559781"/>
              <a:gd name="connsiteY63" fmla="*/ 50236 h 6398252"/>
              <a:gd name="connsiteX64" fmla="*/ 4075841 w 7559781"/>
              <a:gd name="connsiteY64" fmla="*/ 67168 h 6398252"/>
              <a:gd name="connsiteX65" fmla="*/ 4236461 w 7559781"/>
              <a:gd name="connsiteY65" fmla="*/ 200498 h 6398252"/>
              <a:gd name="connsiteX66" fmla="*/ 4344152 w 7559781"/>
              <a:gd name="connsiteY66" fmla="*/ 375295 h 6398252"/>
              <a:gd name="connsiteX67" fmla="*/ 4321427 w 7559781"/>
              <a:gd name="connsiteY67" fmla="*/ 711824 h 6398252"/>
              <a:gd name="connsiteX68" fmla="*/ 4284466 w 7559781"/>
              <a:gd name="connsiteY68" fmla="*/ 830857 h 6398252"/>
              <a:gd name="connsiteX69" fmla="*/ 4294394 w 7559781"/>
              <a:gd name="connsiteY69" fmla="*/ 886677 h 6398252"/>
              <a:gd name="connsiteX70" fmla="*/ 4294713 w 7559781"/>
              <a:gd name="connsiteY70" fmla="*/ 940406 h 6398252"/>
              <a:gd name="connsiteX71" fmla="*/ 4393161 w 7559781"/>
              <a:gd name="connsiteY71" fmla="*/ 968531 h 6398252"/>
              <a:gd name="connsiteX72" fmla="*/ 4493172 w 7559781"/>
              <a:gd name="connsiteY72" fmla="*/ 962697 h 6398252"/>
              <a:gd name="connsiteX73" fmla="*/ 4559294 w 7559781"/>
              <a:gd name="connsiteY73" fmla="*/ 961801 h 6398252"/>
              <a:gd name="connsiteX74" fmla="*/ 4764125 w 7559781"/>
              <a:gd name="connsiteY74" fmla="*/ 931348 h 6398252"/>
              <a:gd name="connsiteX75" fmla="*/ 4813253 w 7559781"/>
              <a:gd name="connsiteY75" fmla="*/ 920438 h 6398252"/>
              <a:gd name="connsiteX76" fmla="*/ 5445934 w 7559781"/>
              <a:gd name="connsiteY76" fmla="*/ 803025 h 6398252"/>
              <a:gd name="connsiteX77" fmla="*/ 5687652 w 7559781"/>
              <a:gd name="connsiteY77" fmla="*/ 735587 h 6398252"/>
              <a:gd name="connsiteX78" fmla="*/ 6356825 w 7559781"/>
              <a:gd name="connsiteY78" fmla="*/ 658404 h 6398252"/>
              <a:gd name="connsiteX79" fmla="*/ 6780265 w 7559781"/>
              <a:gd name="connsiteY79" fmla="*/ 610800 h 6398252"/>
              <a:gd name="connsiteX80" fmla="*/ 6967693 w 7559781"/>
              <a:gd name="connsiteY80" fmla="*/ 540523 h 6398252"/>
              <a:gd name="connsiteX81" fmla="*/ 7256702 w 7559781"/>
              <a:gd name="connsiteY81" fmla="*/ 479342 h 6398252"/>
              <a:gd name="connsiteX82" fmla="*/ 7301305 w 7559781"/>
              <a:gd name="connsiteY82" fmla="*/ 489950 h 6398252"/>
              <a:gd name="connsiteX83" fmla="*/ 7320848 w 7559781"/>
              <a:gd name="connsiteY83" fmla="*/ 531498 h 6398252"/>
              <a:gd name="connsiteX84" fmla="*/ 7345557 w 7559781"/>
              <a:gd name="connsiteY84" fmla="*/ 563503 h 6398252"/>
              <a:gd name="connsiteX85" fmla="*/ 7386299 w 7559781"/>
              <a:gd name="connsiteY85" fmla="*/ 630688 h 6398252"/>
              <a:gd name="connsiteX86" fmla="*/ 7407962 w 7559781"/>
              <a:gd name="connsiteY86" fmla="*/ 657800 h 6398252"/>
              <a:gd name="connsiteX87" fmla="*/ 7466701 w 7559781"/>
              <a:gd name="connsiteY87" fmla="*/ 697879 h 6398252"/>
              <a:gd name="connsiteX88" fmla="*/ 7492779 w 7559781"/>
              <a:gd name="connsiteY88" fmla="*/ 734530 h 6398252"/>
              <a:gd name="connsiteX89" fmla="*/ 7462893 w 7559781"/>
              <a:gd name="connsiteY89" fmla="*/ 768096 h 6398252"/>
              <a:gd name="connsiteX90" fmla="*/ 7500996 w 7559781"/>
              <a:gd name="connsiteY90" fmla="*/ 762406 h 6398252"/>
              <a:gd name="connsiteX91" fmla="*/ 7550665 w 7559781"/>
              <a:gd name="connsiteY91" fmla="*/ 785081 h 6398252"/>
              <a:gd name="connsiteX92" fmla="*/ 7541459 w 7559781"/>
              <a:gd name="connsiteY92" fmla="*/ 852457 h 6398252"/>
              <a:gd name="connsiteX93" fmla="*/ 7438420 w 7559781"/>
              <a:gd name="connsiteY93" fmla="*/ 911528 h 6398252"/>
              <a:gd name="connsiteX94" fmla="*/ 7414221 w 7559781"/>
              <a:gd name="connsiteY94" fmla="*/ 934302 h 6398252"/>
              <a:gd name="connsiteX95" fmla="*/ 7439406 w 7559781"/>
              <a:gd name="connsiteY95" fmla="*/ 953728 h 6398252"/>
              <a:gd name="connsiteX96" fmla="*/ 7457033 w 7559781"/>
              <a:gd name="connsiteY96" fmla="*/ 973410 h 6398252"/>
              <a:gd name="connsiteX97" fmla="*/ 7441505 w 7559781"/>
              <a:gd name="connsiteY97" fmla="*/ 993014 h 6398252"/>
              <a:gd name="connsiteX98" fmla="*/ 7285844 w 7559781"/>
              <a:gd name="connsiteY98" fmla="*/ 1000596 h 6398252"/>
              <a:gd name="connsiteX99" fmla="*/ 6973888 w 7559781"/>
              <a:gd name="connsiteY99" fmla="*/ 908309 h 6398252"/>
              <a:gd name="connsiteX100" fmla="*/ 6958581 w 7559781"/>
              <a:gd name="connsiteY100" fmla="*/ 907771 h 6398252"/>
              <a:gd name="connsiteX101" fmla="*/ 6538171 w 7559781"/>
              <a:gd name="connsiteY101" fmla="*/ 951032 h 6398252"/>
              <a:gd name="connsiteX102" fmla="*/ 6298069 w 7559781"/>
              <a:gd name="connsiteY102" fmla="*/ 1021442 h 6398252"/>
              <a:gd name="connsiteX103" fmla="*/ 5839699 w 7559781"/>
              <a:gd name="connsiteY103" fmla="*/ 1132301 h 6398252"/>
              <a:gd name="connsiteX104" fmla="*/ 5678379 w 7559781"/>
              <a:gd name="connsiteY104" fmla="*/ 1169141 h 6398252"/>
              <a:gd name="connsiteX105" fmla="*/ 5559997 w 7559781"/>
              <a:gd name="connsiteY105" fmla="*/ 1199975 h 6398252"/>
              <a:gd name="connsiteX106" fmla="*/ 5426071 w 7559781"/>
              <a:gd name="connsiteY106" fmla="*/ 1241180 h 6398252"/>
              <a:gd name="connsiteX107" fmla="*/ 5210032 w 7559781"/>
              <a:gd name="connsiteY107" fmla="*/ 1324694 h 6398252"/>
              <a:gd name="connsiteX108" fmla="*/ 4674231 w 7559781"/>
              <a:gd name="connsiteY108" fmla="*/ 1504197 h 6398252"/>
              <a:gd name="connsiteX109" fmla="*/ 4608323 w 7559781"/>
              <a:gd name="connsiteY109" fmla="*/ 1524611 h 6398252"/>
              <a:gd name="connsiteX110" fmla="*/ 4493723 w 7559781"/>
              <a:gd name="connsiteY110" fmla="*/ 1604210 h 6398252"/>
              <a:gd name="connsiteX111" fmla="*/ 4188931 w 7559781"/>
              <a:gd name="connsiteY111" fmla="*/ 2050123 h 6398252"/>
              <a:gd name="connsiteX112" fmla="*/ 4173839 w 7559781"/>
              <a:gd name="connsiteY112" fmla="*/ 2118000 h 6398252"/>
              <a:gd name="connsiteX113" fmla="*/ 4175630 w 7559781"/>
              <a:gd name="connsiteY113" fmla="*/ 2299137 h 6398252"/>
              <a:gd name="connsiteX114" fmla="*/ 4204568 w 7559781"/>
              <a:gd name="connsiteY114" fmla="*/ 2388522 h 6398252"/>
              <a:gd name="connsiteX115" fmla="*/ 4356802 w 7559781"/>
              <a:gd name="connsiteY115" fmla="*/ 2462495 h 6398252"/>
              <a:gd name="connsiteX116" fmla="*/ 4448025 w 7559781"/>
              <a:gd name="connsiteY116" fmla="*/ 2465285 h 6398252"/>
              <a:gd name="connsiteX117" fmla="*/ 4640809 w 7559781"/>
              <a:gd name="connsiteY117" fmla="*/ 2645050 h 6398252"/>
              <a:gd name="connsiteX118" fmla="*/ 4691258 w 7559781"/>
              <a:gd name="connsiteY118" fmla="*/ 2925644 h 6398252"/>
              <a:gd name="connsiteX119" fmla="*/ 4682677 w 7559781"/>
              <a:gd name="connsiteY119" fmla="*/ 3042346 h 6398252"/>
              <a:gd name="connsiteX120" fmla="*/ 4549566 w 7559781"/>
              <a:gd name="connsiteY120" fmla="*/ 3506618 h 6398252"/>
              <a:gd name="connsiteX121" fmla="*/ 4226656 w 7559781"/>
              <a:gd name="connsiteY121" fmla="*/ 4211094 h 6398252"/>
              <a:gd name="connsiteX122" fmla="*/ 3959434 w 7559781"/>
              <a:gd name="connsiteY122" fmla="*/ 4715518 h 6398252"/>
              <a:gd name="connsiteX123" fmla="*/ 3950626 w 7559781"/>
              <a:gd name="connsiteY123" fmla="*/ 4754571 h 6398252"/>
              <a:gd name="connsiteX124" fmla="*/ 3931478 w 7559781"/>
              <a:gd name="connsiteY124" fmla="*/ 4894339 h 6398252"/>
              <a:gd name="connsiteX125" fmla="*/ 3855884 w 7559781"/>
              <a:gd name="connsiteY125" fmla="*/ 4994707 h 6398252"/>
              <a:gd name="connsiteX126" fmla="*/ 3824442 w 7559781"/>
              <a:gd name="connsiteY126" fmla="*/ 5022575 h 6398252"/>
              <a:gd name="connsiteX127" fmla="*/ 3680928 w 7559781"/>
              <a:gd name="connsiteY127" fmla="*/ 5168708 h 6398252"/>
              <a:gd name="connsiteX128" fmla="*/ 3636141 w 7559781"/>
              <a:gd name="connsiteY128" fmla="*/ 5320098 h 6398252"/>
              <a:gd name="connsiteX129" fmla="*/ 3755226 w 7559781"/>
              <a:gd name="connsiteY129" fmla="*/ 5442888 h 6398252"/>
              <a:gd name="connsiteX130" fmla="*/ 4030045 w 7559781"/>
              <a:gd name="connsiteY130" fmla="*/ 5613494 h 6398252"/>
              <a:gd name="connsiteX131" fmla="*/ 4014511 w 7559781"/>
              <a:gd name="connsiteY131" fmla="*/ 5859103 h 6398252"/>
              <a:gd name="connsiteX132" fmla="*/ 3930054 w 7559781"/>
              <a:gd name="connsiteY132" fmla="*/ 5912697 h 6398252"/>
              <a:gd name="connsiteX133" fmla="*/ 3688782 w 7559781"/>
              <a:gd name="connsiteY133" fmla="*/ 5988748 h 6398252"/>
              <a:gd name="connsiteX134" fmla="*/ 3458155 w 7559781"/>
              <a:gd name="connsiteY134" fmla="*/ 6008577 h 6398252"/>
              <a:gd name="connsiteX135" fmla="*/ 3404033 w 7559781"/>
              <a:gd name="connsiteY135" fmla="*/ 6037217 h 6398252"/>
              <a:gd name="connsiteX136" fmla="*/ 3378300 w 7559781"/>
              <a:gd name="connsiteY136" fmla="*/ 6072761 h 6398252"/>
              <a:gd name="connsiteX137" fmla="*/ 3271749 w 7559781"/>
              <a:gd name="connsiteY137" fmla="*/ 6099863 h 6398252"/>
              <a:gd name="connsiteX138" fmla="*/ 3018852 w 7559781"/>
              <a:gd name="connsiteY138" fmla="*/ 5963928 h 6398252"/>
              <a:gd name="connsiteX139" fmla="*/ 2959515 w 7559781"/>
              <a:gd name="connsiteY139" fmla="*/ 5892989 h 6398252"/>
              <a:gd name="connsiteX140" fmla="*/ 2816311 w 7559781"/>
              <a:gd name="connsiteY140" fmla="*/ 5808715 h 6398252"/>
              <a:gd name="connsiteX141" fmla="*/ 2791175 w 7559781"/>
              <a:gd name="connsiteY141" fmla="*/ 5826225 h 6398252"/>
              <a:gd name="connsiteX142" fmla="*/ 2788314 w 7559781"/>
              <a:gd name="connsiteY142" fmla="*/ 5910941 h 6398252"/>
              <a:gd name="connsiteX143" fmla="*/ 2904177 w 7559781"/>
              <a:gd name="connsiteY143" fmla="*/ 6125576 h 6398252"/>
              <a:gd name="connsiteX144" fmla="*/ 2935049 w 7559781"/>
              <a:gd name="connsiteY144" fmla="*/ 6134210 h 6398252"/>
              <a:gd name="connsiteX145" fmla="*/ 3133802 w 7559781"/>
              <a:gd name="connsiteY145" fmla="*/ 6191761 h 6398252"/>
              <a:gd name="connsiteX146" fmla="*/ 3148364 w 7559781"/>
              <a:gd name="connsiteY146" fmla="*/ 6236979 h 6398252"/>
              <a:gd name="connsiteX147" fmla="*/ 3093065 w 7559781"/>
              <a:gd name="connsiteY147" fmla="*/ 6359816 h 6398252"/>
              <a:gd name="connsiteX148" fmla="*/ 3046888 w 7559781"/>
              <a:gd name="connsiteY148" fmla="*/ 6398252 h 6398252"/>
              <a:gd name="connsiteX149" fmla="*/ 2881546 w 7559781"/>
              <a:gd name="connsiteY149" fmla="*/ 6398252 h 6398252"/>
              <a:gd name="connsiteX150" fmla="*/ 2852457 w 7559781"/>
              <a:gd name="connsiteY150" fmla="*/ 6375447 h 6398252"/>
              <a:gd name="connsiteX151" fmla="*/ 2818113 w 7559781"/>
              <a:gd name="connsiteY151" fmla="*/ 6273986 h 6398252"/>
              <a:gd name="connsiteX152" fmla="*/ 2794080 w 7559781"/>
              <a:gd name="connsiteY152" fmla="*/ 6190791 h 6398252"/>
              <a:gd name="connsiteX153" fmla="*/ 2638352 w 7559781"/>
              <a:gd name="connsiteY153" fmla="*/ 6054419 h 6398252"/>
              <a:gd name="connsiteX154" fmla="*/ 2532414 w 7559781"/>
              <a:gd name="connsiteY154" fmla="*/ 5984162 h 6398252"/>
              <a:gd name="connsiteX155" fmla="*/ 2507098 w 7559781"/>
              <a:gd name="connsiteY155" fmla="*/ 5960958 h 6398252"/>
              <a:gd name="connsiteX156" fmla="*/ 2405839 w 7559781"/>
              <a:gd name="connsiteY156" fmla="*/ 5868138 h 6398252"/>
              <a:gd name="connsiteX157" fmla="*/ 2363756 w 7559781"/>
              <a:gd name="connsiteY157" fmla="*/ 5863670 h 6398252"/>
              <a:gd name="connsiteX158" fmla="*/ 2145012 w 7559781"/>
              <a:gd name="connsiteY158" fmla="*/ 5779251 h 6398252"/>
              <a:gd name="connsiteX159" fmla="*/ 2141849 w 7559781"/>
              <a:gd name="connsiteY159" fmla="*/ 5730918 h 6398252"/>
              <a:gd name="connsiteX160" fmla="*/ 2078550 w 7559781"/>
              <a:gd name="connsiteY160" fmla="*/ 5619394 h 6398252"/>
              <a:gd name="connsiteX161" fmla="*/ 1176269 w 7559781"/>
              <a:gd name="connsiteY161" fmla="*/ 5390880 h 6398252"/>
              <a:gd name="connsiteX162" fmla="*/ 885227 w 7559781"/>
              <a:gd name="connsiteY162" fmla="*/ 5321492 h 6398252"/>
              <a:gd name="connsiteX163" fmla="*/ 845204 w 7559781"/>
              <a:gd name="connsiteY163" fmla="*/ 5328611 h 6398252"/>
              <a:gd name="connsiteX164" fmla="*/ 802786 w 7559781"/>
              <a:gd name="connsiteY164" fmla="*/ 5398631 h 6398252"/>
              <a:gd name="connsiteX165" fmla="*/ 799591 w 7559781"/>
              <a:gd name="connsiteY165" fmla="*/ 5420388 h 6398252"/>
              <a:gd name="connsiteX166" fmla="*/ 835073 w 7559781"/>
              <a:gd name="connsiteY166" fmla="*/ 5537402 h 6398252"/>
              <a:gd name="connsiteX167" fmla="*/ 870520 w 7559781"/>
              <a:gd name="connsiteY167" fmla="*/ 5538159 h 6398252"/>
              <a:gd name="connsiteX168" fmla="*/ 1077958 w 7559781"/>
              <a:gd name="connsiteY168" fmla="*/ 5601772 h 6398252"/>
              <a:gd name="connsiteX169" fmla="*/ 1085930 w 7559781"/>
              <a:gd name="connsiteY169" fmla="*/ 5631321 h 6398252"/>
              <a:gd name="connsiteX170" fmla="*/ 894813 w 7559781"/>
              <a:gd name="connsiteY170" fmla="*/ 5815258 h 6398252"/>
              <a:gd name="connsiteX171" fmla="*/ 885766 w 7559781"/>
              <a:gd name="connsiteY171" fmla="*/ 5816325 h 6398252"/>
              <a:gd name="connsiteX172" fmla="*/ 798306 w 7559781"/>
              <a:gd name="connsiteY172" fmla="*/ 5755277 h 6398252"/>
              <a:gd name="connsiteX173" fmla="*/ 778802 w 7559781"/>
              <a:gd name="connsiteY173" fmla="*/ 5676166 h 6398252"/>
              <a:gd name="connsiteX174" fmla="*/ 745467 w 7559781"/>
              <a:gd name="connsiteY174" fmla="*/ 5586478 h 6398252"/>
              <a:gd name="connsiteX175" fmla="*/ 503159 w 7559781"/>
              <a:gd name="connsiteY175" fmla="*/ 5397050 h 6398252"/>
              <a:gd name="connsiteX176" fmla="*/ 362716 w 7559781"/>
              <a:gd name="connsiteY176" fmla="*/ 5291643 h 6398252"/>
              <a:gd name="connsiteX177" fmla="*/ 276628 w 7559781"/>
              <a:gd name="connsiteY177" fmla="*/ 5284135 h 6398252"/>
              <a:gd name="connsiteX178" fmla="*/ 207606 w 7559781"/>
              <a:gd name="connsiteY178" fmla="*/ 5293151 h 6398252"/>
              <a:gd name="connsiteX179" fmla="*/ 130140 w 7559781"/>
              <a:gd name="connsiteY179" fmla="*/ 5059193 h 6398252"/>
              <a:gd name="connsiteX180" fmla="*/ 190054 w 7559781"/>
              <a:gd name="connsiteY180" fmla="*/ 5005075 h 6398252"/>
              <a:gd name="connsiteX181" fmla="*/ 338049 w 7559781"/>
              <a:gd name="connsiteY181" fmla="*/ 5012438 h 6398252"/>
              <a:gd name="connsiteX182" fmla="*/ 378872 w 7559781"/>
              <a:gd name="connsiteY182" fmla="*/ 5046466 h 6398252"/>
              <a:gd name="connsiteX183" fmla="*/ 405384 w 7559781"/>
              <a:gd name="connsiteY183" fmla="*/ 5131392 h 6398252"/>
              <a:gd name="connsiteX184" fmla="*/ 455586 w 7559781"/>
              <a:gd name="connsiteY184" fmla="*/ 5227317 h 6398252"/>
              <a:gd name="connsiteX185" fmla="*/ 523720 w 7559781"/>
              <a:gd name="connsiteY185" fmla="*/ 5249967 h 6398252"/>
              <a:gd name="connsiteX186" fmla="*/ 585150 w 7559781"/>
              <a:gd name="connsiteY186" fmla="*/ 5262403 h 6398252"/>
              <a:gd name="connsiteX187" fmla="*/ 620327 w 7559781"/>
              <a:gd name="connsiteY187" fmla="*/ 5246368 h 6398252"/>
              <a:gd name="connsiteX188" fmla="*/ 610870 w 7559781"/>
              <a:gd name="connsiteY188" fmla="*/ 5217627 h 6398252"/>
              <a:gd name="connsiteX189" fmla="*/ 598718 w 7559781"/>
              <a:gd name="connsiteY189" fmla="*/ 5167633 h 6398252"/>
              <a:gd name="connsiteX190" fmla="*/ 565394 w 7559781"/>
              <a:gd name="connsiteY190" fmla="*/ 5087178 h 6398252"/>
              <a:gd name="connsiteX191" fmla="*/ 227865 w 7559781"/>
              <a:gd name="connsiteY191" fmla="*/ 4826675 h 6398252"/>
              <a:gd name="connsiteX192" fmla="*/ 23439 w 7559781"/>
              <a:gd name="connsiteY192" fmla="*/ 4651696 h 6398252"/>
              <a:gd name="connsiteX193" fmla="*/ 7612 w 7559781"/>
              <a:gd name="connsiteY193" fmla="*/ 4587145 h 6398252"/>
              <a:gd name="connsiteX194" fmla="*/ 72434 w 7559781"/>
              <a:gd name="connsiteY194" fmla="*/ 4588111 h 6398252"/>
              <a:gd name="connsiteX195" fmla="*/ 134364 w 7559781"/>
              <a:gd name="connsiteY195" fmla="*/ 4557540 h 6398252"/>
              <a:gd name="connsiteX196" fmla="*/ 262522 w 7559781"/>
              <a:gd name="connsiteY196" fmla="*/ 4422831 h 6398252"/>
              <a:gd name="connsiteX197" fmla="*/ 391909 w 7559781"/>
              <a:gd name="connsiteY197" fmla="*/ 4417205 h 6398252"/>
              <a:gd name="connsiteX198" fmla="*/ 600879 w 7559781"/>
              <a:gd name="connsiteY198" fmla="*/ 4468049 h 6398252"/>
              <a:gd name="connsiteX199" fmla="*/ 653191 w 7559781"/>
              <a:gd name="connsiteY199" fmla="*/ 4475045 h 6398252"/>
              <a:gd name="connsiteX200" fmla="*/ 863768 w 7559781"/>
              <a:gd name="connsiteY200" fmla="*/ 4431072 h 6398252"/>
              <a:gd name="connsiteX201" fmla="*/ 869396 w 7559781"/>
              <a:gd name="connsiteY201" fmla="*/ 4423009 h 6398252"/>
              <a:gd name="connsiteX202" fmla="*/ 855492 w 7559781"/>
              <a:gd name="connsiteY202" fmla="*/ 4405924 h 6398252"/>
              <a:gd name="connsiteX203" fmla="*/ 900536 w 7559781"/>
              <a:gd name="connsiteY203" fmla="*/ 4399541 h 6398252"/>
              <a:gd name="connsiteX204" fmla="*/ 893230 w 7559781"/>
              <a:gd name="connsiteY204" fmla="*/ 4358467 h 6398252"/>
              <a:gd name="connsiteX205" fmla="*/ 876539 w 7559781"/>
              <a:gd name="connsiteY205" fmla="*/ 4295154 h 6398252"/>
              <a:gd name="connsiteX206" fmla="*/ 845815 w 7559781"/>
              <a:gd name="connsiteY206" fmla="*/ 4259873 h 6398252"/>
              <a:gd name="connsiteX207" fmla="*/ 835762 w 7559781"/>
              <a:gd name="connsiteY207" fmla="*/ 4249165 h 6398252"/>
              <a:gd name="connsiteX208" fmla="*/ 833169 w 7559781"/>
              <a:gd name="connsiteY208" fmla="*/ 4164331 h 6398252"/>
              <a:gd name="connsiteX209" fmla="*/ 860987 w 7559781"/>
              <a:gd name="connsiteY209" fmla="*/ 4021392 h 6398252"/>
              <a:gd name="connsiteX210" fmla="*/ 855627 w 7559781"/>
              <a:gd name="connsiteY210" fmla="*/ 3997355 h 6398252"/>
              <a:gd name="connsiteX211" fmla="*/ 857896 w 7559781"/>
              <a:gd name="connsiteY211" fmla="*/ 3979566 h 6398252"/>
              <a:gd name="connsiteX212" fmla="*/ 904926 w 7559781"/>
              <a:gd name="connsiteY212" fmla="*/ 3929370 h 6398252"/>
              <a:gd name="connsiteX213" fmla="*/ 927722 w 7559781"/>
              <a:gd name="connsiteY213" fmla="*/ 3923141 h 6398252"/>
              <a:gd name="connsiteX214" fmla="*/ 958099 w 7559781"/>
              <a:gd name="connsiteY214" fmla="*/ 3886229 h 6398252"/>
              <a:gd name="connsiteX215" fmla="*/ 969819 w 7559781"/>
              <a:gd name="connsiteY215" fmla="*/ 3799392 h 6398252"/>
              <a:gd name="connsiteX216" fmla="*/ 980349 w 7559781"/>
              <a:gd name="connsiteY216" fmla="*/ 3748626 h 6398252"/>
              <a:gd name="connsiteX217" fmla="*/ 976212 w 7559781"/>
              <a:gd name="connsiteY217" fmla="*/ 3667327 h 6398252"/>
              <a:gd name="connsiteX218" fmla="*/ 961192 w 7559781"/>
              <a:gd name="connsiteY218" fmla="*/ 3604261 h 6398252"/>
              <a:gd name="connsiteX219" fmla="*/ 893033 w 7559781"/>
              <a:gd name="connsiteY219" fmla="*/ 3425692 h 6398252"/>
              <a:gd name="connsiteX220" fmla="*/ 736411 w 7559781"/>
              <a:gd name="connsiteY220" fmla="*/ 2899404 h 6398252"/>
              <a:gd name="connsiteX221" fmla="*/ 623276 w 7559781"/>
              <a:gd name="connsiteY221" fmla="*/ 2361035 h 6398252"/>
              <a:gd name="connsiteX222" fmla="*/ 597246 w 7559781"/>
              <a:gd name="connsiteY222" fmla="*/ 2174973 h 6398252"/>
              <a:gd name="connsiteX223" fmla="*/ 603948 w 7559781"/>
              <a:gd name="connsiteY223" fmla="*/ 1949951 h 6398252"/>
              <a:gd name="connsiteX224" fmla="*/ 681500 w 7559781"/>
              <a:gd name="connsiteY224" fmla="*/ 1738403 h 6398252"/>
              <a:gd name="connsiteX225" fmla="*/ 732226 w 7559781"/>
              <a:gd name="connsiteY225" fmla="*/ 1672338 h 6398252"/>
              <a:gd name="connsiteX226" fmla="*/ 857594 w 7559781"/>
              <a:gd name="connsiteY226" fmla="*/ 1628852 h 6398252"/>
              <a:gd name="connsiteX227" fmla="*/ 933731 w 7559781"/>
              <a:gd name="connsiteY227" fmla="*/ 1610966 h 6398252"/>
              <a:gd name="connsiteX228" fmla="*/ 1280997 w 7559781"/>
              <a:gd name="connsiteY228" fmla="*/ 1691000 h 6398252"/>
              <a:gd name="connsiteX229" fmla="*/ 1618617 w 7559781"/>
              <a:gd name="connsiteY229" fmla="*/ 2065031 h 6398252"/>
              <a:gd name="connsiteX230" fmla="*/ 1712844 w 7559781"/>
              <a:gd name="connsiteY230" fmla="*/ 2182463 h 6398252"/>
              <a:gd name="connsiteX231" fmla="*/ 1735245 w 7559781"/>
              <a:gd name="connsiteY231" fmla="*/ 2204557 h 6398252"/>
              <a:gd name="connsiteX232" fmla="*/ 1810774 w 7559781"/>
              <a:gd name="connsiteY232" fmla="*/ 2195469 h 6398252"/>
              <a:gd name="connsiteX233" fmla="*/ 1895815 w 7559781"/>
              <a:gd name="connsiteY233" fmla="*/ 1977158 h 6398252"/>
              <a:gd name="connsiteX234" fmla="*/ 1964162 w 7559781"/>
              <a:gd name="connsiteY234" fmla="*/ 1695537 h 6398252"/>
              <a:gd name="connsiteX235" fmla="*/ 2226201 w 7559781"/>
              <a:gd name="connsiteY235" fmla="*/ 1394135 h 6398252"/>
              <a:gd name="connsiteX236" fmla="*/ 2540313 w 7559781"/>
              <a:gd name="connsiteY236" fmla="*/ 1199190 h 6398252"/>
              <a:gd name="connsiteX237" fmla="*/ 2673055 w 7559781"/>
              <a:gd name="connsiteY237" fmla="*/ 1154394 h 6398252"/>
              <a:gd name="connsiteX238" fmla="*/ 2769264 w 7559781"/>
              <a:gd name="connsiteY238" fmla="*/ 1130219 h 6398252"/>
              <a:gd name="connsiteX239" fmla="*/ 3029264 w 7559781"/>
              <a:gd name="connsiteY239" fmla="*/ 1110598 h 6398252"/>
              <a:gd name="connsiteX240" fmla="*/ 3170754 w 7559781"/>
              <a:gd name="connsiteY240" fmla="*/ 980581 h 6398252"/>
              <a:gd name="connsiteX241" fmla="*/ 3147978 w 7559781"/>
              <a:gd name="connsiteY241" fmla="*/ 956382 h 6398252"/>
              <a:gd name="connsiteX242" fmla="*/ 3108434 w 7559781"/>
              <a:gd name="connsiteY242" fmla="*/ 950920 h 6398252"/>
              <a:gd name="connsiteX243" fmla="*/ 3078833 w 7559781"/>
              <a:gd name="connsiteY243" fmla="*/ 921957 h 6398252"/>
              <a:gd name="connsiteX244" fmla="*/ 3033355 w 7559781"/>
              <a:gd name="connsiteY244" fmla="*/ 880064 h 6398252"/>
              <a:gd name="connsiteX245" fmla="*/ 2988040 w 7559781"/>
              <a:gd name="connsiteY245" fmla="*/ 869653 h 6398252"/>
              <a:gd name="connsiteX246" fmla="*/ 2942322 w 7559781"/>
              <a:gd name="connsiteY246" fmla="*/ 789772 h 6398252"/>
              <a:gd name="connsiteX247" fmla="*/ 2964930 w 7559781"/>
              <a:gd name="connsiteY247" fmla="*/ 733596 h 6398252"/>
              <a:gd name="connsiteX248" fmla="*/ 2971644 w 7559781"/>
              <a:gd name="connsiteY248" fmla="*/ 704151 h 6398252"/>
              <a:gd name="connsiteX249" fmla="*/ 2987543 w 7559781"/>
              <a:gd name="connsiteY249" fmla="*/ 637761 h 6398252"/>
              <a:gd name="connsiteX250" fmla="*/ 2992164 w 7559781"/>
              <a:gd name="connsiteY250" fmla="*/ 617923 h 6398252"/>
              <a:gd name="connsiteX251" fmla="*/ 2928939 w 7559781"/>
              <a:gd name="connsiteY251" fmla="*/ 512907 h 6398252"/>
              <a:gd name="connsiteX252" fmla="*/ 2933322 w 7559781"/>
              <a:gd name="connsiteY252" fmla="*/ 455083 h 6398252"/>
              <a:gd name="connsiteX253" fmla="*/ 2965105 w 7559781"/>
              <a:gd name="connsiteY253" fmla="*/ 401621 h 6398252"/>
              <a:gd name="connsiteX254" fmla="*/ 3045424 w 7559781"/>
              <a:gd name="connsiteY254" fmla="*/ 315624 h 6398252"/>
              <a:gd name="connsiteX255" fmla="*/ 3142860 w 7559781"/>
              <a:gd name="connsiteY255" fmla="*/ 283083 h 6398252"/>
              <a:gd name="connsiteX256" fmla="*/ 3199716 w 7559781"/>
              <a:gd name="connsiteY256" fmla="*/ 303394 h 6398252"/>
              <a:gd name="connsiteX257" fmla="*/ 3227980 w 7559781"/>
              <a:gd name="connsiteY257" fmla="*/ 355412 h 6398252"/>
              <a:gd name="connsiteX258" fmla="*/ 3288768 w 7559781"/>
              <a:gd name="connsiteY258" fmla="*/ 397843 h 6398252"/>
              <a:gd name="connsiteX259" fmla="*/ 3345291 w 7559781"/>
              <a:gd name="connsiteY259" fmla="*/ 355193 h 6398252"/>
              <a:gd name="connsiteX260" fmla="*/ 3466152 w 7559781"/>
              <a:gd name="connsiteY260" fmla="*/ 139747 h 6398252"/>
              <a:gd name="connsiteX261" fmla="*/ 3553861 w 7559781"/>
              <a:gd name="connsiteY261" fmla="*/ 61670 h 6398252"/>
              <a:gd name="connsiteX262" fmla="*/ 3840087 w 7559781"/>
              <a:gd name="connsiteY262" fmla="*/ 1748 h 63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7559781" h="6398252">
                <a:moveTo>
                  <a:pt x="984637" y="4087029"/>
                </a:moveTo>
                <a:cubicBezTo>
                  <a:pt x="965936" y="4083402"/>
                  <a:pt x="949624" y="4093637"/>
                  <a:pt x="939567" y="4114985"/>
                </a:cubicBezTo>
                <a:cubicBezTo>
                  <a:pt x="937157" y="4119760"/>
                  <a:pt x="931341" y="4126770"/>
                  <a:pt x="926941" y="4126468"/>
                </a:cubicBezTo>
                <a:cubicBezTo>
                  <a:pt x="895272" y="4125579"/>
                  <a:pt x="895241" y="4146773"/>
                  <a:pt x="895393" y="4169019"/>
                </a:cubicBezTo>
                <a:cubicBezTo>
                  <a:pt x="895361" y="4190214"/>
                  <a:pt x="893654" y="4211162"/>
                  <a:pt x="894052" y="4231736"/>
                </a:cubicBezTo>
                <a:cubicBezTo>
                  <a:pt x="894405" y="4264269"/>
                  <a:pt x="910241" y="4289161"/>
                  <a:pt x="934996" y="4309205"/>
                </a:cubicBezTo>
                <a:cubicBezTo>
                  <a:pt x="955218" y="4325167"/>
                  <a:pt x="967671" y="4321866"/>
                  <a:pt x="971167" y="4295709"/>
                </a:cubicBezTo>
                <a:cubicBezTo>
                  <a:pt x="973681" y="4276247"/>
                  <a:pt x="968263" y="4254938"/>
                  <a:pt x="965136" y="4234307"/>
                </a:cubicBezTo>
                <a:cubicBezTo>
                  <a:pt x="962069" y="4210947"/>
                  <a:pt x="957325" y="4187343"/>
                  <a:pt x="953206" y="4164172"/>
                </a:cubicBezTo>
                <a:cubicBezTo>
                  <a:pt x="956798" y="4162988"/>
                  <a:pt x="960391" y="4161806"/>
                  <a:pt x="963984" y="4160625"/>
                </a:cubicBezTo>
                <a:cubicBezTo>
                  <a:pt x="969508" y="4167247"/>
                  <a:pt x="978813" y="4173741"/>
                  <a:pt x="979502" y="4180682"/>
                </a:cubicBezTo>
                <a:cubicBezTo>
                  <a:pt x="984457" y="4223805"/>
                  <a:pt x="993377" y="4267855"/>
                  <a:pt x="987857" y="4310126"/>
                </a:cubicBezTo>
                <a:cubicBezTo>
                  <a:pt x="985916" y="4341982"/>
                  <a:pt x="990657" y="4365587"/>
                  <a:pt x="1007301" y="4391963"/>
                </a:cubicBezTo>
                <a:cubicBezTo>
                  <a:pt x="1045320" y="4370532"/>
                  <a:pt x="1085766" y="4353559"/>
                  <a:pt x="1106349" y="4313499"/>
                </a:cubicBezTo>
                <a:cubicBezTo>
                  <a:pt x="1119700" y="4287764"/>
                  <a:pt x="1126414" y="4258319"/>
                  <a:pt x="1136851" y="4231473"/>
                </a:cubicBezTo>
                <a:cubicBezTo>
                  <a:pt x="1144633" y="4211073"/>
                  <a:pt x="1140581" y="4194409"/>
                  <a:pt x="1123647" y="4181666"/>
                </a:cubicBezTo>
                <a:cubicBezTo>
                  <a:pt x="1083760" y="4152904"/>
                  <a:pt x="1044742" y="4122901"/>
                  <a:pt x="1003989" y="4095379"/>
                </a:cubicBezTo>
                <a:cubicBezTo>
                  <a:pt x="997369" y="4090988"/>
                  <a:pt x="990870" y="4088238"/>
                  <a:pt x="984637" y="4087029"/>
                </a:cubicBezTo>
                <a:close/>
                <a:moveTo>
                  <a:pt x="1712659" y="3790465"/>
                </a:moveTo>
                <a:cubicBezTo>
                  <a:pt x="1695199" y="3790039"/>
                  <a:pt x="1677339" y="3803402"/>
                  <a:pt x="1659342" y="3830507"/>
                </a:cubicBezTo>
                <a:cubicBezTo>
                  <a:pt x="1656428" y="3829396"/>
                  <a:pt x="1653513" y="3828283"/>
                  <a:pt x="1650167" y="3827792"/>
                </a:cubicBezTo>
                <a:cubicBezTo>
                  <a:pt x="1634616" y="3877824"/>
                  <a:pt x="1614667" y="3927549"/>
                  <a:pt x="1603705" y="3978939"/>
                </a:cubicBezTo>
                <a:cubicBezTo>
                  <a:pt x="1588928" y="4051649"/>
                  <a:pt x="1593183" y="4127494"/>
                  <a:pt x="1572955" y="4200087"/>
                </a:cubicBezTo>
                <a:cubicBezTo>
                  <a:pt x="1570918" y="4206971"/>
                  <a:pt x="1572851" y="4214777"/>
                  <a:pt x="1573541" y="4221716"/>
                </a:cubicBezTo>
                <a:cubicBezTo>
                  <a:pt x="1586657" y="4344337"/>
                  <a:pt x="1599774" y="4466959"/>
                  <a:pt x="1614564" y="4589825"/>
                </a:cubicBezTo>
                <a:cubicBezTo>
                  <a:pt x="1619388" y="4629170"/>
                  <a:pt x="1627992" y="4668384"/>
                  <a:pt x="1638516" y="4706174"/>
                </a:cubicBezTo>
                <a:cubicBezTo>
                  <a:pt x="1646301" y="4734669"/>
                  <a:pt x="1667519" y="4753168"/>
                  <a:pt x="1698626" y="4750896"/>
                </a:cubicBezTo>
                <a:cubicBezTo>
                  <a:pt x="1732890" y="4748063"/>
                  <a:pt x="1740476" y="4766272"/>
                  <a:pt x="1739458" y="4794160"/>
                </a:cubicBezTo>
                <a:cubicBezTo>
                  <a:pt x="1738236" y="4851422"/>
                  <a:pt x="1736578" y="4909304"/>
                  <a:pt x="1735974" y="4966998"/>
                </a:cubicBezTo>
                <a:cubicBezTo>
                  <a:pt x="1735744" y="5026801"/>
                  <a:pt x="1758214" y="5055400"/>
                  <a:pt x="1816297" y="5067345"/>
                </a:cubicBezTo>
                <a:cubicBezTo>
                  <a:pt x="2046273" y="5117171"/>
                  <a:pt x="2273722" y="5177224"/>
                  <a:pt x="2491237" y="5270011"/>
                </a:cubicBezTo>
                <a:cubicBezTo>
                  <a:pt x="2552375" y="5296082"/>
                  <a:pt x="2616789" y="5316135"/>
                  <a:pt x="2680829" y="5334082"/>
                </a:cubicBezTo>
                <a:cubicBezTo>
                  <a:pt x="2720876" y="5345432"/>
                  <a:pt x="2727430" y="5333400"/>
                  <a:pt x="2721796" y="5292568"/>
                </a:cubicBezTo>
                <a:cubicBezTo>
                  <a:pt x="2714292" y="5241206"/>
                  <a:pt x="2708706" y="5188416"/>
                  <a:pt x="2710433" y="5137040"/>
                </a:cubicBezTo>
                <a:cubicBezTo>
                  <a:pt x="2712907" y="5040984"/>
                  <a:pt x="2783050" y="4989392"/>
                  <a:pt x="2852948" y="4939474"/>
                </a:cubicBezTo>
                <a:cubicBezTo>
                  <a:pt x="2863597" y="4932148"/>
                  <a:pt x="2878776" y="4928905"/>
                  <a:pt x="2891790" y="4928763"/>
                </a:cubicBezTo>
                <a:cubicBezTo>
                  <a:pt x="2969250" y="4927483"/>
                  <a:pt x="3041036" y="4946225"/>
                  <a:pt x="3101405" y="4998509"/>
                </a:cubicBezTo>
                <a:cubicBezTo>
                  <a:pt x="3123241" y="5017442"/>
                  <a:pt x="3142483" y="5040096"/>
                  <a:pt x="3164510" y="5060084"/>
                </a:cubicBezTo>
                <a:cubicBezTo>
                  <a:pt x="3178098" y="5072336"/>
                  <a:pt x="3190644" y="5094008"/>
                  <a:pt x="3214670" y="5079413"/>
                </a:cubicBezTo>
                <a:cubicBezTo>
                  <a:pt x="3246990" y="5059539"/>
                  <a:pt x="3257312" y="5038147"/>
                  <a:pt x="3249585" y="5006924"/>
                </a:cubicBezTo>
                <a:cubicBezTo>
                  <a:pt x="3238558" y="4963249"/>
                  <a:pt x="3231123" y="4918395"/>
                  <a:pt x="3216504" y="4875901"/>
                </a:cubicBezTo>
                <a:cubicBezTo>
                  <a:pt x="3195352" y="4815012"/>
                  <a:pt x="3193230" y="4757260"/>
                  <a:pt x="3227364" y="4701750"/>
                </a:cubicBezTo>
                <a:cubicBezTo>
                  <a:pt x="3236081" y="4686618"/>
                  <a:pt x="3247898" y="4673650"/>
                  <a:pt x="3255997" y="4658086"/>
                </a:cubicBezTo>
                <a:cubicBezTo>
                  <a:pt x="3265638" y="4638984"/>
                  <a:pt x="3272366" y="4618775"/>
                  <a:pt x="3280147" y="4598377"/>
                </a:cubicBezTo>
                <a:cubicBezTo>
                  <a:pt x="3259691" y="4593321"/>
                  <a:pt x="3239479" y="4586594"/>
                  <a:pt x="3218589" y="4582159"/>
                </a:cubicBezTo>
                <a:cubicBezTo>
                  <a:pt x="3209602" y="4580499"/>
                  <a:pt x="3199934" y="4581132"/>
                  <a:pt x="3190700" y="4581144"/>
                </a:cubicBezTo>
                <a:cubicBezTo>
                  <a:pt x="3106791" y="4579769"/>
                  <a:pt x="3024240" y="4573807"/>
                  <a:pt x="2942961" y="4547516"/>
                </a:cubicBezTo>
                <a:cubicBezTo>
                  <a:pt x="2762055" y="4489507"/>
                  <a:pt x="2579849" y="4433357"/>
                  <a:pt x="2398508" y="4375969"/>
                </a:cubicBezTo>
                <a:cubicBezTo>
                  <a:pt x="2234467" y="4324196"/>
                  <a:pt x="2094541" y="4233908"/>
                  <a:pt x="1970318" y="4115834"/>
                </a:cubicBezTo>
                <a:cubicBezTo>
                  <a:pt x="1884133" y="4034460"/>
                  <a:pt x="1820544" y="3936569"/>
                  <a:pt x="1763579" y="3833155"/>
                </a:cubicBezTo>
                <a:cubicBezTo>
                  <a:pt x="1747181" y="3805105"/>
                  <a:pt x="1730120" y="3790891"/>
                  <a:pt x="1712659" y="3790465"/>
                </a:cubicBezTo>
                <a:close/>
                <a:moveTo>
                  <a:pt x="2263564" y="2436221"/>
                </a:moveTo>
                <a:cubicBezTo>
                  <a:pt x="2254359" y="2439828"/>
                  <a:pt x="2247103" y="2447909"/>
                  <a:pt x="2242194" y="2461548"/>
                </a:cubicBezTo>
                <a:cubicBezTo>
                  <a:pt x="2227873" y="2503213"/>
                  <a:pt x="2212745" y="2543388"/>
                  <a:pt x="2200097" y="2585297"/>
                </a:cubicBezTo>
                <a:cubicBezTo>
                  <a:pt x="2197196" y="2593419"/>
                  <a:pt x="2199140" y="2610459"/>
                  <a:pt x="2203915" y="2612870"/>
                </a:cubicBezTo>
                <a:cubicBezTo>
                  <a:pt x="2213898" y="2617070"/>
                  <a:pt x="2230013" y="2619093"/>
                  <a:pt x="2237689" y="2613381"/>
                </a:cubicBezTo>
                <a:cubicBezTo>
                  <a:pt x="2264556" y="2593391"/>
                  <a:pt x="2288756" y="2570615"/>
                  <a:pt x="2318035" y="2545851"/>
                </a:cubicBezTo>
                <a:cubicBezTo>
                  <a:pt x="2320924" y="2528495"/>
                  <a:pt x="2322444" y="2506493"/>
                  <a:pt x="2327500" y="2486037"/>
                </a:cubicBezTo>
                <a:cubicBezTo>
                  <a:pt x="2330950" y="2471842"/>
                  <a:pt x="2329124" y="2461573"/>
                  <a:pt x="2323489" y="2453950"/>
                </a:cubicBezTo>
                <a:cubicBezTo>
                  <a:pt x="2317854" y="2446328"/>
                  <a:pt x="2308413" y="2441351"/>
                  <a:pt x="2296634" y="2437742"/>
                </a:cubicBezTo>
                <a:cubicBezTo>
                  <a:pt x="2283925" y="2433483"/>
                  <a:pt x="2272770" y="2432615"/>
                  <a:pt x="2263564" y="2436221"/>
                </a:cubicBezTo>
                <a:close/>
                <a:moveTo>
                  <a:pt x="3840087" y="1748"/>
                </a:moveTo>
                <a:cubicBezTo>
                  <a:pt x="3872902" y="4791"/>
                  <a:pt x="3906155" y="11916"/>
                  <a:pt x="3939945" y="23970"/>
                </a:cubicBezTo>
                <a:cubicBezTo>
                  <a:pt x="3972434" y="35578"/>
                  <a:pt x="4006524" y="40922"/>
                  <a:pt x="4039690" y="50236"/>
                </a:cubicBezTo>
                <a:cubicBezTo>
                  <a:pt x="4052834" y="53874"/>
                  <a:pt x="4065729" y="59186"/>
                  <a:pt x="4075841" y="67168"/>
                </a:cubicBezTo>
                <a:cubicBezTo>
                  <a:pt x="4129876" y="111342"/>
                  <a:pt x="4180695" y="158805"/>
                  <a:pt x="4236461" y="200498"/>
                </a:cubicBezTo>
                <a:cubicBezTo>
                  <a:pt x="4295518" y="245409"/>
                  <a:pt x="4331415" y="303675"/>
                  <a:pt x="4344152" y="375295"/>
                </a:cubicBezTo>
                <a:cubicBezTo>
                  <a:pt x="4364382" y="489046"/>
                  <a:pt x="4364906" y="601954"/>
                  <a:pt x="4321427" y="711824"/>
                </a:cubicBezTo>
                <a:cubicBezTo>
                  <a:pt x="4306542" y="750328"/>
                  <a:pt x="4293086" y="790749"/>
                  <a:pt x="4284466" y="830857"/>
                </a:cubicBezTo>
                <a:cubicBezTo>
                  <a:pt x="4280524" y="848398"/>
                  <a:pt x="4283099" y="875104"/>
                  <a:pt x="4294394" y="886677"/>
                </a:cubicBezTo>
                <a:cubicBezTo>
                  <a:pt x="4312020" y="906361"/>
                  <a:pt x="4310056" y="919749"/>
                  <a:pt x="4294713" y="940406"/>
                </a:cubicBezTo>
                <a:cubicBezTo>
                  <a:pt x="4325540" y="960999"/>
                  <a:pt x="4358954" y="968640"/>
                  <a:pt x="4393161" y="968531"/>
                </a:cubicBezTo>
                <a:cubicBezTo>
                  <a:pt x="4426934" y="969044"/>
                  <a:pt x="4459772" y="964292"/>
                  <a:pt x="4493172" y="962697"/>
                </a:cubicBezTo>
                <a:cubicBezTo>
                  <a:pt x="4515230" y="961490"/>
                  <a:pt x="4537725" y="959664"/>
                  <a:pt x="4559294" y="961801"/>
                </a:cubicBezTo>
                <a:cubicBezTo>
                  <a:pt x="4629886" y="967718"/>
                  <a:pt x="4699224" y="963534"/>
                  <a:pt x="4764125" y="931348"/>
                </a:cubicBezTo>
                <a:cubicBezTo>
                  <a:pt x="4778555" y="923893"/>
                  <a:pt x="4796401" y="923435"/>
                  <a:pt x="4813253" y="920438"/>
                </a:cubicBezTo>
                <a:cubicBezTo>
                  <a:pt x="5024147" y="881300"/>
                  <a:pt x="5234982" y="844888"/>
                  <a:pt x="5445934" y="803025"/>
                </a:cubicBezTo>
                <a:cubicBezTo>
                  <a:pt x="5527714" y="786306"/>
                  <a:pt x="5606623" y="756516"/>
                  <a:pt x="5687652" y="735587"/>
                </a:cubicBezTo>
                <a:cubicBezTo>
                  <a:pt x="5907508" y="679643"/>
                  <a:pt x="6131511" y="665337"/>
                  <a:pt x="6356825" y="658404"/>
                </a:cubicBezTo>
                <a:cubicBezTo>
                  <a:pt x="6498979" y="654308"/>
                  <a:pt x="6641812" y="647921"/>
                  <a:pt x="6780265" y="610800"/>
                </a:cubicBezTo>
                <a:cubicBezTo>
                  <a:pt x="6844011" y="593488"/>
                  <a:pt x="6907682" y="569669"/>
                  <a:pt x="6967693" y="540523"/>
                </a:cubicBezTo>
                <a:cubicBezTo>
                  <a:pt x="7059721" y="495905"/>
                  <a:pt x="7155811" y="477185"/>
                  <a:pt x="7256702" y="479342"/>
                </a:cubicBezTo>
                <a:cubicBezTo>
                  <a:pt x="7279043" y="479717"/>
                  <a:pt x="7292263" y="482255"/>
                  <a:pt x="7301305" y="489950"/>
                </a:cubicBezTo>
                <a:cubicBezTo>
                  <a:pt x="7310346" y="497646"/>
                  <a:pt x="7315213" y="510500"/>
                  <a:pt x="7320848" y="531498"/>
                </a:cubicBezTo>
                <a:cubicBezTo>
                  <a:pt x="7324151" y="543949"/>
                  <a:pt x="7334334" y="558438"/>
                  <a:pt x="7345557" y="563503"/>
                </a:cubicBezTo>
                <a:cubicBezTo>
                  <a:pt x="7375260" y="577779"/>
                  <a:pt x="7387806" y="599451"/>
                  <a:pt x="7386299" y="630688"/>
                </a:cubicBezTo>
                <a:cubicBezTo>
                  <a:pt x="7385328" y="646614"/>
                  <a:pt x="7389929" y="657206"/>
                  <a:pt x="7407962" y="657800"/>
                </a:cubicBezTo>
                <a:cubicBezTo>
                  <a:pt x="7435850" y="658818"/>
                  <a:pt x="7453781" y="674099"/>
                  <a:pt x="7466701" y="697879"/>
                </a:cubicBezTo>
                <a:cubicBezTo>
                  <a:pt x="7473349" y="710822"/>
                  <a:pt x="7483403" y="721528"/>
                  <a:pt x="7492779" y="734530"/>
                </a:cubicBezTo>
                <a:cubicBezTo>
                  <a:pt x="7485044" y="742969"/>
                  <a:pt x="7477496" y="752460"/>
                  <a:pt x="7462893" y="768096"/>
                </a:cubicBezTo>
                <a:cubicBezTo>
                  <a:pt x="7480984" y="765965"/>
                  <a:pt x="7491703" y="765144"/>
                  <a:pt x="7500996" y="762406"/>
                </a:cubicBezTo>
                <a:cubicBezTo>
                  <a:pt x="7525093" y="754317"/>
                  <a:pt x="7540469" y="761361"/>
                  <a:pt x="7550665" y="785081"/>
                </a:cubicBezTo>
                <a:cubicBezTo>
                  <a:pt x="7560427" y="809422"/>
                  <a:pt x="7568269" y="835192"/>
                  <a:pt x="7541459" y="852457"/>
                </a:cubicBezTo>
                <a:cubicBezTo>
                  <a:pt x="7507838" y="874190"/>
                  <a:pt x="7472415" y="891901"/>
                  <a:pt x="7438420" y="911528"/>
                </a:cubicBezTo>
                <a:cubicBezTo>
                  <a:pt x="7429071" y="916994"/>
                  <a:pt x="7422576" y="926299"/>
                  <a:pt x="7414221" y="934302"/>
                </a:cubicBezTo>
                <a:cubicBezTo>
                  <a:pt x="7422472" y="940985"/>
                  <a:pt x="7431155" y="947046"/>
                  <a:pt x="7439406" y="953728"/>
                </a:cubicBezTo>
                <a:cubicBezTo>
                  <a:pt x="7446417" y="959543"/>
                  <a:pt x="7456341" y="966470"/>
                  <a:pt x="7457033" y="973410"/>
                </a:cubicBezTo>
                <a:cubicBezTo>
                  <a:pt x="7457536" y="979298"/>
                  <a:pt x="7448503" y="989597"/>
                  <a:pt x="7441505" y="993014"/>
                </a:cubicBezTo>
                <a:cubicBezTo>
                  <a:pt x="7391032" y="1017747"/>
                  <a:pt x="7342887" y="1021964"/>
                  <a:pt x="7285844" y="1000596"/>
                </a:cubicBezTo>
                <a:cubicBezTo>
                  <a:pt x="7184660" y="963179"/>
                  <a:pt x="7078162" y="938657"/>
                  <a:pt x="6973888" y="908309"/>
                </a:cubicBezTo>
                <a:cubicBezTo>
                  <a:pt x="6969299" y="906951"/>
                  <a:pt x="6963226" y="906401"/>
                  <a:pt x="6958581" y="907771"/>
                </a:cubicBezTo>
                <a:cubicBezTo>
                  <a:pt x="6817763" y="937705"/>
                  <a:pt x="6675195" y="911993"/>
                  <a:pt x="6538171" y="951032"/>
                </a:cubicBezTo>
                <a:cubicBezTo>
                  <a:pt x="6457516" y="974070"/>
                  <a:pt x="6376920" y="994377"/>
                  <a:pt x="6298069" y="1021442"/>
                </a:cubicBezTo>
                <a:cubicBezTo>
                  <a:pt x="6148604" y="1073016"/>
                  <a:pt x="6001561" y="1129047"/>
                  <a:pt x="5839699" y="1132301"/>
                </a:cubicBezTo>
                <a:cubicBezTo>
                  <a:pt x="5785540" y="1133242"/>
                  <a:pt x="5731966" y="1155807"/>
                  <a:pt x="5678379" y="1169141"/>
                </a:cubicBezTo>
                <a:cubicBezTo>
                  <a:pt x="5638918" y="1179420"/>
                  <a:pt x="5600395" y="1194963"/>
                  <a:pt x="5559997" y="1199975"/>
                </a:cubicBezTo>
                <a:cubicBezTo>
                  <a:pt x="5512226" y="1206299"/>
                  <a:pt x="5469921" y="1221971"/>
                  <a:pt x="5426071" y="1241180"/>
                </a:cubicBezTo>
                <a:cubicBezTo>
                  <a:pt x="5355528" y="1272197"/>
                  <a:pt x="5282752" y="1299810"/>
                  <a:pt x="5210032" y="1324694"/>
                </a:cubicBezTo>
                <a:cubicBezTo>
                  <a:pt x="5031826" y="1385725"/>
                  <a:pt x="4853245" y="1444650"/>
                  <a:pt x="4674231" y="1504197"/>
                </a:cubicBezTo>
                <a:cubicBezTo>
                  <a:pt x="4652675" y="1511291"/>
                  <a:pt x="4631060" y="1521109"/>
                  <a:pt x="4608323" y="1524611"/>
                </a:cubicBezTo>
                <a:cubicBezTo>
                  <a:pt x="4557146" y="1533169"/>
                  <a:pt x="4521677" y="1562838"/>
                  <a:pt x="4493723" y="1604210"/>
                </a:cubicBezTo>
                <a:cubicBezTo>
                  <a:pt x="4391918" y="1752704"/>
                  <a:pt x="4289494" y="1900762"/>
                  <a:pt x="4188931" y="2050123"/>
                </a:cubicBezTo>
                <a:cubicBezTo>
                  <a:pt x="4176994" y="2068544"/>
                  <a:pt x="4174119" y="2095132"/>
                  <a:pt x="4173839" y="2118000"/>
                </a:cubicBezTo>
                <a:cubicBezTo>
                  <a:pt x="4172556" y="2177988"/>
                  <a:pt x="4176915" y="2239147"/>
                  <a:pt x="4175630" y="2299137"/>
                </a:cubicBezTo>
                <a:cubicBezTo>
                  <a:pt x="4174687" y="2333530"/>
                  <a:pt x="4181171" y="2363888"/>
                  <a:pt x="4204568" y="2388522"/>
                </a:cubicBezTo>
                <a:cubicBezTo>
                  <a:pt x="4245589" y="2432837"/>
                  <a:pt x="4291678" y="2465928"/>
                  <a:pt x="4356802" y="2462495"/>
                </a:cubicBezTo>
                <a:cubicBezTo>
                  <a:pt x="4387477" y="2460843"/>
                  <a:pt x="4417472" y="2461483"/>
                  <a:pt x="4448025" y="2465285"/>
                </a:cubicBezTo>
                <a:cubicBezTo>
                  <a:pt x="4535541" y="2474710"/>
                  <a:pt x="4627072" y="2521995"/>
                  <a:pt x="4640809" y="2645050"/>
                </a:cubicBezTo>
                <a:cubicBezTo>
                  <a:pt x="4651595" y="2739292"/>
                  <a:pt x="4673099" y="2832714"/>
                  <a:pt x="4691258" y="2925644"/>
                </a:cubicBezTo>
                <a:cubicBezTo>
                  <a:pt x="4698997" y="2966101"/>
                  <a:pt x="4694645" y="3002731"/>
                  <a:pt x="4682677" y="3042346"/>
                </a:cubicBezTo>
                <a:cubicBezTo>
                  <a:pt x="4636157" y="3196219"/>
                  <a:pt x="4593172" y="3351635"/>
                  <a:pt x="4549566" y="3506618"/>
                </a:cubicBezTo>
                <a:cubicBezTo>
                  <a:pt x="4479133" y="3758189"/>
                  <a:pt x="4369204" y="3992335"/>
                  <a:pt x="4226656" y="4211094"/>
                </a:cubicBezTo>
                <a:cubicBezTo>
                  <a:pt x="4122512" y="4370870"/>
                  <a:pt x="4035794" y="4540040"/>
                  <a:pt x="3959434" y="4715518"/>
                </a:cubicBezTo>
                <a:cubicBezTo>
                  <a:pt x="3953935" y="4727362"/>
                  <a:pt x="3952590" y="4741182"/>
                  <a:pt x="3950626" y="4754571"/>
                </a:cubicBezTo>
                <a:cubicBezTo>
                  <a:pt x="3944181" y="4800810"/>
                  <a:pt x="3941270" y="4848591"/>
                  <a:pt x="3931478" y="4894339"/>
                </a:cubicBezTo>
                <a:cubicBezTo>
                  <a:pt x="3921742" y="4937360"/>
                  <a:pt x="3893965" y="4970550"/>
                  <a:pt x="3855884" y="4994707"/>
                </a:cubicBezTo>
                <a:cubicBezTo>
                  <a:pt x="3844182" y="5002222"/>
                  <a:pt x="3830562" y="5011164"/>
                  <a:pt x="3824442" y="5022575"/>
                </a:cubicBezTo>
                <a:cubicBezTo>
                  <a:pt x="3793235" y="5088428"/>
                  <a:pt x="3735345" y="5126433"/>
                  <a:pt x="3680928" y="5168708"/>
                </a:cubicBezTo>
                <a:cubicBezTo>
                  <a:pt x="3633570" y="5204838"/>
                  <a:pt x="3614499" y="5262556"/>
                  <a:pt x="3636141" y="5320098"/>
                </a:cubicBezTo>
                <a:cubicBezTo>
                  <a:pt x="3657352" y="5378260"/>
                  <a:pt x="3691059" y="5421160"/>
                  <a:pt x="3755226" y="5442888"/>
                </a:cubicBezTo>
                <a:cubicBezTo>
                  <a:pt x="3859630" y="5477019"/>
                  <a:pt x="3952848" y="5533780"/>
                  <a:pt x="4030045" y="5613494"/>
                </a:cubicBezTo>
                <a:cubicBezTo>
                  <a:pt x="4110718" y="5697480"/>
                  <a:pt x="4105260" y="5785920"/>
                  <a:pt x="4014511" y="5859103"/>
                </a:cubicBezTo>
                <a:cubicBezTo>
                  <a:pt x="3988883" y="5879959"/>
                  <a:pt x="3960527" y="5900758"/>
                  <a:pt x="3930054" y="5912697"/>
                </a:cubicBezTo>
                <a:cubicBezTo>
                  <a:pt x="3850957" y="5941432"/>
                  <a:pt x="3770561" y="5972029"/>
                  <a:pt x="3688782" y="5988748"/>
                </a:cubicBezTo>
                <a:cubicBezTo>
                  <a:pt x="3613324" y="6004341"/>
                  <a:pt x="3535676" y="6004568"/>
                  <a:pt x="3458155" y="6008577"/>
                </a:cubicBezTo>
                <a:cubicBezTo>
                  <a:pt x="3433370" y="6009725"/>
                  <a:pt x="3416459" y="6015449"/>
                  <a:pt x="3404033" y="6037217"/>
                </a:cubicBezTo>
                <a:cubicBezTo>
                  <a:pt x="3397047" y="6049868"/>
                  <a:pt x="3387768" y="6061842"/>
                  <a:pt x="3378300" y="6072761"/>
                </a:cubicBezTo>
                <a:cubicBezTo>
                  <a:pt x="3348660" y="6104654"/>
                  <a:pt x="3316080" y="6116968"/>
                  <a:pt x="3271749" y="6099863"/>
                </a:cubicBezTo>
                <a:cubicBezTo>
                  <a:pt x="3180979" y="6066023"/>
                  <a:pt x="3094785" y="6024308"/>
                  <a:pt x="3018852" y="5963928"/>
                </a:cubicBezTo>
                <a:cubicBezTo>
                  <a:pt x="2994907" y="5945370"/>
                  <a:pt x="2973430" y="5919309"/>
                  <a:pt x="2959515" y="5892989"/>
                </a:cubicBezTo>
                <a:cubicBezTo>
                  <a:pt x="2928883" y="5833788"/>
                  <a:pt x="2871608" y="5823329"/>
                  <a:pt x="2816311" y="5808715"/>
                </a:cubicBezTo>
                <a:cubicBezTo>
                  <a:pt x="2809430" y="5806680"/>
                  <a:pt x="2796184" y="5817730"/>
                  <a:pt x="2791175" y="5826225"/>
                </a:cubicBezTo>
                <a:cubicBezTo>
                  <a:pt x="2774852" y="5853576"/>
                  <a:pt x="2774831" y="5884002"/>
                  <a:pt x="2788314" y="5910941"/>
                </a:cubicBezTo>
                <a:cubicBezTo>
                  <a:pt x="2825160" y="5983708"/>
                  <a:pt x="2863925" y="6055047"/>
                  <a:pt x="2904177" y="6125576"/>
                </a:cubicBezTo>
                <a:cubicBezTo>
                  <a:pt x="2907594" y="6132574"/>
                  <a:pt x="2927430" y="6137194"/>
                  <a:pt x="2935049" y="6134210"/>
                </a:cubicBezTo>
                <a:cubicBezTo>
                  <a:pt x="3018102" y="6097166"/>
                  <a:pt x="3078759" y="6135813"/>
                  <a:pt x="3133802" y="6191761"/>
                </a:cubicBezTo>
                <a:cubicBezTo>
                  <a:pt x="3143855" y="6202469"/>
                  <a:pt x="3148900" y="6221674"/>
                  <a:pt x="3148364" y="6236979"/>
                </a:cubicBezTo>
                <a:cubicBezTo>
                  <a:pt x="3147126" y="6285009"/>
                  <a:pt x="3126732" y="6326124"/>
                  <a:pt x="3093065" y="6359816"/>
                </a:cubicBezTo>
                <a:lnTo>
                  <a:pt x="3046888" y="6398252"/>
                </a:lnTo>
                <a:lnTo>
                  <a:pt x="2881546" y="6398252"/>
                </a:lnTo>
                <a:lnTo>
                  <a:pt x="2852457" y="6375447"/>
                </a:lnTo>
                <a:cubicBezTo>
                  <a:pt x="2815859" y="6349901"/>
                  <a:pt x="2805653" y="6316948"/>
                  <a:pt x="2818113" y="6273986"/>
                </a:cubicBezTo>
                <a:cubicBezTo>
                  <a:pt x="2827613" y="6241874"/>
                  <a:pt x="2816914" y="6212266"/>
                  <a:pt x="2794080" y="6190791"/>
                </a:cubicBezTo>
                <a:cubicBezTo>
                  <a:pt x="2743883" y="6143762"/>
                  <a:pt x="2692202" y="6097539"/>
                  <a:pt x="2638352" y="6054419"/>
                </a:cubicBezTo>
                <a:cubicBezTo>
                  <a:pt x="2605349" y="6027693"/>
                  <a:pt x="2567581" y="6007788"/>
                  <a:pt x="2532414" y="5984162"/>
                </a:cubicBezTo>
                <a:cubicBezTo>
                  <a:pt x="2523109" y="5977667"/>
                  <a:pt x="2515537" y="5968693"/>
                  <a:pt x="2507098" y="5960958"/>
                </a:cubicBezTo>
                <a:cubicBezTo>
                  <a:pt x="2473778" y="5929396"/>
                  <a:pt x="2440891" y="5897218"/>
                  <a:pt x="2405839" y="5868138"/>
                </a:cubicBezTo>
                <a:cubicBezTo>
                  <a:pt x="2396348" y="5860590"/>
                  <a:pt x="2376021" y="5859316"/>
                  <a:pt x="2363756" y="5863670"/>
                </a:cubicBezTo>
                <a:cubicBezTo>
                  <a:pt x="2278526" y="5894584"/>
                  <a:pt x="2183788" y="5859822"/>
                  <a:pt x="2145012" y="5779251"/>
                </a:cubicBezTo>
                <a:cubicBezTo>
                  <a:pt x="2138796" y="5765687"/>
                  <a:pt x="2139205" y="5746600"/>
                  <a:pt x="2141849" y="5730918"/>
                </a:cubicBezTo>
                <a:cubicBezTo>
                  <a:pt x="2150271" y="5680525"/>
                  <a:pt x="2127774" y="5633457"/>
                  <a:pt x="2078550" y="5619394"/>
                </a:cubicBezTo>
                <a:cubicBezTo>
                  <a:pt x="1780053" y="5535578"/>
                  <a:pt x="1482782" y="5443391"/>
                  <a:pt x="1176269" y="5390880"/>
                </a:cubicBezTo>
                <a:cubicBezTo>
                  <a:pt x="1077157" y="5374281"/>
                  <a:pt x="978116" y="5364189"/>
                  <a:pt x="885227" y="5321492"/>
                </a:cubicBezTo>
                <a:cubicBezTo>
                  <a:pt x="874623" y="5316859"/>
                  <a:pt x="851884" y="5320359"/>
                  <a:pt x="845204" y="5328611"/>
                </a:cubicBezTo>
                <a:cubicBezTo>
                  <a:pt x="827755" y="5349642"/>
                  <a:pt x="815891" y="5374571"/>
                  <a:pt x="802786" y="5398631"/>
                </a:cubicBezTo>
                <a:cubicBezTo>
                  <a:pt x="799510" y="5404649"/>
                  <a:pt x="802061" y="5412887"/>
                  <a:pt x="799591" y="5420388"/>
                </a:cubicBezTo>
                <a:cubicBezTo>
                  <a:pt x="782556" y="5471227"/>
                  <a:pt x="791652" y="5507094"/>
                  <a:pt x="835073" y="5537402"/>
                </a:cubicBezTo>
                <a:cubicBezTo>
                  <a:pt x="843136" y="5543029"/>
                  <a:pt x="861603" y="5543005"/>
                  <a:pt x="870520" y="5538159"/>
                </a:cubicBezTo>
                <a:cubicBezTo>
                  <a:pt x="942046" y="5500448"/>
                  <a:pt x="1041299" y="5530062"/>
                  <a:pt x="1077958" y="5601772"/>
                </a:cubicBezTo>
                <a:cubicBezTo>
                  <a:pt x="1082803" y="5610691"/>
                  <a:pt x="1085296" y="5621656"/>
                  <a:pt x="1085930" y="5631321"/>
                </a:cubicBezTo>
                <a:cubicBezTo>
                  <a:pt x="1092469" y="5747507"/>
                  <a:pt x="971748" y="5838517"/>
                  <a:pt x="894813" y="5815258"/>
                </a:cubicBezTo>
                <a:cubicBezTo>
                  <a:pt x="892518" y="5814580"/>
                  <a:pt x="888925" y="5815761"/>
                  <a:pt x="885766" y="5816325"/>
                </a:cubicBezTo>
                <a:cubicBezTo>
                  <a:pt x="856611" y="5795974"/>
                  <a:pt x="827458" y="5775625"/>
                  <a:pt x="798306" y="5755277"/>
                </a:cubicBezTo>
                <a:cubicBezTo>
                  <a:pt x="784144" y="5730629"/>
                  <a:pt x="769549" y="5706607"/>
                  <a:pt x="778802" y="5676166"/>
                </a:cubicBezTo>
                <a:cubicBezTo>
                  <a:pt x="790339" y="5637171"/>
                  <a:pt x="775182" y="5609987"/>
                  <a:pt x="745467" y="5586478"/>
                </a:cubicBezTo>
                <a:cubicBezTo>
                  <a:pt x="664759" y="5523686"/>
                  <a:pt x="584299" y="5459223"/>
                  <a:pt x="503159" y="5397050"/>
                </a:cubicBezTo>
                <a:cubicBezTo>
                  <a:pt x="457128" y="5361231"/>
                  <a:pt x="409612" y="5326220"/>
                  <a:pt x="362716" y="5291643"/>
                </a:cubicBezTo>
                <a:cubicBezTo>
                  <a:pt x="335857" y="5271970"/>
                  <a:pt x="310005" y="5264075"/>
                  <a:pt x="276628" y="5284135"/>
                </a:cubicBezTo>
                <a:cubicBezTo>
                  <a:pt x="257928" y="5295067"/>
                  <a:pt x="228252" y="5299258"/>
                  <a:pt x="207606" y="5293151"/>
                </a:cubicBezTo>
                <a:cubicBezTo>
                  <a:pt x="97071" y="5261199"/>
                  <a:pt x="60608" y="5150879"/>
                  <a:pt x="130140" y="5059193"/>
                </a:cubicBezTo>
                <a:cubicBezTo>
                  <a:pt x="145914" y="5037917"/>
                  <a:pt x="167516" y="5018862"/>
                  <a:pt x="190054" y="5005075"/>
                </a:cubicBezTo>
                <a:cubicBezTo>
                  <a:pt x="249431" y="4966264"/>
                  <a:pt x="282527" y="4969070"/>
                  <a:pt x="338049" y="5012438"/>
                </a:cubicBezTo>
                <a:cubicBezTo>
                  <a:pt x="351882" y="5023015"/>
                  <a:pt x="365470" y="5035267"/>
                  <a:pt x="378872" y="5046466"/>
                </a:cubicBezTo>
                <a:cubicBezTo>
                  <a:pt x="405239" y="5069483"/>
                  <a:pt x="413456" y="5097358"/>
                  <a:pt x="405384" y="5131392"/>
                </a:cubicBezTo>
                <a:cubicBezTo>
                  <a:pt x="392200" y="5188607"/>
                  <a:pt x="401083" y="5204957"/>
                  <a:pt x="455586" y="5227317"/>
                </a:cubicBezTo>
                <a:cubicBezTo>
                  <a:pt x="477845" y="5236397"/>
                  <a:pt x="500783" y="5243182"/>
                  <a:pt x="523720" y="5249967"/>
                </a:cubicBezTo>
                <a:cubicBezTo>
                  <a:pt x="543744" y="5255642"/>
                  <a:pt x="564389" y="5261750"/>
                  <a:pt x="585150" y="5262403"/>
                </a:cubicBezTo>
                <a:cubicBezTo>
                  <a:pt x="596677" y="5263071"/>
                  <a:pt x="610919" y="5254561"/>
                  <a:pt x="620327" y="5246368"/>
                </a:cubicBezTo>
                <a:cubicBezTo>
                  <a:pt x="623546" y="5243079"/>
                  <a:pt x="614228" y="5227352"/>
                  <a:pt x="610870" y="5217627"/>
                </a:cubicBezTo>
                <a:cubicBezTo>
                  <a:pt x="606198" y="5200528"/>
                  <a:pt x="594833" y="5182449"/>
                  <a:pt x="598718" y="5167633"/>
                </a:cubicBezTo>
                <a:cubicBezTo>
                  <a:pt x="608336" y="5130066"/>
                  <a:pt x="591201" y="5107035"/>
                  <a:pt x="565394" y="5087178"/>
                </a:cubicBezTo>
                <a:cubicBezTo>
                  <a:pt x="452679" y="5000200"/>
                  <a:pt x="338662" y="4915082"/>
                  <a:pt x="227865" y="4826675"/>
                </a:cubicBezTo>
                <a:cubicBezTo>
                  <a:pt x="157703" y="4771244"/>
                  <a:pt x="90572" y="4711470"/>
                  <a:pt x="23439" y="4651696"/>
                </a:cubicBezTo>
                <a:cubicBezTo>
                  <a:pt x="5941" y="4635793"/>
                  <a:pt x="-9892" y="4610903"/>
                  <a:pt x="7612" y="4587145"/>
                </a:cubicBezTo>
                <a:cubicBezTo>
                  <a:pt x="26417" y="4561527"/>
                  <a:pt x="51040" y="4577791"/>
                  <a:pt x="72434" y="4588111"/>
                </a:cubicBezTo>
                <a:cubicBezTo>
                  <a:pt x="121857" y="4612462"/>
                  <a:pt x="123531" y="4612707"/>
                  <a:pt x="134364" y="4557540"/>
                </a:cubicBezTo>
                <a:cubicBezTo>
                  <a:pt x="149139" y="4484829"/>
                  <a:pt x="192518" y="4438541"/>
                  <a:pt x="262522" y="4422831"/>
                </a:cubicBezTo>
                <a:cubicBezTo>
                  <a:pt x="303845" y="4413852"/>
                  <a:pt x="349884" y="4410009"/>
                  <a:pt x="391909" y="4417205"/>
                </a:cubicBezTo>
                <a:cubicBezTo>
                  <a:pt x="462385" y="4428575"/>
                  <a:pt x="531573" y="4451039"/>
                  <a:pt x="600879" y="4468049"/>
                </a:cubicBezTo>
                <a:cubicBezTo>
                  <a:pt x="617988" y="4472610"/>
                  <a:pt x="636959" y="4478474"/>
                  <a:pt x="653191" y="4475045"/>
                </a:cubicBezTo>
                <a:cubicBezTo>
                  <a:pt x="723757" y="4462493"/>
                  <a:pt x="793763" y="4446782"/>
                  <a:pt x="863768" y="4431072"/>
                </a:cubicBezTo>
                <a:cubicBezTo>
                  <a:pt x="865874" y="4430697"/>
                  <a:pt x="867232" y="4426109"/>
                  <a:pt x="869396" y="4423009"/>
                </a:cubicBezTo>
                <a:cubicBezTo>
                  <a:pt x="863872" y="4416386"/>
                  <a:pt x="858968" y="4410195"/>
                  <a:pt x="855492" y="4405924"/>
                </a:cubicBezTo>
                <a:cubicBezTo>
                  <a:pt x="870858" y="4403735"/>
                  <a:pt x="885171" y="4401732"/>
                  <a:pt x="900536" y="4399541"/>
                </a:cubicBezTo>
                <a:cubicBezTo>
                  <a:pt x="898101" y="4385851"/>
                  <a:pt x="896719" y="4371972"/>
                  <a:pt x="893230" y="4358467"/>
                </a:cubicBezTo>
                <a:cubicBezTo>
                  <a:pt x="887810" y="4337156"/>
                  <a:pt x="881338" y="4316032"/>
                  <a:pt x="876539" y="4295154"/>
                </a:cubicBezTo>
                <a:cubicBezTo>
                  <a:pt x="872299" y="4277437"/>
                  <a:pt x="876360" y="4254441"/>
                  <a:pt x="845815" y="4259873"/>
                </a:cubicBezTo>
                <a:cubicBezTo>
                  <a:pt x="842655" y="4260434"/>
                  <a:pt x="837131" y="4253812"/>
                  <a:pt x="835762" y="4249165"/>
                </a:cubicBezTo>
                <a:cubicBezTo>
                  <a:pt x="825871" y="4221045"/>
                  <a:pt x="823915" y="4194771"/>
                  <a:pt x="833169" y="4164331"/>
                </a:cubicBezTo>
                <a:cubicBezTo>
                  <a:pt x="847794" y="4118268"/>
                  <a:pt x="852624" y="4069058"/>
                  <a:pt x="860987" y="4021392"/>
                </a:cubicBezTo>
                <a:cubicBezTo>
                  <a:pt x="862405" y="4014076"/>
                  <a:pt x="856506" y="4005349"/>
                  <a:pt x="855627" y="3997355"/>
                </a:cubicBezTo>
                <a:cubicBezTo>
                  <a:pt x="855123" y="3991469"/>
                  <a:pt x="856844" y="3979753"/>
                  <a:pt x="857896" y="3979566"/>
                </a:cubicBezTo>
                <a:cubicBezTo>
                  <a:pt x="890862" y="3978592"/>
                  <a:pt x="890077" y="3946678"/>
                  <a:pt x="904926" y="3929370"/>
                </a:cubicBezTo>
                <a:cubicBezTo>
                  <a:pt x="909442" y="3924220"/>
                  <a:pt x="920408" y="3921725"/>
                  <a:pt x="927722" y="3923141"/>
                </a:cubicBezTo>
                <a:cubicBezTo>
                  <a:pt x="960140" y="3928242"/>
                  <a:pt x="964516" y="3910079"/>
                  <a:pt x="958099" y="3886229"/>
                </a:cubicBezTo>
                <a:cubicBezTo>
                  <a:pt x="949754" y="3854572"/>
                  <a:pt x="954118" y="3827176"/>
                  <a:pt x="969819" y="3799392"/>
                </a:cubicBezTo>
                <a:cubicBezTo>
                  <a:pt x="978104" y="3784879"/>
                  <a:pt x="980185" y="3766039"/>
                  <a:pt x="980349" y="3748626"/>
                </a:cubicBezTo>
                <a:cubicBezTo>
                  <a:pt x="980933" y="3721356"/>
                  <a:pt x="979409" y="3694464"/>
                  <a:pt x="976212" y="3667327"/>
                </a:cubicBezTo>
                <a:cubicBezTo>
                  <a:pt x="973520" y="3646073"/>
                  <a:pt x="968531" y="3624143"/>
                  <a:pt x="961192" y="3604261"/>
                </a:cubicBezTo>
                <a:cubicBezTo>
                  <a:pt x="939175" y="3544612"/>
                  <a:pt x="911458" y="3486522"/>
                  <a:pt x="893033" y="3425692"/>
                </a:cubicBezTo>
                <a:cubicBezTo>
                  <a:pt x="839690" y="3251008"/>
                  <a:pt x="795454" y="3072531"/>
                  <a:pt x="736411" y="2899404"/>
                </a:cubicBezTo>
                <a:cubicBezTo>
                  <a:pt x="676375" y="2723737"/>
                  <a:pt x="637590" y="2545376"/>
                  <a:pt x="623276" y="2361035"/>
                </a:cubicBezTo>
                <a:cubicBezTo>
                  <a:pt x="618731" y="2298823"/>
                  <a:pt x="612325" y="2235312"/>
                  <a:pt x="597246" y="2174973"/>
                </a:cubicBezTo>
                <a:cubicBezTo>
                  <a:pt x="578739" y="2098403"/>
                  <a:pt x="577400" y="2023669"/>
                  <a:pt x="603948" y="1949951"/>
                </a:cubicBezTo>
                <a:cubicBezTo>
                  <a:pt x="629386" y="1879145"/>
                  <a:pt x="656062" y="1809208"/>
                  <a:pt x="681500" y="1738403"/>
                </a:cubicBezTo>
                <a:cubicBezTo>
                  <a:pt x="701052" y="1716999"/>
                  <a:pt x="716639" y="1694669"/>
                  <a:pt x="732226" y="1672338"/>
                </a:cubicBezTo>
                <a:cubicBezTo>
                  <a:pt x="769743" y="1645019"/>
                  <a:pt x="812363" y="1634180"/>
                  <a:pt x="857594" y="1628852"/>
                </a:cubicBezTo>
                <a:cubicBezTo>
                  <a:pt x="883679" y="1625843"/>
                  <a:pt x="909823" y="1620107"/>
                  <a:pt x="933731" y="1610966"/>
                </a:cubicBezTo>
                <a:cubicBezTo>
                  <a:pt x="1067645" y="1560527"/>
                  <a:pt x="1178566" y="1603820"/>
                  <a:pt x="1280997" y="1691000"/>
                </a:cubicBezTo>
                <a:cubicBezTo>
                  <a:pt x="1409794" y="1801197"/>
                  <a:pt x="1514205" y="1933115"/>
                  <a:pt x="1618617" y="2065031"/>
                </a:cubicBezTo>
                <a:cubicBezTo>
                  <a:pt x="1649467" y="2104093"/>
                  <a:pt x="1680938" y="2143590"/>
                  <a:pt x="1712844" y="2182463"/>
                </a:cubicBezTo>
                <a:cubicBezTo>
                  <a:pt x="1719175" y="2190572"/>
                  <a:pt x="1726995" y="2197875"/>
                  <a:pt x="1735245" y="2204557"/>
                </a:cubicBezTo>
                <a:cubicBezTo>
                  <a:pt x="1769302" y="2231097"/>
                  <a:pt x="1785906" y="2229773"/>
                  <a:pt x="1810774" y="2195469"/>
                </a:cubicBezTo>
                <a:cubicBezTo>
                  <a:pt x="1858341" y="2129964"/>
                  <a:pt x="1892579" y="2059768"/>
                  <a:pt x="1895815" y="1977158"/>
                </a:cubicBezTo>
                <a:cubicBezTo>
                  <a:pt x="1899586" y="1879240"/>
                  <a:pt x="1924683" y="1785136"/>
                  <a:pt x="1964162" y="1695537"/>
                </a:cubicBezTo>
                <a:cubicBezTo>
                  <a:pt x="2020197" y="1567680"/>
                  <a:pt x="2110853" y="1469521"/>
                  <a:pt x="2226201" y="1394135"/>
                </a:cubicBezTo>
                <a:cubicBezTo>
                  <a:pt x="2329414" y="1326883"/>
                  <a:pt x="2433870" y="1260498"/>
                  <a:pt x="2540313" y="1199190"/>
                </a:cubicBezTo>
                <a:cubicBezTo>
                  <a:pt x="2580253" y="1176331"/>
                  <a:pt x="2628270" y="1168335"/>
                  <a:pt x="2673055" y="1154394"/>
                </a:cubicBezTo>
                <a:cubicBezTo>
                  <a:pt x="2704958" y="1144373"/>
                  <a:pt x="2737594" y="1129333"/>
                  <a:pt x="2769264" y="1130219"/>
                </a:cubicBezTo>
                <a:cubicBezTo>
                  <a:pt x="2856707" y="1133140"/>
                  <a:pt x="2938320" y="1084941"/>
                  <a:pt x="3029264" y="1110598"/>
                </a:cubicBezTo>
                <a:cubicBezTo>
                  <a:pt x="3096838" y="1130091"/>
                  <a:pt x="3179769" y="1049603"/>
                  <a:pt x="3170754" y="980581"/>
                </a:cubicBezTo>
                <a:cubicBezTo>
                  <a:pt x="3169687" y="971535"/>
                  <a:pt x="3157340" y="960148"/>
                  <a:pt x="3147978" y="956382"/>
                </a:cubicBezTo>
                <a:cubicBezTo>
                  <a:pt x="3135701" y="951502"/>
                  <a:pt x="3119657" y="955986"/>
                  <a:pt x="3108434" y="950920"/>
                </a:cubicBezTo>
                <a:cubicBezTo>
                  <a:pt x="3095968" y="944987"/>
                  <a:pt x="3080274" y="933109"/>
                  <a:pt x="3078833" y="921957"/>
                </a:cubicBezTo>
                <a:cubicBezTo>
                  <a:pt x="3074830" y="893331"/>
                  <a:pt x="3059945" y="882941"/>
                  <a:pt x="3033355" y="880064"/>
                </a:cubicBezTo>
                <a:cubicBezTo>
                  <a:pt x="3017859" y="878473"/>
                  <a:pt x="3001990" y="874778"/>
                  <a:pt x="2988040" y="869653"/>
                </a:cubicBezTo>
                <a:cubicBezTo>
                  <a:pt x="2948052" y="855576"/>
                  <a:pt x="2936369" y="832662"/>
                  <a:pt x="2942322" y="789772"/>
                </a:cubicBezTo>
                <a:cubicBezTo>
                  <a:pt x="2945084" y="768636"/>
                  <a:pt x="2940096" y="746706"/>
                  <a:pt x="2964930" y="733596"/>
                </a:cubicBezTo>
                <a:cubicBezTo>
                  <a:pt x="2970873" y="730366"/>
                  <a:pt x="2969116" y="714381"/>
                  <a:pt x="2971644" y="704151"/>
                </a:cubicBezTo>
                <a:cubicBezTo>
                  <a:pt x="2976944" y="682021"/>
                  <a:pt x="2982243" y="659890"/>
                  <a:pt x="2987543" y="637761"/>
                </a:cubicBezTo>
                <a:cubicBezTo>
                  <a:pt x="2989579" y="630878"/>
                  <a:pt x="2994647" y="619656"/>
                  <a:pt x="2992164" y="617923"/>
                </a:cubicBezTo>
                <a:cubicBezTo>
                  <a:pt x="2957674" y="592004"/>
                  <a:pt x="2976934" y="535338"/>
                  <a:pt x="2928939" y="512907"/>
                </a:cubicBezTo>
                <a:cubicBezTo>
                  <a:pt x="2904011" y="501041"/>
                  <a:pt x="2912095" y="476242"/>
                  <a:pt x="2933322" y="455083"/>
                </a:cubicBezTo>
                <a:cubicBezTo>
                  <a:pt x="2947680" y="441120"/>
                  <a:pt x="2960917" y="420838"/>
                  <a:pt x="2965105" y="401621"/>
                </a:cubicBezTo>
                <a:cubicBezTo>
                  <a:pt x="2975329" y="355255"/>
                  <a:pt x="3000264" y="327459"/>
                  <a:pt x="3045424" y="315624"/>
                </a:cubicBezTo>
                <a:cubicBezTo>
                  <a:pt x="3078567" y="306469"/>
                  <a:pt x="3111335" y="295209"/>
                  <a:pt x="3142860" y="283083"/>
                </a:cubicBezTo>
                <a:cubicBezTo>
                  <a:pt x="3168875" y="273565"/>
                  <a:pt x="3186056" y="284637"/>
                  <a:pt x="3199716" y="303394"/>
                </a:cubicBezTo>
                <a:cubicBezTo>
                  <a:pt x="3211324" y="319802"/>
                  <a:pt x="3218910" y="338011"/>
                  <a:pt x="3227980" y="355412"/>
                </a:cubicBezTo>
                <a:cubicBezTo>
                  <a:pt x="3241089" y="380245"/>
                  <a:pt x="3258961" y="398253"/>
                  <a:pt x="3288768" y="397843"/>
                </a:cubicBezTo>
                <a:cubicBezTo>
                  <a:pt x="3317523" y="397618"/>
                  <a:pt x="3332619" y="378633"/>
                  <a:pt x="3345291" y="355193"/>
                </a:cubicBezTo>
                <a:cubicBezTo>
                  <a:pt x="3384607" y="283007"/>
                  <a:pt x="3426215" y="211499"/>
                  <a:pt x="3466152" y="139747"/>
                </a:cubicBezTo>
                <a:cubicBezTo>
                  <a:pt x="3486244" y="103034"/>
                  <a:pt x="3517195" y="78513"/>
                  <a:pt x="3553861" y="61670"/>
                </a:cubicBezTo>
                <a:cubicBezTo>
                  <a:pt x="3647133" y="20226"/>
                  <a:pt x="3741641" y="-7380"/>
                  <a:pt x="3840087" y="174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69B065CB-CF70-4144-837F-ED73C7C81F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01010" y="333753"/>
            <a:ext cx="5713603" cy="6057111"/>
          </a:xfrm>
          <a:custGeom>
            <a:avLst/>
            <a:gdLst>
              <a:gd name="connsiteX0" fmla="*/ 2563607 w 7618137"/>
              <a:gd name="connsiteY0" fmla="*/ 2964369 h 6057111"/>
              <a:gd name="connsiteX1" fmla="*/ 6131511 w 7618137"/>
              <a:gd name="connsiteY1" fmla="*/ 2964369 h 6057111"/>
              <a:gd name="connsiteX2" fmla="*/ 6131511 w 7618137"/>
              <a:gd name="connsiteY2" fmla="*/ 5525812 h 6057111"/>
              <a:gd name="connsiteX3" fmla="*/ 2563607 w 7618137"/>
              <a:gd name="connsiteY3" fmla="*/ 5525812 h 6057111"/>
              <a:gd name="connsiteX4" fmla="*/ 0 w 7618137"/>
              <a:gd name="connsiteY4" fmla="*/ 2964368 h 6057111"/>
              <a:gd name="connsiteX5" fmla="*/ 2378604 w 7618137"/>
              <a:gd name="connsiteY5" fmla="*/ 2964368 h 6057111"/>
              <a:gd name="connsiteX6" fmla="*/ 2378604 w 7618137"/>
              <a:gd name="connsiteY6" fmla="*/ 4553678 h 6057111"/>
              <a:gd name="connsiteX7" fmla="*/ 0 w 7618137"/>
              <a:gd name="connsiteY7" fmla="*/ 4553678 h 6057111"/>
              <a:gd name="connsiteX8" fmla="*/ 3752909 w 7618137"/>
              <a:gd name="connsiteY8" fmla="*/ 1683646 h 6057111"/>
              <a:gd name="connsiteX9" fmla="*/ 6131511 w 7618137"/>
              <a:gd name="connsiteY9" fmla="*/ 1683646 h 6057111"/>
              <a:gd name="connsiteX10" fmla="*/ 6131511 w 7618137"/>
              <a:gd name="connsiteY10" fmla="*/ 2826862 h 6057111"/>
              <a:gd name="connsiteX11" fmla="*/ 3752909 w 7618137"/>
              <a:gd name="connsiteY11" fmla="*/ 2826862 h 6057111"/>
              <a:gd name="connsiteX12" fmla="*/ 6313759 w 7618137"/>
              <a:gd name="connsiteY12" fmla="*/ 1676074 h 6057111"/>
              <a:gd name="connsiteX13" fmla="*/ 7618137 w 7618137"/>
              <a:gd name="connsiteY13" fmla="*/ 1676074 h 6057111"/>
              <a:gd name="connsiteX14" fmla="*/ 7618137 w 7618137"/>
              <a:gd name="connsiteY14" fmla="*/ 6057111 h 6057111"/>
              <a:gd name="connsiteX15" fmla="*/ 6313759 w 7618137"/>
              <a:gd name="connsiteY15" fmla="*/ 6057111 h 6057111"/>
              <a:gd name="connsiteX16" fmla="*/ 1189303 w 7618137"/>
              <a:gd name="connsiteY16" fmla="*/ 265418 h 6057111"/>
              <a:gd name="connsiteX17" fmla="*/ 3567906 w 7618137"/>
              <a:gd name="connsiteY17" fmla="*/ 265418 h 6057111"/>
              <a:gd name="connsiteX18" fmla="*/ 3567906 w 7618137"/>
              <a:gd name="connsiteY18" fmla="*/ 2826860 h 6057111"/>
              <a:gd name="connsiteX19" fmla="*/ 1189303 w 7618137"/>
              <a:gd name="connsiteY19" fmla="*/ 2826860 h 6057111"/>
              <a:gd name="connsiteX20" fmla="*/ 3752909 w 7618137"/>
              <a:gd name="connsiteY20" fmla="*/ 0 h 6057111"/>
              <a:gd name="connsiteX21" fmla="*/ 6580800 w 7618137"/>
              <a:gd name="connsiteY21" fmla="*/ 0 h 6057111"/>
              <a:gd name="connsiteX22" fmla="*/ 6580800 w 7618137"/>
              <a:gd name="connsiteY22" fmla="*/ 1546138 h 6057111"/>
              <a:gd name="connsiteX23" fmla="*/ 3752909 w 7618137"/>
              <a:gd name="connsiteY23" fmla="*/ 1546138 h 605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618137" h="6057111">
                <a:moveTo>
                  <a:pt x="2563607" y="2964369"/>
                </a:moveTo>
                <a:lnTo>
                  <a:pt x="6131511" y="2964369"/>
                </a:lnTo>
                <a:lnTo>
                  <a:pt x="6131511" y="5525812"/>
                </a:lnTo>
                <a:lnTo>
                  <a:pt x="2563607" y="5525812"/>
                </a:lnTo>
                <a:close/>
                <a:moveTo>
                  <a:pt x="0" y="2964368"/>
                </a:moveTo>
                <a:lnTo>
                  <a:pt x="2378604" y="2964368"/>
                </a:lnTo>
                <a:lnTo>
                  <a:pt x="2378604" y="4553678"/>
                </a:lnTo>
                <a:lnTo>
                  <a:pt x="0" y="4553678"/>
                </a:lnTo>
                <a:close/>
                <a:moveTo>
                  <a:pt x="3752909" y="1683646"/>
                </a:moveTo>
                <a:lnTo>
                  <a:pt x="6131511" y="1683646"/>
                </a:lnTo>
                <a:lnTo>
                  <a:pt x="6131511" y="2826862"/>
                </a:lnTo>
                <a:lnTo>
                  <a:pt x="3752909" y="2826862"/>
                </a:lnTo>
                <a:close/>
                <a:moveTo>
                  <a:pt x="6313759" y="1676074"/>
                </a:moveTo>
                <a:lnTo>
                  <a:pt x="7618137" y="1676074"/>
                </a:lnTo>
                <a:lnTo>
                  <a:pt x="7618137" y="6057111"/>
                </a:lnTo>
                <a:lnTo>
                  <a:pt x="6313759" y="6057111"/>
                </a:lnTo>
                <a:close/>
                <a:moveTo>
                  <a:pt x="1189303" y="265418"/>
                </a:moveTo>
                <a:lnTo>
                  <a:pt x="3567906" y="265418"/>
                </a:lnTo>
                <a:lnTo>
                  <a:pt x="3567906" y="2826860"/>
                </a:lnTo>
                <a:lnTo>
                  <a:pt x="1189303" y="2826860"/>
                </a:lnTo>
                <a:close/>
                <a:moveTo>
                  <a:pt x="3752909" y="0"/>
                </a:moveTo>
                <a:lnTo>
                  <a:pt x="6580800" y="0"/>
                </a:lnTo>
                <a:lnTo>
                  <a:pt x="6580800" y="1546138"/>
                </a:lnTo>
                <a:lnTo>
                  <a:pt x="3752909" y="1546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040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FFBE557-295B-4632-B904-9365A6E29041}"/>
              </a:ext>
            </a:extLst>
          </p:cNvPr>
          <p:cNvSpPr/>
          <p:nvPr userDrawn="1"/>
        </p:nvSpPr>
        <p:spPr>
          <a:xfrm>
            <a:off x="0" y="1"/>
            <a:ext cx="9144000" cy="424978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8E82665-E472-4E88-9084-FB20D5F0256C}"/>
              </a:ext>
            </a:extLst>
          </p:cNvPr>
          <p:cNvGrpSpPr/>
          <p:nvPr userDrawn="1"/>
        </p:nvGrpSpPr>
        <p:grpSpPr>
          <a:xfrm>
            <a:off x="4768034" y="701878"/>
            <a:ext cx="3884955" cy="284602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63BC747A-A889-4697-8DCD-13A2C5D59B2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DDEFE8F-DD5C-42E9-9ECC-65A30A74CEF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23F96301-10EB-4083-AB6C-64D3D83E72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19AB814-BA72-457F-AA93-B2CF4B75C3F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CBA6135-FA6C-4F0F-94BA-07AC3F34A77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503CD12-E0FF-4ABB-875F-A8875376DE5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B37E77B2-34E7-4DE2-A129-D0B85E0999D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BA41B13D-38AE-4850-8C86-61B5E1F034C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C2E9E116-BC0D-48E3-95EF-A66620780A3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CA5A932C-A798-40A8-935D-EDF4929791F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05603615-B258-499E-82ED-F3F8D1387F0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28BDDCD-4841-4408-AF6B-2CABE1888B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9991" y="861726"/>
            <a:ext cx="2861232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2535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80E30CF-B324-4723-B337-D83A21C001C9}"/>
              </a:ext>
            </a:extLst>
          </p:cNvPr>
          <p:cNvSpPr/>
          <p:nvPr userDrawn="1"/>
        </p:nvSpPr>
        <p:spPr>
          <a:xfrm>
            <a:off x="6835640" y="0"/>
            <a:ext cx="2308363" cy="6858000"/>
          </a:xfrm>
          <a:prstGeom prst="rect">
            <a:avLst/>
          </a:prstGeom>
          <a:gradFill flip="none" rotWithShape="1">
            <a:gsLst>
              <a:gs pos="67000">
                <a:schemeClr val="accent3">
                  <a:alpha val="5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4"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1D24DF6D-5EC5-4020-8F2C-84E2B6A1734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480168" y="3663948"/>
            <a:ext cx="2841803" cy="3194052"/>
          </a:xfrm>
          <a:custGeom>
            <a:avLst/>
            <a:gdLst>
              <a:gd name="connsiteX0" fmla="*/ 1894536 w 3789071"/>
              <a:gd name="connsiteY0" fmla="*/ 0 h 3194052"/>
              <a:gd name="connsiteX1" fmla="*/ 2050404 w 3789071"/>
              <a:gd name="connsiteY1" fmla="*/ 64563 h 3194052"/>
              <a:gd name="connsiteX2" fmla="*/ 3724508 w 3789071"/>
              <a:gd name="connsiteY2" fmla="*/ 1738668 h 3194052"/>
              <a:gd name="connsiteX3" fmla="*/ 3724508 w 3789071"/>
              <a:gd name="connsiteY3" fmla="*/ 2050406 h 3194052"/>
              <a:gd name="connsiteX4" fmla="*/ 2580862 w 3789071"/>
              <a:gd name="connsiteY4" fmla="*/ 3194052 h 3194052"/>
              <a:gd name="connsiteX5" fmla="*/ 1208211 w 3789071"/>
              <a:gd name="connsiteY5" fmla="*/ 3194052 h 3194052"/>
              <a:gd name="connsiteX6" fmla="*/ 64563 w 3789071"/>
              <a:gd name="connsiteY6" fmla="*/ 2050404 h 3194052"/>
              <a:gd name="connsiteX7" fmla="*/ 64563 w 3789071"/>
              <a:gd name="connsiteY7" fmla="*/ 1738666 h 3194052"/>
              <a:gd name="connsiteX8" fmla="*/ 1738666 w 3789071"/>
              <a:gd name="connsiteY8" fmla="*/ 64563 h 3194052"/>
              <a:gd name="connsiteX9" fmla="*/ 1894536 w 3789071"/>
              <a:gd name="connsiteY9" fmla="*/ 0 h 319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89071" h="3194052">
                <a:moveTo>
                  <a:pt x="1894536" y="0"/>
                </a:moveTo>
                <a:cubicBezTo>
                  <a:pt x="1950949" y="0"/>
                  <a:pt x="2007362" y="21521"/>
                  <a:pt x="2050404" y="64563"/>
                </a:cubicBezTo>
                <a:lnTo>
                  <a:pt x="3724508" y="1738668"/>
                </a:lnTo>
                <a:cubicBezTo>
                  <a:pt x="3810593" y="1824752"/>
                  <a:pt x="3810593" y="1964322"/>
                  <a:pt x="3724508" y="2050406"/>
                </a:cubicBezTo>
                <a:lnTo>
                  <a:pt x="2580862" y="3194052"/>
                </a:lnTo>
                <a:lnTo>
                  <a:pt x="1208211" y="3194052"/>
                </a:lnTo>
                <a:lnTo>
                  <a:pt x="64563" y="2050404"/>
                </a:lnTo>
                <a:cubicBezTo>
                  <a:pt x="-21521" y="1964319"/>
                  <a:pt x="-21521" y="1824751"/>
                  <a:pt x="64563" y="1738666"/>
                </a:cubicBezTo>
                <a:lnTo>
                  <a:pt x="1738666" y="64563"/>
                </a:lnTo>
                <a:cubicBezTo>
                  <a:pt x="1781708" y="21521"/>
                  <a:pt x="1838121" y="0"/>
                  <a:pt x="18945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75A6025F-E637-43D5-B73F-6EFCD9F9C6B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80167" y="0"/>
            <a:ext cx="2841803" cy="3193646"/>
          </a:xfrm>
          <a:custGeom>
            <a:avLst/>
            <a:gdLst>
              <a:gd name="connsiteX0" fmla="*/ 1207804 w 3789071"/>
              <a:gd name="connsiteY0" fmla="*/ 0 h 3193646"/>
              <a:gd name="connsiteX1" fmla="*/ 2581266 w 3789071"/>
              <a:gd name="connsiteY1" fmla="*/ 0 h 3193646"/>
              <a:gd name="connsiteX2" fmla="*/ 3724508 w 3789071"/>
              <a:gd name="connsiteY2" fmla="*/ 1143243 h 3193646"/>
              <a:gd name="connsiteX3" fmla="*/ 3724508 w 3789071"/>
              <a:gd name="connsiteY3" fmla="*/ 1454980 h 3193646"/>
              <a:gd name="connsiteX4" fmla="*/ 2050406 w 3789071"/>
              <a:gd name="connsiteY4" fmla="*/ 3129083 h 3193646"/>
              <a:gd name="connsiteX5" fmla="*/ 1738668 w 3789071"/>
              <a:gd name="connsiteY5" fmla="*/ 3129083 h 3193646"/>
              <a:gd name="connsiteX6" fmla="*/ 64563 w 3789071"/>
              <a:gd name="connsiteY6" fmla="*/ 1454978 h 3193646"/>
              <a:gd name="connsiteX7" fmla="*/ 64563 w 3789071"/>
              <a:gd name="connsiteY7" fmla="*/ 1143241 h 319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9071" h="3193646">
                <a:moveTo>
                  <a:pt x="1207804" y="0"/>
                </a:moveTo>
                <a:lnTo>
                  <a:pt x="2581266" y="0"/>
                </a:lnTo>
                <a:lnTo>
                  <a:pt x="3724508" y="1143243"/>
                </a:lnTo>
                <a:cubicBezTo>
                  <a:pt x="3810593" y="1229327"/>
                  <a:pt x="3810593" y="1368897"/>
                  <a:pt x="3724508" y="1454980"/>
                </a:cubicBezTo>
                <a:lnTo>
                  <a:pt x="2050406" y="3129083"/>
                </a:lnTo>
                <a:cubicBezTo>
                  <a:pt x="1964322" y="3215168"/>
                  <a:pt x="1824752" y="3215168"/>
                  <a:pt x="1738668" y="3129083"/>
                </a:cubicBezTo>
                <a:lnTo>
                  <a:pt x="64563" y="1454978"/>
                </a:lnTo>
                <a:cubicBezTo>
                  <a:pt x="-21521" y="1368894"/>
                  <a:pt x="-21521" y="1229326"/>
                  <a:pt x="64563" y="11432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9">
            <a:extLst>
              <a:ext uri="{FF2B5EF4-FFF2-40B4-BE49-F238E27FC236}">
                <a16:creationId xmlns="" xmlns:a16="http://schemas.microsoft.com/office/drawing/2014/main" id="{6C3356E6-6695-44F2-82BC-F1F29B069A1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15839" y="1534466"/>
            <a:ext cx="2841804" cy="3789071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030713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129B6D2A-1E57-441A-B76E-6487826FB3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2813" y="3260977"/>
            <a:ext cx="2659082" cy="3597029"/>
          </a:xfrm>
          <a:custGeom>
            <a:avLst/>
            <a:gdLst>
              <a:gd name="connsiteX0" fmla="*/ 2696119 w 3545443"/>
              <a:gd name="connsiteY0" fmla="*/ 417 h 3597029"/>
              <a:gd name="connsiteX1" fmla="*/ 3160788 w 3545443"/>
              <a:gd name="connsiteY1" fmla="*/ 126977 h 3597029"/>
              <a:gd name="connsiteX2" fmla="*/ 3418466 w 3545443"/>
              <a:gd name="connsiteY2" fmla="*/ 1263135 h 3597029"/>
              <a:gd name="connsiteX3" fmla="*/ 1947507 w 3545443"/>
              <a:gd name="connsiteY3" fmla="*/ 3597029 h 3597029"/>
              <a:gd name="connsiteX4" fmla="*/ 0 w 3545443"/>
              <a:gd name="connsiteY4" fmla="*/ 3597029 h 3597029"/>
              <a:gd name="connsiteX5" fmla="*/ 2024630 w 3545443"/>
              <a:gd name="connsiteY5" fmla="*/ 384656 h 3597029"/>
              <a:gd name="connsiteX6" fmla="*/ 2696119 w 3545443"/>
              <a:gd name="connsiteY6" fmla="*/ 417 h 359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5443" h="3597029">
                <a:moveTo>
                  <a:pt x="2696119" y="417"/>
                </a:moveTo>
                <a:cubicBezTo>
                  <a:pt x="2854708" y="-4625"/>
                  <a:pt x="3016451" y="36007"/>
                  <a:pt x="3160788" y="126977"/>
                </a:cubicBezTo>
                <a:cubicBezTo>
                  <a:pt x="3545685" y="369563"/>
                  <a:pt x="3661052" y="878237"/>
                  <a:pt x="3418466" y="1263135"/>
                </a:cubicBezTo>
                <a:lnTo>
                  <a:pt x="1947507" y="3597029"/>
                </a:lnTo>
                <a:lnTo>
                  <a:pt x="0" y="3597029"/>
                </a:lnTo>
                <a:lnTo>
                  <a:pt x="2024630" y="384656"/>
                </a:lnTo>
                <a:cubicBezTo>
                  <a:pt x="2176246" y="144095"/>
                  <a:pt x="2431803" y="8819"/>
                  <a:pt x="2696119" y="41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3DB4CABD-97AD-40E7-B079-E9DFEEADE9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74410" y="864254"/>
            <a:ext cx="3792001" cy="5993749"/>
          </a:xfrm>
          <a:custGeom>
            <a:avLst/>
            <a:gdLst>
              <a:gd name="connsiteX0" fmla="*/ 4206676 w 5056001"/>
              <a:gd name="connsiteY0" fmla="*/ 417 h 5993749"/>
              <a:gd name="connsiteX1" fmla="*/ 4671346 w 5056001"/>
              <a:gd name="connsiteY1" fmla="*/ 126977 h 5993749"/>
              <a:gd name="connsiteX2" fmla="*/ 4929025 w 5056001"/>
              <a:gd name="connsiteY2" fmla="*/ 1263136 h 5993749"/>
              <a:gd name="connsiteX3" fmla="*/ 1947509 w 5056001"/>
              <a:gd name="connsiteY3" fmla="*/ 5993749 h 5993749"/>
              <a:gd name="connsiteX4" fmla="*/ 0 w 5056001"/>
              <a:gd name="connsiteY4" fmla="*/ 5993749 h 5993749"/>
              <a:gd name="connsiteX5" fmla="*/ 3535186 w 5056001"/>
              <a:gd name="connsiteY5" fmla="*/ 384656 h 5993749"/>
              <a:gd name="connsiteX6" fmla="*/ 4206676 w 5056001"/>
              <a:gd name="connsiteY6" fmla="*/ 417 h 599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6001" h="5993749">
                <a:moveTo>
                  <a:pt x="4206676" y="417"/>
                </a:moveTo>
                <a:cubicBezTo>
                  <a:pt x="4365266" y="-4625"/>
                  <a:pt x="4527009" y="36007"/>
                  <a:pt x="4671346" y="126977"/>
                </a:cubicBezTo>
                <a:cubicBezTo>
                  <a:pt x="5056243" y="369563"/>
                  <a:pt x="5171610" y="878239"/>
                  <a:pt x="4929025" y="1263136"/>
                </a:cubicBezTo>
                <a:lnTo>
                  <a:pt x="1947509" y="5993749"/>
                </a:lnTo>
                <a:lnTo>
                  <a:pt x="0" y="5993749"/>
                </a:lnTo>
                <a:lnTo>
                  <a:pt x="3535186" y="384656"/>
                </a:lnTo>
                <a:cubicBezTo>
                  <a:pt x="3686802" y="144095"/>
                  <a:pt x="3942360" y="8819"/>
                  <a:pt x="4206676" y="41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F9823828-4491-4DC1-A44D-06718168F89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94997" y="0"/>
            <a:ext cx="3649005" cy="5917560"/>
          </a:xfrm>
          <a:custGeom>
            <a:avLst/>
            <a:gdLst>
              <a:gd name="connsiteX0" fmla="*/ 3060473 w 4865340"/>
              <a:gd name="connsiteY0" fmla="*/ 0 h 5917560"/>
              <a:gd name="connsiteX1" fmla="*/ 4865340 w 4865340"/>
              <a:gd name="connsiteY1" fmla="*/ 0 h 5917560"/>
              <a:gd name="connsiteX2" fmla="*/ 4865340 w 4865340"/>
              <a:gd name="connsiteY2" fmla="*/ 201013 h 5917560"/>
              <a:gd name="connsiteX3" fmla="*/ 4805377 w 4865340"/>
              <a:gd name="connsiteY3" fmla="*/ 321464 h 5917560"/>
              <a:gd name="connsiteX4" fmla="*/ 1520814 w 4865340"/>
              <a:gd name="connsiteY4" fmla="*/ 5532904 h 5917560"/>
              <a:gd name="connsiteX5" fmla="*/ 384655 w 4865340"/>
              <a:gd name="connsiteY5" fmla="*/ 5790583 h 5917560"/>
              <a:gd name="connsiteX6" fmla="*/ 384656 w 4865340"/>
              <a:gd name="connsiteY6" fmla="*/ 5790583 h 5917560"/>
              <a:gd name="connsiteX7" fmla="*/ 126977 w 4865340"/>
              <a:gd name="connsiteY7" fmla="*/ 4654423 h 591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5340" h="5917560">
                <a:moveTo>
                  <a:pt x="3060473" y="0"/>
                </a:moveTo>
                <a:lnTo>
                  <a:pt x="4865340" y="0"/>
                </a:lnTo>
                <a:lnTo>
                  <a:pt x="4865340" y="201013"/>
                </a:lnTo>
                <a:lnTo>
                  <a:pt x="4805377" y="321464"/>
                </a:lnTo>
                <a:cubicBezTo>
                  <a:pt x="3710523" y="2058611"/>
                  <a:pt x="2615668" y="3795757"/>
                  <a:pt x="1520814" y="5532904"/>
                </a:cubicBezTo>
                <a:cubicBezTo>
                  <a:pt x="1278229" y="5917802"/>
                  <a:pt x="769553" y="6033169"/>
                  <a:pt x="384655" y="5790583"/>
                </a:cubicBezTo>
                <a:lnTo>
                  <a:pt x="384656" y="5790583"/>
                </a:lnTo>
                <a:cubicBezTo>
                  <a:pt x="-241" y="5547997"/>
                  <a:pt x="-115608" y="5039321"/>
                  <a:pt x="126977" y="46544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81791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71877" y="1"/>
            <a:ext cx="5572125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138117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92931" y="1720158"/>
            <a:ext cx="2571255" cy="4418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661C8875-D6CF-4C22-B186-E48B474E31D7}"/>
              </a:ext>
            </a:extLst>
          </p:cNvPr>
          <p:cNvGrpSpPr/>
          <p:nvPr userDrawn="1"/>
        </p:nvGrpSpPr>
        <p:grpSpPr>
          <a:xfrm>
            <a:off x="150021" y="266701"/>
            <a:ext cx="8838875" cy="834005"/>
            <a:chOff x="131989" y="339508"/>
            <a:chExt cx="20203396" cy="1304926"/>
          </a:xfrm>
        </p:grpSpPr>
        <p:sp>
          <p:nvSpPr>
            <p:cNvPr id="4" name="Parallelogram 3">
              <a:extLst>
                <a:ext uri="{FF2B5EF4-FFF2-40B4-BE49-F238E27FC236}">
                  <a16:creationId xmlns="" xmlns:a16="http://schemas.microsoft.com/office/drawing/2014/main" id="{42379DAE-1435-4DDB-9DDE-B5A9205A07E9}"/>
                </a:ext>
              </a:extLst>
            </p:cNvPr>
            <p:cNvSpPr/>
            <p:nvPr userDrawn="1"/>
          </p:nvSpPr>
          <p:spPr>
            <a:xfrm>
              <a:off x="495370" y="339510"/>
              <a:ext cx="19840015" cy="1304924"/>
            </a:xfrm>
            <a:prstGeom prst="parallelogram">
              <a:avLst>
                <a:gd name="adj" fmla="val 547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="" xmlns:a16="http://schemas.microsoft.com/office/drawing/2014/main" id="{BF0A3163-24D0-41F4-AB5A-2F143762BA69}"/>
                </a:ext>
              </a:extLst>
            </p:cNvPr>
            <p:cNvSpPr/>
            <p:nvPr userDrawn="1"/>
          </p:nvSpPr>
          <p:spPr>
            <a:xfrm>
              <a:off x="131989" y="339508"/>
              <a:ext cx="1012384" cy="1304924"/>
            </a:xfrm>
            <a:prstGeom prst="parallelogram">
              <a:avLst>
                <a:gd name="adj" fmla="val 7712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E79B4B90-A05B-47F9-A9C8-10F5569484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493739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248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1131591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4" y="1362299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637214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43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450327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04/03/21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FFBE557-295B-4632-B904-9365A6E29041}"/>
              </a:ext>
            </a:extLst>
          </p:cNvPr>
          <p:cNvSpPr/>
          <p:nvPr userDrawn="1"/>
        </p:nvSpPr>
        <p:spPr>
          <a:xfrm>
            <a:off x="0" y="1"/>
            <a:ext cx="9144000" cy="424978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8E82665-E472-4E88-9084-FB20D5F0256C}"/>
              </a:ext>
            </a:extLst>
          </p:cNvPr>
          <p:cNvGrpSpPr/>
          <p:nvPr userDrawn="1"/>
        </p:nvGrpSpPr>
        <p:grpSpPr>
          <a:xfrm>
            <a:off x="4768034" y="701878"/>
            <a:ext cx="3884955" cy="284602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63BC747A-A889-4697-8DCD-13A2C5D59B2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DDEFE8F-DD5C-42E9-9ECC-65A30A74CEF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23F96301-10EB-4083-AB6C-64D3D83E72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19AB814-BA72-457F-AA93-B2CF4B75C3F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CBA6135-FA6C-4F0F-94BA-07AC3F34A77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503CD12-E0FF-4ABB-875F-A8875376DE5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B37E77B2-34E7-4DE2-A129-D0B85E0999D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BA41B13D-38AE-4850-8C86-61B5E1F034C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C2E9E116-BC0D-48E3-95EF-A66620780A3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CA5A932C-A798-40A8-935D-EDF4929791F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05603615-B258-499E-82ED-F3F8D1387F0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28BDDCD-4841-4408-AF6B-2CABE1888B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9991" y="861726"/>
            <a:ext cx="2861232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2535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04/03/21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8399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35B8FA96-20D4-4226-AE80-05B983C010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45429" y="0"/>
            <a:ext cx="489857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37FCB3F4-1013-4C27-A071-AA09A9737A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369678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37FCB3F4-1013-4C27-A071-AA09A9737A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66" y="791473"/>
            <a:ext cx="3213463" cy="5574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B75454F5-0A10-4493-9D37-30E4CF1B71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60968" y="791473"/>
            <a:ext cx="1933303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0C590238-E234-441E-A1D3-12BBFFFCA5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24109" y="791473"/>
            <a:ext cx="1933303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14213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BAB87A0-E141-4976-A24F-97A3C530F73D}"/>
              </a:ext>
            </a:extLst>
          </p:cNvPr>
          <p:cNvSpPr/>
          <p:nvPr userDrawn="1"/>
        </p:nvSpPr>
        <p:spPr>
          <a:xfrm>
            <a:off x="1" y="0"/>
            <a:ext cx="1763486" cy="30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0041" y="1419498"/>
            <a:ext cx="1763486" cy="493340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F3EB55B4-D015-4D6E-BE85-E37F5937A1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5170" y="505098"/>
            <a:ext cx="1763486" cy="58478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E30DC92A-1C43-4637-A252-B8C21735BBE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0299" y="2116187"/>
            <a:ext cx="1763486" cy="42367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A0412714-3F16-4874-BEA8-0EFECA6B9A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9144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37286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06116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17473" y="317863"/>
            <a:ext cx="211554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DA58BB02-24D8-4FF8-B8D7-6E62ED53DC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928" y="2462348"/>
            <a:ext cx="211554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12336F41-52B8-4A92-8ECC-010E63E63C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17473" y="4606833"/>
            <a:ext cx="211554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21702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8B385D46-BB81-40F4-97C1-95575D4C9F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42238" y="2966973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36EAA121-572C-4C83-A24E-989B72B92A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2055" y="1678845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5BECEA9-B7DA-4E09-9E80-B8B80B8E97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43146" y="390720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A0108D6E-0789-4A3A-806C-951F2E7E42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71904" y="1649809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FB68D23-CA73-40EF-B39D-027E16880D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67259" y="4236455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30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30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0CADDCB3-9ED0-4A68-830A-6B58177892A2}"/>
              </a:ext>
            </a:extLst>
          </p:cNvPr>
          <p:cNvSpPr/>
          <p:nvPr userDrawn="1"/>
        </p:nvSpPr>
        <p:spPr>
          <a:xfrm rot="2700000">
            <a:off x="217932" y="1836322"/>
            <a:ext cx="2508249" cy="1881186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="" xmlns:a16="http://schemas.microsoft.com/office/drawing/2014/main" id="{944DC42C-15BC-4390-BEC2-ED222CEABEC9}"/>
              </a:ext>
            </a:extLst>
          </p:cNvPr>
          <p:cNvSpPr/>
          <p:nvPr userDrawn="1"/>
        </p:nvSpPr>
        <p:spPr>
          <a:xfrm rot="13500000">
            <a:off x="4785651" y="2317934"/>
            <a:ext cx="1270204" cy="952653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15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FFBE557-295B-4632-B904-9365A6E29041}"/>
              </a:ext>
            </a:extLst>
          </p:cNvPr>
          <p:cNvSpPr/>
          <p:nvPr userDrawn="1"/>
        </p:nvSpPr>
        <p:spPr>
          <a:xfrm>
            <a:off x="0" y="1"/>
            <a:ext cx="9144000" cy="424978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8E82665-E472-4E88-9084-FB20D5F0256C}"/>
              </a:ext>
            </a:extLst>
          </p:cNvPr>
          <p:cNvGrpSpPr/>
          <p:nvPr userDrawn="1"/>
        </p:nvGrpSpPr>
        <p:grpSpPr>
          <a:xfrm>
            <a:off x="4768034" y="701878"/>
            <a:ext cx="3884955" cy="284602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63BC747A-A889-4697-8DCD-13A2C5D59B2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DDEFE8F-DD5C-42E9-9ECC-65A30A74CEF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23F96301-10EB-4083-AB6C-64D3D83E72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19AB814-BA72-457F-AA93-B2CF4B75C3F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CBA6135-FA6C-4F0F-94BA-07AC3F34A77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503CD12-E0FF-4ABB-875F-A8875376DE5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B37E77B2-34E7-4DE2-A129-D0B85E0999D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BA41B13D-38AE-4850-8C86-61B5E1F034C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C2E9E116-BC0D-48E3-95EF-A66620780A3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CA5A932C-A798-40A8-935D-EDF4929791F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05603615-B258-499E-82ED-F3F8D1387F0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28BDDCD-4841-4408-AF6B-2CABE1888B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9991" y="861726"/>
            <a:ext cx="2861232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2535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62659" y="2590782"/>
            <a:ext cx="4833000" cy="367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843659" y="2698782"/>
            <a:ext cx="4671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4951" y="1901754"/>
            <a:ext cx="3816424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2533162" y="5251274"/>
            <a:ext cx="0" cy="160673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endCxn id="7" idx="0"/>
          </p:cNvCxnSpPr>
          <p:nvPr userDrawn="1"/>
        </p:nvCxnSpPr>
        <p:spPr>
          <a:xfrm>
            <a:off x="6179159" y="0"/>
            <a:ext cx="0" cy="259078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6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8399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61522" y="446628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77306" y="68736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61522" y="257682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7306" y="257682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177306" y="446628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761522" y="68736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Frame 1">
            <a:extLst>
              <a:ext uri="{FF2B5EF4-FFF2-40B4-BE49-F238E27FC236}">
                <a16:creationId xmlns="" xmlns:a16="http://schemas.microsoft.com/office/drawing/2014/main" id="{0ADF64C9-A222-4452-81CD-D0F743103159}"/>
              </a:ext>
            </a:extLst>
          </p:cNvPr>
          <p:cNvSpPr/>
          <p:nvPr userDrawn="1"/>
        </p:nvSpPr>
        <p:spPr>
          <a:xfrm>
            <a:off x="4033171" y="548680"/>
            <a:ext cx="3312368" cy="5760640"/>
          </a:xfrm>
          <a:prstGeom prst="frame">
            <a:avLst>
              <a:gd name="adj1" fmla="val 8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1137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248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1131591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4" y="1362299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637214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43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450327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04/03/21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FFBE557-295B-4632-B904-9365A6E29041}"/>
              </a:ext>
            </a:extLst>
          </p:cNvPr>
          <p:cNvSpPr/>
          <p:nvPr userDrawn="1"/>
        </p:nvSpPr>
        <p:spPr>
          <a:xfrm>
            <a:off x="0" y="1"/>
            <a:ext cx="9144000" cy="424978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8E82665-E472-4E88-9084-FB20D5F0256C}"/>
              </a:ext>
            </a:extLst>
          </p:cNvPr>
          <p:cNvGrpSpPr/>
          <p:nvPr userDrawn="1"/>
        </p:nvGrpSpPr>
        <p:grpSpPr>
          <a:xfrm>
            <a:off x="4768034" y="701878"/>
            <a:ext cx="3884955" cy="284602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63BC747A-A889-4697-8DCD-13A2C5D59B2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DDEFE8F-DD5C-42E9-9ECC-65A30A74CEF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23F96301-10EB-4083-AB6C-64D3D83E72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19AB814-BA72-457F-AA93-B2CF4B75C3F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CBA6135-FA6C-4F0F-94BA-07AC3F34A77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503CD12-E0FF-4ABB-875F-A8875376DE5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B37E77B2-34E7-4DE2-A129-D0B85E0999D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BA41B13D-38AE-4850-8C86-61B5E1F034C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C2E9E116-BC0D-48E3-95EF-A66620780A3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CA5A932C-A798-40A8-935D-EDF4929791F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05603615-B258-499E-82ED-F3F8D1387F0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28BDDCD-4841-4408-AF6B-2CABE1888B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9991" y="861726"/>
            <a:ext cx="2861232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2535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04/03/21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FFBE557-295B-4632-B904-9365A6E29041}"/>
              </a:ext>
            </a:extLst>
          </p:cNvPr>
          <p:cNvSpPr/>
          <p:nvPr userDrawn="1"/>
        </p:nvSpPr>
        <p:spPr>
          <a:xfrm>
            <a:off x="0" y="1"/>
            <a:ext cx="9144000" cy="424978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8E82665-E472-4E88-9084-FB20D5F0256C}"/>
              </a:ext>
            </a:extLst>
          </p:cNvPr>
          <p:cNvGrpSpPr/>
          <p:nvPr userDrawn="1"/>
        </p:nvGrpSpPr>
        <p:grpSpPr>
          <a:xfrm>
            <a:off x="4768034" y="701878"/>
            <a:ext cx="3884955" cy="284602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63BC747A-A889-4697-8DCD-13A2C5D59B2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DDEFE8F-DD5C-42E9-9ECC-65A30A74CEF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23F96301-10EB-4083-AB6C-64D3D83E72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19AB814-BA72-457F-AA93-B2CF4B75C3F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CBA6135-FA6C-4F0F-94BA-07AC3F34A77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503CD12-E0FF-4ABB-875F-A8875376DE5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B37E77B2-34E7-4DE2-A129-D0B85E0999D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BA41B13D-38AE-4850-8C86-61B5E1F034C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C2E9E116-BC0D-48E3-95EF-A66620780A3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CA5A932C-A798-40A8-935D-EDF4929791F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05603615-B258-499E-82ED-F3F8D1387F0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28BDDCD-4841-4408-AF6B-2CABE1888B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9991" y="861726"/>
            <a:ext cx="2861232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25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24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58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theme" Target="../theme/theme7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85.xml"/><Relationship Id="rId23" Type="http://schemas.openxmlformats.org/officeDocument/2006/relationships/theme" Target="../theme/theme8.xml"/><Relationship Id="rId10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5" Type="http://schemas.openxmlformats.org/officeDocument/2006/relationships/theme" Target="../theme/theme9.xml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884" r:id="rId4"/>
    <p:sldLayoutId id="2147483957" r:id="rId5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823" r:id="rId20"/>
    <p:sldLayoutId id="2147483954" r:id="rId21"/>
    <p:sldLayoutId id="214748396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822" r:id="rId2"/>
    <p:sldLayoutId id="2147483955" r:id="rId3"/>
    <p:sldLayoutId id="2147483956" r:id="rId4"/>
    <p:sldLayoutId id="21474839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  <p:sldLayoutId id="2147483909" r:id="rId19"/>
    <p:sldLayoutId id="2147483958" r:id="rId20"/>
    <p:sldLayoutId id="2147483959" r:id="rId21"/>
    <p:sldLayoutId id="214748396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  <p:sldLayoutId id="2147483935" r:id="rId18"/>
    <p:sldLayoutId id="2147483936" r:id="rId19"/>
    <p:sldLayoutId id="2147483961" r:id="rId20"/>
    <p:sldLayoutId id="2147483962" r:id="rId21"/>
    <p:sldLayoutId id="214748396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64" r:id="rId2"/>
    <p:sldLayoutId id="2147483965" r:id="rId3"/>
    <p:sldLayoutId id="21474839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048" y="1504938"/>
            <a:ext cx="7000924" cy="64294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400" b="1" dirty="0" smtClean="0"/>
              <a:t> INTELLIGIBILITY AND COMPREHENSIBILITY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4225936"/>
            <a:ext cx="8286808" cy="207170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 smtClean="0"/>
              <a:t>Dedy</a:t>
            </a:r>
            <a:r>
              <a:rPr lang="en-US" sz="2000" dirty="0" smtClean="0"/>
              <a:t> </a:t>
            </a:r>
            <a:r>
              <a:rPr lang="en-US" sz="2000" dirty="0" err="1" smtClean="0"/>
              <a:t>Subandowo</a:t>
            </a:r>
            <a:endParaRPr lang="id-ID" sz="2000" dirty="0" smtClean="0"/>
          </a:p>
          <a:p>
            <a:pPr algn="ctr">
              <a:lnSpc>
                <a:spcPct val="100000"/>
              </a:lnSpc>
            </a:pPr>
            <a:r>
              <a:rPr lang="id-ID" sz="2000" dirty="0" smtClean="0"/>
              <a:t>Karlygash Adamova</a:t>
            </a:r>
          </a:p>
          <a:p>
            <a:pPr algn="ctr">
              <a:lnSpc>
                <a:spcPct val="100000"/>
              </a:lnSpc>
            </a:pPr>
            <a:endParaRPr lang="id-ID" sz="2000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id-ID" sz="2000" b="1" dirty="0" smtClean="0">
                <a:solidFill>
                  <a:schemeClr val="tx1"/>
                </a:solidFill>
              </a:rPr>
              <a:t>Doctoral School of Linguistics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en-US" sz="2000" b="1" dirty="0" err="1" smtClean="0">
                <a:solidFill>
                  <a:schemeClr val="tx1"/>
                </a:solidFill>
              </a:rPr>
              <a:t>Pázmány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Péter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Chatolic</a:t>
            </a:r>
            <a:r>
              <a:rPr lang="en-US" sz="2000" b="1" dirty="0" smtClean="0">
                <a:solidFill>
                  <a:schemeClr val="tx1"/>
                </a:solidFill>
              </a:rPr>
              <a:t> University</a:t>
            </a:r>
            <a:endParaRPr lang="id-ID" sz="2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id-ID" sz="2000" b="1" dirty="0" smtClean="0">
                <a:solidFill>
                  <a:schemeClr val="tx1"/>
                </a:solidFill>
              </a:rPr>
              <a:t>Spring 2021</a:t>
            </a:r>
          </a:p>
          <a:p>
            <a:endParaRPr lang="en-US" altLang="ko-KR" sz="2000" b="1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56" y="642918"/>
            <a:ext cx="5214974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</a:t>
            </a:r>
            <a:r>
              <a:rPr lang="id-ID" sz="2000" b="1" dirty="0" smtClean="0"/>
              <a:t>2 Phonology Acquisition – BBK</a:t>
            </a:r>
            <a:endParaRPr lang="en-US" sz="2000" b="1" dirty="0"/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/>
          <a:srcRect l="27612" r="27612"/>
          <a:stretch>
            <a:fillRect/>
          </a:stretch>
        </p:blipFill>
        <p:spPr>
          <a:xfrm>
            <a:off x="3976684" y="2471732"/>
            <a:ext cx="1071570" cy="16787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05" y="285728"/>
            <a:ext cx="8858280" cy="6215106"/>
          </a:xfrm>
        </p:spPr>
        <p:txBody>
          <a:bodyPr/>
          <a:lstStyle/>
          <a:p>
            <a:pPr>
              <a:buNone/>
            </a:pPr>
            <a:r>
              <a:rPr lang="id-ID" b="1" u="sng" dirty="0" smtClean="0"/>
              <a:t>3.2 Evaluating Intelligibility </a:t>
            </a:r>
          </a:p>
          <a:p>
            <a:pPr>
              <a:buNone/>
            </a:pPr>
            <a:endParaRPr lang="id-ID" b="1" u="sng" dirty="0" smtClean="0"/>
          </a:p>
          <a:p>
            <a:pPr>
              <a:buNone/>
            </a:pPr>
            <a:endParaRPr lang="id-ID" b="1" u="sng" dirty="0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854979"/>
          <a:ext cx="91440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6165304"/>
            <a:ext cx="240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(Munro, 2008, p. 201)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AFBF02-FCAD-47AD-A31F-63DD2F201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83AFBF02-FCAD-47AD-A31F-63DD2F201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83AFBF02-FCAD-47AD-A31F-63DD2F201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83AFBF02-FCAD-47AD-A31F-63DD2F201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EEB2C5-DDD6-4E83-A513-3EC9A4246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ADEEB2C5-DDD6-4E83-A513-3EC9A4246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ADEEB2C5-DDD6-4E83-A513-3EC9A4246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ADEEB2C5-DDD6-4E83-A513-3EC9A4246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671ABE-E878-4DDD-A4F7-F0EAC09FA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6A671ABE-E878-4DDD-A4F7-F0EAC09FA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6A671ABE-E878-4DDD-A4F7-F0EAC09FA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6A671ABE-E878-4DDD-A4F7-F0EAC09FA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16F914-7BB2-4830-8AEE-0F971215C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6716F914-7BB2-4830-8AEE-0F971215C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6716F914-7BB2-4830-8AEE-0F971215C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6716F914-7BB2-4830-8AEE-0F971215C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8BBCD9-7E31-4858-83E9-9EF5B5AEA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C18BBCD9-7E31-4858-83E9-9EF5B5AEA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C18BBCD9-7E31-4858-83E9-9EF5B5AEA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graphicEl>
                                              <a:dgm id="{C18BBCD9-7E31-4858-83E9-9EF5B5AEA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EA6C13-2324-4D49-871C-E88E7A3FA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graphicEl>
                                              <a:dgm id="{06EA6C13-2324-4D49-871C-E88E7A3FA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06EA6C13-2324-4D49-871C-E88E7A3FA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graphicEl>
                                              <a:dgm id="{06EA6C13-2324-4D49-871C-E88E7A3FA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55F2A0-D526-4DB9-AB19-D9E09B65E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graphicEl>
                                              <a:dgm id="{C355F2A0-D526-4DB9-AB19-D9E09B65E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graphicEl>
                                              <a:dgm id="{C355F2A0-D526-4DB9-AB19-D9E09B65E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graphicEl>
                                              <a:dgm id="{C355F2A0-D526-4DB9-AB19-D9E09B65E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3CBC11-6730-4AC7-A16F-3DB45ACF2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6C3CBC11-6730-4AC7-A16F-3DB45ACF2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6C3CBC11-6730-4AC7-A16F-3DB45ACF2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6C3CBC11-6730-4AC7-A16F-3DB45ACF2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30352"/>
            <a:ext cx="8572560" cy="5899044"/>
          </a:xfrm>
        </p:spPr>
        <p:txBody>
          <a:bodyPr/>
          <a:lstStyle/>
          <a:p>
            <a:pPr>
              <a:buNone/>
            </a:pPr>
            <a:r>
              <a:rPr lang="id-ID" b="1" u="sng" dirty="0" smtClean="0"/>
              <a:t>3.3 Social Interaction </a:t>
            </a:r>
            <a:endParaRPr lang="en-US" b="1" u="sng" dirty="0"/>
          </a:p>
        </p:txBody>
      </p:sp>
      <p:pic>
        <p:nvPicPr>
          <p:cNvPr id="4" name="Picture 3" descr="what poeplesay.png"/>
          <p:cNvPicPr>
            <a:picLocks noChangeAspect="1"/>
          </p:cNvPicPr>
          <p:nvPr/>
        </p:nvPicPr>
        <p:blipFill>
          <a:blip r:embed="rId3">
            <a:lum bright="10000" contrast="-1000"/>
          </a:blip>
          <a:stretch>
            <a:fillRect/>
          </a:stretch>
        </p:blipFill>
        <p:spPr>
          <a:xfrm>
            <a:off x="3571117" y="3027019"/>
            <a:ext cx="2447928" cy="2748146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524848" y="1165545"/>
          <a:ext cx="8001056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68144" y="6165304"/>
            <a:ext cx="302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Kenworthy</a:t>
            </a:r>
            <a:r>
              <a:rPr lang="en-US" dirty="0" smtClean="0"/>
              <a:t>, 1987, p. 14-16)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9065BB9-60C9-4B4D-AD32-CE2068824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59065BB9-60C9-4B4D-AD32-CE2068824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graphicEl>
                                              <a:dgm id="{59065BB9-60C9-4B4D-AD32-CE2068824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graphicEl>
                                              <a:dgm id="{59065BB9-60C9-4B4D-AD32-CE2068824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254AFE-217D-4A05-9094-7E41ABB3F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graphicEl>
                                              <a:dgm id="{B4254AFE-217D-4A05-9094-7E41ABB3F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graphicEl>
                                              <a:dgm id="{B4254AFE-217D-4A05-9094-7E41ABB3F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B4254AFE-217D-4A05-9094-7E41ABB3F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3146A5-48C3-44C5-B342-695EBC196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graphicEl>
                                              <a:dgm id="{263146A5-48C3-44C5-B342-695EBC196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graphicEl>
                                              <a:dgm id="{263146A5-48C3-44C5-B342-695EBC196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263146A5-48C3-44C5-B342-695EBC196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71472" y="2143116"/>
            <a:ext cx="2643206" cy="264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Communicative Competence</a:t>
            </a:r>
            <a:endParaRPr lang="en-US" dirty="0"/>
          </a:p>
        </p:txBody>
      </p:sp>
      <p:sp>
        <p:nvSpPr>
          <p:cNvPr id="5" name="Left Arrow Callout 4"/>
          <p:cNvSpPr/>
          <p:nvPr/>
        </p:nvSpPr>
        <p:spPr>
          <a:xfrm>
            <a:off x="3286116" y="1785926"/>
            <a:ext cx="5286412" cy="3286148"/>
          </a:xfrm>
          <a:prstGeom prst="leftArrowCallout">
            <a:avLst>
              <a:gd name="adj1" fmla="val 11892"/>
              <a:gd name="adj2" fmla="val 25000"/>
              <a:gd name="adj3" fmla="val 26564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id-ID" dirty="0" smtClean="0"/>
          </a:p>
          <a:p>
            <a:pPr algn="just"/>
            <a:endParaRPr lang="id-ID" dirty="0" smtClean="0"/>
          </a:p>
          <a:p>
            <a:pPr algn="just"/>
            <a:endParaRPr lang="id-ID" dirty="0" smtClean="0"/>
          </a:p>
          <a:p>
            <a:pPr algn="just"/>
            <a:endParaRPr lang="id-ID" dirty="0" smtClean="0"/>
          </a:p>
          <a:p>
            <a:pPr algn="just"/>
            <a:endParaRPr lang="id-ID" dirty="0" smtClean="0"/>
          </a:p>
          <a:p>
            <a:pPr algn="just"/>
            <a:endParaRPr lang="id-ID" dirty="0" smtClean="0"/>
          </a:p>
          <a:p>
            <a:pPr algn="just"/>
            <a:endParaRPr lang="id-ID" dirty="0" smtClean="0"/>
          </a:p>
          <a:p>
            <a:pPr algn="just"/>
            <a:r>
              <a:rPr lang="id-ID" dirty="0" smtClean="0"/>
              <a:t>Strategies : </a:t>
            </a:r>
            <a:r>
              <a:rPr lang="id-ID" b="1" u="sng" dirty="0" smtClean="0"/>
              <a:t>effective</a:t>
            </a:r>
            <a:r>
              <a:rPr lang="id-ID" dirty="0" smtClean="0"/>
              <a:t> and </a:t>
            </a:r>
            <a:r>
              <a:rPr lang="id-ID" b="1" u="sng" dirty="0" smtClean="0"/>
              <a:t>efficiency</a:t>
            </a:r>
            <a:r>
              <a:rPr lang="id-ID" dirty="0" smtClean="0"/>
              <a:t> communication </a:t>
            </a:r>
          </a:p>
          <a:p>
            <a:pPr algn="just"/>
            <a:r>
              <a:rPr lang="id-ID" dirty="0" smtClean="0"/>
              <a:t>(e.g.,</a:t>
            </a:r>
            <a:r>
              <a:rPr lang="en-US" dirty="0" smtClean="0"/>
              <a:t> </a:t>
            </a:r>
            <a:r>
              <a:rPr lang="en-US" i="1" dirty="0" smtClean="0"/>
              <a:t>repetitions, rephrasing</a:t>
            </a:r>
            <a:r>
              <a:rPr lang="id-ID" i="1" dirty="0" smtClean="0"/>
              <a:t>s</a:t>
            </a:r>
            <a:r>
              <a:rPr lang="en-US" i="1" dirty="0" smtClean="0"/>
              <a:t> or checks on</a:t>
            </a:r>
            <a:r>
              <a:rPr lang="id-ID" i="1" dirty="0" smtClean="0"/>
              <a:t> what has been said</a:t>
            </a:r>
            <a:r>
              <a:rPr lang="id-ID" dirty="0" smtClean="0"/>
              <a:t>)</a:t>
            </a:r>
            <a:r>
              <a:rPr lang="en-US" dirty="0" smtClean="0"/>
              <a:t> </a:t>
            </a:r>
            <a:endParaRPr lang="id-ID" dirty="0" smtClean="0"/>
          </a:p>
          <a:p>
            <a:pPr algn="just"/>
            <a:endParaRPr lang="id-ID" dirty="0" smtClean="0"/>
          </a:p>
          <a:p>
            <a:pPr algn="just"/>
            <a:r>
              <a:rPr lang="id-ID" dirty="0" smtClean="0"/>
              <a:t>Listener’s familiarity </a:t>
            </a:r>
            <a:r>
              <a:rPr lang="id-ID" b="1" u="sng" dirty="0" smtClean="0"/>
              <a:t>with foreign accent </a:t>
            </a:r>
            <a:r>
              <a:rPr lang="id-ID" u="sng" dirty="0" smtClean="0"/>
              <a:t>(e.g., </a:t>
            </a:r>
            <a:r>
              <a:rPr lang="id-ID" i="1" u="sng" dirty="0" smtClean="0"/>
              <a:t>parents and child</a:t>
            </a:r>
            <a:r>
              <a:rPr lang="id-ID" u="sng" dirty="0" smtClean="0"/>
              <a:t>)</a:t>
            </a:r>
            <a:r>
              <a:rPr lang="id-ID" dirty="0" smtClean="0"/>
              <a:t> and ability to use </a:t>
            </a:r>
            <a:r>
              <a:rPr lang="id-ID" b="1" u="sng" dirty="0" smtClean="0"/>
              <a:t>contextual clues </a:t>
            </a:r>
            <a:r>
              <a:rPr lang="id-ID" u="sng" dirty="0" smtClean="0"/>
              <a:t>(opening video)</a:t>
            </a:r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 </a:t>
            </a:r>
          </a:p>
          <a:p>
            <a:endParaRPr lang="id-ID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22087" y="14086"/>
            <a:ext cx="5400600" cy="2039136"/>
          </a:xfrm>
          <a:prstGeom prst="borderCallout2">
            <a:avLst>
              <a:gd name="adj1" fmla="val 44966"/>
              <a:gd name="adj2" fmla="val -2286"/>
              <a:gd name="adj3" fmla="val 44966"/>
              <a:gd name="adj4" fmla="val -19355"/>
              <a:gd name="adj5" fmla="val 220559"/>
              <a:gd name="adj6" fmla="val -35581"/>
            </a:avLst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ln>
                  <a:solidFill>
                    <a:srgbClr val="000000"/>
                  </a:solidFill>
                </a:ln>
              </a:rPr>
              <a:t>Personal experience</a:t>
            </a:r>
          </a:p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Transportation in Budapest</a:t>
            </a:r>
          </a:p>
          <a:p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2075723" cy="1556792"/>
          </a:xfrm>
          <a:prstGeom prst="rect">
            <a:avLst/>
          </a:prstGeom>
        </p:spPr>
      </p:pic>
      <p:pic>
        <p:nvPicPr>
          <p:cNvPr id="6" name="Picture 5" descr="donald trum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8640"/>
            <a:ext cx="1638424" cy="1638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561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71472" y="2143116"/>
            <a:ext cx="2643206" cy="264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dirty="0" smtClean="0"/>
              <a:t>Speaker’s intention</a:t>
            </a:r>
            <a:endParaRPr lang="en-US" dirty="0"/>
          </a:p>
        </p:txBody>
      </p:sp>
      <p:sp>
        <p:nvSpPr>
          <p:cNvPr id="5" name="Left Arrow Callout 4"/>
          <p:cNvSpPr/>
          <p:nvPr/>
        </p:nvSpPr>
        <p:spPr>
          <a:xfrm>
            <a:off x="3286116" y="1785926"/>
            <a:ext cx="5286412" cy="3286148"/>
          </a:xfrm>
          <a:prstGeom prst="leftArrowCallout">
            <a:avLst>
              <a:gd name="adj1" fmla="val 11892"/>
              <a:gd name="adj2" fmla="val 25000"/>
              <a:gd name="adj3" fmla="val 26564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A: What are you laughing at?</a:t>
            </a:r>
          </a:p>
          <a:p>
            <a:r>
              <a:rPr lang="id-ID" dirty="0" smtClean="0"/>
              <a:t>B: (</a:t>
            </a:r>
            <a:r>
              <a:rPr lang="id-ID" i="1" dirty="0" smtClean="0"/>
              <a:t>stop laughing</a:t>
            </a:r>
            <a:r>
              <a:rPr lang="id-ID" dirty="0" smtClean="0"/>
              <a:t>) oh...sorry. </a:t>
            </a:r>
          </a:p>
          <a:p>
            <a:r>
              <a:rPr lang="id-ID" dirty="0" smtClean="0"/>
              <a:t>A: No. I didn’t mean you shouldn’t laugh...I really mean want to know what you found </a:t>
            </a:r>
            <a:r>
              <a:rPr lang="id-ID" dirty="0" smtClean="0"/>
              <a:t>funny.</a:t>
            </a:r>
            <a:endParaRPr lang="en-US" dirty="0" smtClean="0"/>
          </a:p>
          <a:p>
            <a:endParaRPr lang="id-ID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Misunderstanding</a:t>
            </a:r>
            <a:r>
              <a:rPr lang="id-ID" b="1" dirty="0" smtClean="0"/>
              <a:t> and tricky</a:t>
            </a:r>
          </a:p>
          <a:p>
            <a:pPr>
              <a:buFont typeface="Arial" pitchFamily="34" charset="0"/>
              <a:buChar char="•"/>
            </a:pPr>
            <a:r>
              <a:rPr lang="id-ID" b="1" dirty="0" smtClean="0"/>
              <a:t>Reading the other’s intentions</a:t>
            </a:r>
          </a:p>
          <a:p>
            <a:endParaRPr lang="id-ID" dirty="0" smtClean="0"/>
          </a:p>
          <a:p>
            <a:r>
              <a:rPr lang="id-ID" dirty="0" smtClean="0"/>
              <a:t> 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561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71472" y="2143116"/>
            <a:ext cx="2643206" cy="264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2000" dirty="0" smtClean="0"/>
              <a:t>Pronunciation problems</a:t>
            </a:r>
            <a:endParaRPr lang="en-US" sz="2000" dirty="0"/>
          </a:p>
        </p:txBody>
      </p:sp>
      <p:sp>
        <p:nvSpPr>
          <p:cNvPr id="5" name="Left Arrow Callout 4"/>
          <p:cNvSpPr/>
          <p:nvPr/>
        </p:nvSpPr>
        <p:spPr>
          <a:xfrm>
            <a:off x="3286116" y="1785926"/>
            <a:ext cx="5286412" cy="3286148"/>
          </a:xfrm>
          <a:prstGeom prst="leftArrowCallout">
            <a:avLst>
              <a:gd name="adj1" fmla="val 11892"/>
              <a:gd name="adj2" fmla="val 25000"/>
              <a:gd name="adj3" fmla="val 26564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d-ID" dirty="0" smtClean="0"/>
          </a:p>
          <a:p>
            <a:endParaRPr lang="id-ID" dirty="0" smtClean="0"/>
          </a:p>
          <a:p>
            <a:pPr>
              <a:buFont typeface="Arial" pitchFamily="34" charset="0"/>
              <a:buChar char="•"/>
            </a:pPr>
            <a:r>
              <a:rPr lang="id-ID" sz="2000" dirty="0" smtClean="0"/>
              <a:t>Self-corrections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/>
              <a:t>Hesitations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/>
              <a:t>Grammatical structures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/>
              <a:t>Word and sentence </a:t>
            </a:r>
            <a:r>
              <a:rPr lang="id-ID" sz="2000" dirty="0" smtClean="0"/>
              <a:t>stress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/>
              <a:t>Rhytm</a:t>
            </a:r>
            <a:endParaRPr lang="id-ID" sz="2000" dirty="0" smtClean="0"/>
          </a:p>
          <a:p>
            <a:pPr>
              <a:buFont typeface="Arial" pitchFamily="34" charset="0"/>
              <a:buChar char="•"/>
            </a:pPr>
            <a:r>
              <a:rPr lang="id-ID" sz="2000" dirty="0" smtClean="0"/>
              <a:t>Intonation  </a:t>
            </a:r>
            <a:endParaRPr lang="id-ID" dirty="0" smtClean="0"/>
          </a:p>
          <a:p>
            <a:r>
              <a:rPr lang="id-ID" dirty="0" smtClean="0"/>
              <a:t> 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83880" cy="504056"/>
          </a:xfrm>
        </p:spPr>
        <p:txBody>
          <a:bodyPr/>
          <a:lstStyle/>
          <a:p>
            <a:pPr lvl="0"/>
            <a:r>
              <a:rPr lang="en-US" sz="2800" b="1" u="sng" dirty="0"/>
              <a:t>3.4 Pedagogical </a:t>
            </a:r>
            <a:r>
              <a:rPr lang="en-US" sz="2800" b="1" u="sng" dirty="0" smtClean="0"/>
              <a:t>Instructions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105103"/>
              </p:ext>
            </p:extLst>
          </p:nvPr>
        </p:nvGraphicFramePr>
        <p:xfrm>
          <a:off x="251520" y="836713"/>
          <a:ext cx="864096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451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B533B2-B570-A346-ACF6-24222F6A4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2AB533B2-B570-A346-ACF6-24222F6A4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2AB533B2-B570-A346-ACF6-24222F6A4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EA8E8AD-F1AB-5746-AECF-42CBD8D9F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DEA8E8AD-F1AB-5746-AECF-42CBD8D9F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DEA8E8AD-F1AB-5746-AECF-42CBD8D9F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E896A7-5BE1-104E-9AE6-B3019334A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C4E896A7-5BE1-104E-9AE6-B3019334A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C4E896A7-5BE1-104E-9AE6-B3019334A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D083B5-43CD-C148-90E8-89CEB1D2F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78D083B5-43CD-C148-90E8-89CEB1D2F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78D083B5-43CD-C148-90E8-89CEB1D2F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7CD7A6-5A41-F24F-B4C0-B2ABC699A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7F7CD7A6-5A41-F24F-B4C0-B2ABC699A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7F7CD7A6-5A41-F24F-B4C0-B2ABC699A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25AA9F-B3B5-574F-A905-C567D6917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E625AA9F-B3B5-574F-A905-C567D6917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E625AA9F-B3B5-574F-A905-C567D6917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E04A70-228F-C84D-A008-611E25A10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9BE04A70-228F-C84D-A008-611E25A10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9BE04A70-228F-C84D-A008-611E25A10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8CE0B6-F1AB-7042-9435-AEC009A8E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2F8CE0B6-F1AB-7042-9435-AEC009A8E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2F8CE0B6-F1AB-7042-9435-AEC009A8E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 dirty="0" smtClean="0"/>
              <a:t>Intelligibility deals with major aspects involving: </a:t>
            </a:r>
          </a:p>
          <a:p>
            <a:pPr lvl="1" algn="just"/>
            <a:r>
              <a:rPr lang="en-US" sz="2200" dirty="0" smtClean="0"/>
              <a:t>English as the global settings of lingua franca</a:t>
            </a:r>
          </a:p>
          <a:p>
            <a:pPr lvl="1" algn="just"/>
            <a:r>
              <a:rPr lang="en-US" sz="2200" dirty="0" smtClean="0"/>
              <a:t>words and utterance understandability</a:t>
            </a:r>
          </a:p>
          <a:p>
            <a:pPr lvl="1" algn="just"/>
            <a:r>
              <a:rPr lang="en-US" sz="2200" dirty="0" smtClean="0"/>
              <a:t>pronunciation</a:t>
            </a:r>
          </a:p>
          <a:p>
            <a:pPr lvl="1" algn="just"/>
            <a:r>
              <a:rPr lang="en-US" sz="2200" dirty="0" smtClean="0"/>
              <a:t>foreign-</a:t>
            </a:r>
            <a:r>
              <a:rPr lang="en-US" sz="2200" dirty="0" err="1" smtClean="0"/>
              <a:t>accentedness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L2 English speakers</a:t>
            </a:r>
          </a:p>
          <a:p>
            <a:pPr lvl="1" algn="just"/>
            <a:r>
              <a:rPr lang="en-US" sz="2200" dirty="0" smtClean="0"/>
              <a:t>interactions </a:t>
            </a:r>
            <a:r>
              <a:rPr lang="en-US" sz="2200" dirty="0"/>
              <a:t>among its non- native speakers (NNS–NNS) and non-native speakers and native speakers (NNS–NS</a:t>
            </a:r>
            <a:r>
              <a:rPr lang="en-US" sz="2200" dirty="0" smtClean="0"/>
              <a:t>)</a:t>
            </a:r>
          </a:p>
          <a:p>
            <a:pPr lvl="1" algn="just"/>
            <a:endParaRPr lang="en-US" sz="2200" dirty="0" smtClean="0"/>
          </a:p>
          <a:p>
            <a:pPr marL="38100" lvl="1" indent="0" algn="just">
              <a:buNone/>
            </a:pPr>
            <a:r>
              <a:rPr lang="en-US" sz="2200" dirty="0" smtClean="0"/>
              <a:t>Research studies on intelligibility address pronunciation instructions, pragmatic relations, </a:t>
            </a:r>
            <a:r>
              <a:rPr lang="en-US" sz="2200" dirty="0" smtClean="0"/>
              <a:t>and communication </a:t>
            </a:r>
            <a:r>
              <a:rPr lang="en-US" sz="2200" dirty="0" smtClean="0"/>
              <a:t>strategies intelligibility assessments</a:t>
            </a:r>
            <a:r>
              <a:rPr lang="en-US" sz="2200" dirty="0" smtClean="0"/>
              <a:t>.</a:t>
            </a:r>
          </a:p>
          <a:p>
            <a:pPr marL="38100" lvl="1" indent="0" algn="just">
              <a:buNone/>
            </a:pPr>
            <a:endParaRPr lang="en-US" sz="2200" dirty="0" smtClean="0"/>
          </a:p>
          <a:p>
            <a:pPr marL="38100" lvl="1" indent="0" algn="just">
              <a:buNone/>
            </a:pPr>
            <a:r>
              <a:rPr lang="en-US" sz="2200" dirty="0" smtClean="0"/>
              <a:t>Pedagogical implications focus on general aspects of teaching pronunciation, English variation awareness, and problem-based studies.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34" y="357166"/>
            <a:ext cx="8183880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3200" b="1" dirty="0"/>
              <a:t>4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id-ID" sz="3200" b="1" dirty="0" smtClean="0"/>
              <a:t>The Points at Intelligibilty Issue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2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688632"/>
          </a:xfrm>
        </p:spPr>
        <p:txBody>
          <a:bodyPr/>
          <a:lstStyle/>
          <a:p>
            <a:pPr marL="725488" indent="-725488" algn="just">
              <a:lnSpc>
                <a:spcPct val="100000"/>
              </a:lnSpc>
              <a:buNone/>
            </a:pPr>
            <a:r>
              <a:rPr lang="en-US" sz="1600" dirty="0" err="1"/>
              <a:t>Bamgbose</a:t>
            </a:r>
            <a:r>
              <a:rPr lang="en-US" sz="1600" dirty="0"/>
              <a:t>, A. (1998). Torn between the norms: innovations in world </a:t>
            </a:r>
            <a:r>
              <a:rPr lang="en-US" sz="1600" dirty="0" err="1"/>
              <a:t>Englishes</a:t>
            </a:r>
            <a:r>
              <a:rPr lang="en-US" sz="1600" dirty="0"/>
              <a:t>. World </a:t>
            </a:r>
            <a:r>
              <a:rPr lang="en-US" sz="1600" dirty="0" err="1"/>
              <a:t>Englishes</a:t>
            </a:r>
            <a:r>
              <a:rPr lang="en-US" sz="1600" dirty="0"/>
              <a:t>, 17(1)</a:t>
            </a:r>
            <a:r>
              <a:rPr lang="en-US" sz="1600" dirty="0" smtClean="0"/>
              <a:t>, 1</a:t>
            </a:r>
            <a:r>
              <a:rPr lang="en-US" sz="1600" dirty="0"/>
              <a:t>–14.</a:t>
            </a:r>
          </a:p>
          <a:p>
            <a:pPr marL="725488" indent="-725488" algn="just">
              <a:lnSpc>
                <a:spcPct val="100000"/>
              </a:lnSpc>
              <a:buNone/>
            </a:pPr>
            <a:r>
              <a:rPr lang="id-ID" sz="1600" dirty="0" smtClean="0"/>
              <a:t>Derwing</a:t>
            </a:r>
            <a:r>
              <a:rPr lang="id-ID" sz="1600" dirty="0"/>
              <a:t>, T. M., &amp; Munro, M. J. 1997. Accent, intelligibility, and comprehensibility: Evidence</a:t>
            </a:r>
            <a:r>
              <a:rPr lang="en-US" sz="1600" dirty="0"/>
              <a:t> </a:t>
            </a:r>
            <a:r>
              <a:rPr lang="id-ID" sz="1600" dirty="0"/>
              <a:t>from four L1s. Studies in SecondLanguageAcquisition 19: 1–16</a:t>
            </a:r>
            <a:r>
              <a:rPr lang="id-ID" sz="1600" dirty="0" smtClean="0"/>
              <a:t>.</a:t>
            </a:r>
            <a:endParaRPr lang="en-US" sz="1600" dirty="0" smtClean="0"/>
          </a:p>
          <a:p>
            <a:pPr marL="725488" indent="-725488" algn="just">
              <a:lnSpc>
                <a:spcPct val="100000"/>
              </a:lnSpc>
              <a:buNone/>
            </a:pPr>
            <a:r>
              <a:rPr lang="id-ID" sz="1600" dirty="0"/>
              <a:t>Gass, S., &amp; Varonis, E. 1984. The effect of familiarity on the comprehensibility of </a:t>
            </a:r>
            <a:r>
              <a:rPr lang="id-ID" sz="1600" dirty="0" smtClean="0"/>
              <a:t>nonnative</a:t>
            </a:r>
            <a:r>
              <a:rPr lang="en-US" sz="1600" dirty="0"/>
              <a:t> </a:t>
            </a:r>
            <a:r>
              <a:rPr lang="id-ID" sz="1600" dirty="0" smtClean="0"/>
              <a:t>speech</a:t>
            </a:r>
            <a:r>
              <a:rPr lang="id-ID" sz="1600" dirty="0"/>
              <a:t>. Language Learning 34: 65–89</a:t>
            </a:r>
            <a:r>
              <a:rPr lang="id-ID" sz="1600" dirty="0" smtClean="0"/>
              <a:t>.</a:t>
            </a:r>
          </a:p>
          <a:p>
            <a:pPr marL="725488" indent="-725488" algn="just">
              <a:lnSpc>
                <a:spcPct val="100000"/>
              </a:lnSpc>
              <a:buNone/>
            </a:pPr>
            <a:r>
              <a:rPr lang="id-ID" sz="1600" dirty="0"/>
              <a:t>Hansen, J.G., &amp; Zampini, M.L. 2008. Phonology and second language acquisition. Studies in Bilingualism V.36. J. Benjamins Pub</a:t>
            </a:r>
            <a:r>
              <a:rPr lang="id-ID" sz="1600" dirty="0" smtClean="0"/>
              <a:t>.</a:t>
            </a:r>
          </a:p>
          <a:p>
            <a:pPr marL="725488" indent="-725488" algn="just">
              <a:lnSpc>
                <a:spcPct val="100000"/>
              </a:lnSpc>
              <a:buNone/>
            </a:pPr>
            <a:r>
              <a:rPr lang="fi-FI" sz="1600" dirty="0" err="1"/>
              <a:t>Kaur</a:t>
            </a:r>
            <a:r>
              <a:rPr lang="fi-FI" sz="1600" dirty="0"/>
              <a:t>, </a:t>
            </a:r>
            <a:r>
              <a:rPr lang="fi-FI" sz="1600" dirty="0" err="1"/>
              <a:t>Jagdish</a:t>
            </a:r>
            <a:r>
              <a:rPr lang="fi-FI" sz="1600" dirty="0"/>
              <a:t>. 2018. </a:t>
            </a:r>
            <a:r>
              <a:rPr lang="en-US" sz="1600" dirty="0"/>
              <a:t>Intelligibility in global contexts. In Kang, </a:t>
            </a:r>
            <a:r>
              <a:rPr lang="en-US" sz="1600" dirty="0" err="1"/>
              <a:t>Okim</a:t>
            </a:r>
            <a:r>
              <a:rPr lang="en-US" sz="1600" dirty="0"/>
              <a:t>., et al. (2018). The </a:t>
            </a:r>
            <a:r>
              <a:rPr lang="en-US" sz="1600" dirty="0" err="1"/>
              <a:t>Routledge</a:t>
            </a:r>
            <a:r>
              <a:rPr lang="en-US" sz="1600" dirty="0"/>
              <a:t> Handbook of Contemporary English Pronunciation: </a:t>
            </a:r>
            <a:r>
              <a:rPr lang="en-US" sz="1600" dirty="0" err="1"/>
              <a:t>Routledge</a:t>
            </a:r>
            <a:r>
              <a:rPr lang="en-US" sz="1600" dirty="0"/>
              <a:t>, p. 542-553</a:t>
            </a:r>
            <a:r>
              <a:rPr lang="en-US" sz="1600" dirty="0" smtClean="0"/>
              <a:t>.</a:t>
            </a:r>
            <a:endParaRPr lang="en-US" sz="1600" dirty="0"/>
          </a:p>
          <a:p>
            <a:pPr marL="725488" indent="-725488" algn="just">
              <a:lnSpc>
                <a:spcPct val="100000"/>
              </a:lnSpc>
              <a:buNone/>
            </a:pPr>
            <a:r>
              <a:rPr lang="id-ID" sz="1600" dirty="0" smtClean="0"/>
              <a:t>Munro</a:t>
            </a:r>
            <a:r>
              <a:rPr lang="id-ID" sz="1600" dirty="0"/>
              <a:t>, M. 2011. Foreign accent and speech intelligibility. In Edwards J.G. &amp; Zampini, M.  (2008). Phonology and Second Language Acquisition. John Benjamin Publishing Company: p. 193 – 213. </a:t>
            </a:r>
            <a:endParaRPr lang="id-ID" sz="1600" dirty="0" smtClean="0"/>
          </a:p>
          <a:p>
            <a:pPr marL="725488" indent="-725488" algn="just">
              <a:lnSpc>
                <a:spcPct val="100000"/>
              </a:lnSpc>
              <a:buNone/>
            </a:pPr>
            <a:r>
              <a:rPr lang="id-ID" sz="1600" dirty="0"/>
              <a:t>Munro, M., &amp; Derwing, T. M. 1995. Processing time, accent, and comprehensibility in the</a:t>
            </a:r>
            <a:r>
              <a:rPr lang="en-US" sz="1600" dirty="0"/>
              <a:t> </a:t>
            </a:r>
            <a:r>
              <a:rPr lang="id-ID" sz="1600" dirty="0"/>
              <a:t>perception offoreign-accented speech. Language and Speech 38: 289–306</a:t>
            </a:r>
            <a:r>
              <a:rPr lang="id-ID" sz="1600" dirty="0" smtClean="0"/>
              <a:t>.</a:t>
            </a:r>
            <a:endParaRPr lang="en-US" sz="1600" dirty="0"/>
          </a:p>
          <a:p>
            <a:pPr marL="725488" indent="-725488" algn="just">
              <a:lnSpc>
                <a:spcPct val="100000"/>
              </a:lnSpc>
              <a:buNone/>
            </a:pPr>
            <a:r>
              <a:rPr lang="id-ID" sz="1600" dirty="0" smtClean="0"/>
              <a:t>Pennington</a:t>
            </a:r>
            <a:r>
              <a:rPr lang="id-ID" sz="1600" dirty="0"/>
              <a:t>, M. C. 1996. Phonology in English language teaching. London: Longman</a:t>
            </a:r>
            <a:r>
              <a:rPr lang="id-ID" sz="1600" dirty="0" smtClean="0"/>
              <a:t>.</a:t>
            </a:r>
          </a:p>
          <a:p>
            <a:pPr marL="725488" indent="-725488" algn="just">
              <a:lnSpc>
                <a:spcPct val="100000"/>
              </a:lnSpc>
              <a:buNone/>
            </a:pPr>
            <a:r>
              <a:rPr lang="en-US" sz="1600" dirty="0"/>
              <a:t>Smith, L. E. (1992). Spread of English and issues of intelligibility. In B. </a:t>
            </a:r>
            <a:r>
              <a:rPr lang="en-US" sz="1600" dirty="0" err="1"/>
              <a:t>Kachru</a:t>
            </a:r>
            <a:r>
              <a:rPr lang="en-US" sz="1600" dirty="0"/>
              <a:t> (Ed.) The other tongue: English across cultures (2nd ed., pp. 75–90). Urbana, IL: Illinois University Press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13025" y="188640"/>
            <a:ext cx="3647376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</a:t>
            </a:r>
            <a:r>
              <a:rPr lang="en-US" sz="3200" dirty="0" smtClean="0"/>
              <a:t>References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35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1142984"/>
            <a:ext cx="4786346" cy="5715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800" dirty="0" smtClean="0"/>
              <a:t>AIMS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928934"/>
            <a:ext cx="8143932" cy="1857388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id-ID" sz="2000" b="1" dirty="0" smtClean="0"/>
              <a:t>To define the term of intelligibility and comprehensibility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id-ID" sz="2000" b="1" dirty="0" smtClean="0"/>
              <a:t>To highlight important issues of those terms in L2 </a:t>
            </a:r>
            <a:r>
              <a:rPr lang="id-ID" sz="2000" b="1" dirty="0" smtClean="0"/>
              <a:t>phonological acquisition studies</a:t>
            </a:r>
            <a:endParaRPr lang="id-ID" sz="2000" b="1" dirty="0" smtClean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id-ID" sz="2000" b="1" dirty="0" smtClean="0"/>
              <a:t>To gain in understanding of the topics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571480"/>
            <a:ext cx="4786346" cy="5715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8143932" cy="4572032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id-ID" b="1" dirty="0" smtClean="0"/>
              <a:t>Intelligibility Definitions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id-ID" b="1" dirty="0" smtClean="0"/>
              <a:t>Intelligibility Links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id-ID" b="1" dirty="0" smtClean="0"/>
              <a:t>Issues Concerning Intelligibility</a:t>
            </a:r>
          </a:p>
          <a:p>
            <a:pPr marL="914400" lvl="1" indent="-457200">
              <a:buClr>
                <a:schemeClr val="tx1"/>
              </a:buClr>
              <a:buNone/>
            </a:pPr>
            <a:r>
              <a:rPr lang="id-ID" dirty="0" smtClean="0"/>
              <a:t>3.1 Intelligibility studies</a:t>
            </a:r>
          </a:p>
          <a:p>
            <a:pPr marL="914400" lvl="1" indent="-457200">
              <a:buClr>
                <a:schemeClr val="tx1"/>
              </a:buClr>
              <a:buNone/>
            </a:pPr>
            <a:r>
              <a:rPr lang="id-ID" dirty="0" smtClean="0"/>
              <a:t>3.2 Evaluating intelligibility</a:t>
            </a:r>
          </a:p>
          <a:p>
            <a:pPr marL="914400" lvl="1" indent="-457200">
              <a:buClr>
                <a:schemeClr val="tx1"/>
              </a:buClr>
              <a:buNone/>
            </a:pPr>
            <a:r>
              <a:rPr lang="id-ID" dirty="0" smtClean="0"/>
              <a:t>3.3 Social interaction </a:t>
            </a:r>
          </a:p>
          <a:p>
            <a:pPr marL="914400" lvl="1" indent="-457200">
              <a:buClr>
                <a:schemeClr val="tx1"/>
              </a:buClr>
              <a:buNone/>
            </a:pPr>
            <a:r>
              <a:rPr lang="id-ID" dirty="0" smtClean="0"/>
              <a:t>3.4 Pedagogical instructions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id-ID" b="1" dirty="0" smtClean="0"/>
              <a:t>The Points at Intelligibility Issue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id-ID" b="1" dirty="0" smtClean="0"/>
              <a:t>References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id-ID" sz="2000" b="1" dirty="0" smtClean="0"/>
          </a:p>
          <a:p>
            <a:pPr marL="457200" indent="-457200">
              <a:buClr>
                <a:schemeClr val="tx1"/>
              </a:buClr>
              <a:buNone/>
            </a:pPr>
            <a:endParaRPr lang="id-ID" sz="20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64294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3200" b="1" dirty="0" smtClean="0"/>
              <a:t>1. INTELLIGIBILITY DEFINITIONS </a:t>
            </a:r>
            <a:endParaRPr lang="en-US" sz="3200" b="1" dirty="0"/>
          </a:p>
        </p:txBody>
      </p:sp>
      <p:pic>
        <p:nvPicPr>
          <p:cNvPr id="5" name="Ali hopping to be unrolledFunny English Mind Your Language.mp4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7192" r="7192"/>
          <a:stretch>
            <a:fillRect/>
          </a:stretch>
        </p:blipFill>
        <p:spPr>
          <a:xfrm>
            <a:off x="1619672" y="2348880"/>
            <a:ext cx="5904656" cy="3800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1. watch video token-wallet-review-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1052736"/>
            <a:ext cx="3040866" cy="1420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video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9845" b="9845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2428860" y="2571744"/>
            <a:ext cx="23574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400" dirty="0" smtClean="0"/>
              <a:t>Pronunciation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500042"/>
            <a:ext cx="22387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2400" dirty="0" smtClean="0"/>
              <a:t>Foreign Accent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1785926"/>
            <a:ext cx="22621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dirty="0" smtClean="0"/>
              <a:t>L2 English speakers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1285860"/>
            <a:ext cx="11256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2400" dirty="0" smtClean="0"/>
              <a:t>Accent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2500306"/>
            <a:ext cx="192882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400" dirty="0" smtClean="0"/>
              <a:t>Native and Non-native speakers of English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86050" y="785794"/>
            <a:ext cx="232627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2400" dirty="0" smtClean="0"/>
              <a:t>Communication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28728" y="5072074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/>
              <a:t>What is intelligibility?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14356"/>
            <a:ext cx="8572560" cy="5857916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id-ID" sz="2400" b="1" dirty="0" smtClean="0"/>
              <a:t>“</a:t>
            </a:r>
            <a:r>
              <a:rPr lang="id-ID" sz="2400" i="1" dirty="0" smtClean="0"/>
              <a:t>I could </a:t>
            </a:r>
            <a:r>
              <a:rPr lang="id-ID" sz="2400" b="1" i="1" u="sng" dirty="0" smtClean="0"/>
              <a:t>understand</a:t>
            </a:r>
            <a:r>
              <a:rPr lang="id-ID" sz="2400" i="1" dirty="0" smtClean="0"/>
              <a:t> the man speaking because I had a few seconds to think about what he said. I think it woud be very difficult to carry on a </a:t>
            </a:r>
            <a:r>
              <a:rPr lang="id-ID" sz="2400" b="1" i="1" u="sng" dirty="0" smtClean="0"/>
              <a:t>conversation</a:t>
            </a:r>
            <a:r>
              <a:rPr lang="id-ID" sz="2400" i="1" dirty="0" smtClean="0"/>
              <a:t> with him</a:t>
            </a:r>
            <a:r>
              <a:rPr lang="id-ID" sz="2400" b="1" dirty="0" smtClean="0"/>
              <a:t>”. </a:t>
            </a:r>
          </a:p>
          <a:p>
            <a:pPr marL="457200" indent="0" algn="r">
              <a:buNone/>
            </a:pPr>
            <a:r>
              <a:rPr lang="id-ID" sz="2400" dirty="0" smtClean="0"/>
              <a:t>					(Gass, 1984, p. 84)</a:t>
            </a:r>
          </a:p>
          <a:p>
            <a:pPr marL="457200" indent="0" algn="just">
              <a:buNone/>
            </a:pPr>
            <a:endParaRPr lang="id-ID" sz="2400" b="1" dirty="0" smtClean="0"/>
          </a:p>
          <a:p>
            <a:pPr marL="0" indent="0" algn="r">
              <a:buNone/>
            </a:pPr>
            <a:r>
              <a:rPr lang="id-ID" sz="2400" b="1" dirty="0" smtClean="0"/>
              <a:t>“</a:t>
            </a:r>
            <a:r>
              <a:rPr lang="id-ID" sz="2400" i="1" dirty="0" smtClean="0"/>
              <a:t>A one-way process in which </a:t>
            </a:r>
            <a:r>
              <a:rPr lang="id-ID" sz="2400" i="1" u="sng" dirty="0" smtClean="0"/>
              <a:t>non-native speakers </a:t>
            </a:r>
            <a:r>
              <a:rPr lang="id-ID" sz="2400" i="1" dirty="0" smtClean="0"/>
              <a:t>attempt to make themselves </a:t>
            </a:r>
            <a:r>
              <a:rPr lang="id-ID" sz="2400" b="1" i="1" u="sng" dirty="0" smtClean="0"/>
              <a:t>understood</a:t>
            </a:r>
            <a:r>
              <a:rPr lang="id-ID" sz="2400" i="1" dirty="0" smtClean="0"/>
              <a:t> by native speakers</a:t>
            </a:r>
            <a:r>
              <a:rPr lang="id-ID" sz="2400" b="1" dirty="0" smtClean="0"/>
              <a:t>”.</a:t>
            </a:r>
          </a:p>
          <a:p>
            <a:pPr marL="0" indent="0" algn="r">
              <a:buNone/>
            </a:pPr>
            <a:r>
              <a:rPr lang="id-ID" sz="2400" dirty="0" smtClean="0"/>
              <a:t>(Bamgbose, 1998, p.8)</a:t>
            </a:r>
          </a:p>
          <a:p>
            <a:pPr marL="0" indent="0" algn="r">
              <a:buNone/>
            </a:pPr>
            <a:endParaRPr lang="id-ID" sz="2400" dirty="0" smtClean="0"/>
          </a:p>
          <a:p>
            <a:pPr marL="0" indent="0" algn="r">
              <a:buNone/>
            </a:pPr>
            <a:r>
              <a:rPr lang="id-ID" sz="2400" i="1" dirty="0" smtClean="0"/>
              <a:t>“The extent to which a speaker’s message is actually </a:t>
            </a:r>
            <a:r>
              <a:rPr lang="id-ID" sz="2400" b="1" i="1" u="sng" dirty="0" smtClean="0"/>
              <a:t>understood</a:t>
            </a:r>
            <a:r>
              <a:rPr lang="id-ID" sz="2400" i="1" dirty="0" smtClean="0"/>
              <a:t> by a listener</a:t>
            </a:r>
            <a:r>
              <a:rPr lang="id-ID" sz="2400" dirty="0" smtClean="0"/>
              <a:t>”.</a:t>
            </a:r>
          </a:p>
          <a:p>
            <a:pPr marL="0" indent="0" algn="r">
              <a:buNone/>
            </a:pPr>
            <a:r>
              <a:rPr lang="id-ID" sz="2400" dirty="0" smtClean="0"/>
              <a:t>(Munro &amp; Derwing, 1995, p. 76)</a:t>
            </a:r>
          </a:p>
          <a:p>
            <a:pPr marL="0" indent="0" algn="r">
              <a:buNone/>
            </a:pPr>
            <a:endParaRPr lang="id-ID" sz="2400" dirty="0" smtClean="0"/>
          </a:p>
          <a:p>
            <a:pPr marL="0" indent="0" algn="r">
              <a:buNone/>
            </a:pPr>
            <a:endParaRPr lang="id-ID" sz="2400" dirty="0" smtClean="0"/>
          </a:p>
          <a:p>
            <a:pPr marL="0" indent="0" algn="r">
              <a:buNone/>
            </a:pPr>
            <a:r>
              <a:rPr lang="id-ID" sz="2400" dirty="0" smtClean="0"/>
              <a:t>“Word or utterance </a:t>
            </a:r>
            <a:r>
              <a:rPr lang="id-ID" sz="2400" b="1" i="1" u="sng" dirty="0" smtClean="0"/>
              <a:t>recognition” </a:t>
            </a:r>
          </a:p>
          <a:p>
            <a:pPr marL="0" indent="0" algn="r">
              <a:buNone/>
            </a:pPr>
            <a:r>
              <a:rPr lang="id-ID" sz="2400" dirty="0" smtClean="0"/>
              <a:t>(Smith,1992, p. 76)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iped Right Arrow 3"/>
          <p:cNvSpPr/>
          <p:nvPr/>
        </p:nvSpPr>
        <p:spPr>
          <a:xfrm>
            <a:off x="3714744" y="1643050"/>
            <a:ext cx="1071570" cy="2143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0100" y="1500174"/>
            <a:ext cx="257176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800" b="1" dirty="0" smtClean="0"/>
              <a:t>Intelligibility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3253" y="1500925"/>
            <a:ext cx="321471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800" b="1" dirty="0" smtClean="0">
                <a:sym typeface="Wingdings" pitchFamily="2" charset="2"/>
              </a:rPr>
              <a:t>Understandability</a:t>
            </a:r>
            <a:endParaRPr lang="en-US" sz="2800" b="1" dirty="0" smtClean="0"/>
          </a:p>
        </p:txBody>
      </p:sp>
      <p:sp>
        <p:nvSpPr>
          <p:cNvPr id="10" name="Oval 9"/>
          <p:cNvSpPr/>
          <p:nvPr/>
        </p:nvSpPr>
        <p:spPr>
          <a:xfrm>
            <a:off x="467544" y="692696"/>
            <a:ext cx="8143932" cy="2500330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786801" y="3500438"/>
            <a:ext cx="3429024" cy="954107"/>
          </a:xfrm>
          <a:prstGeom prst="rect">
            <a:avLst/>
          </a:prstGeom>
          <a:solidFill>
            <a:schemeClr val="accent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Successful communication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0034" y="5000636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dirty="0" smtClean="0"/>
              <a:t>“</a:t>
            </a:r>
            <a:r>
              <a:rPr lang="en-US" sz="2400" i="1" dirty="0" smtClean="0"/>
              <a:t>Intelligibility is the single most important aspect of all communication</a:t>
            </a:r>
            <a:r>
              <a:rPr lang="id-ID" sz="2400" dirty="0" smtClean="0"/>
              <a:t>”.</a:t>
            </a:r>
          </a:p>
          <a:p>
            <a:pPr algn="just"/>
            <a:endParaRPr lang="id-ID" sz="2400" dirty="0" smtClean="0"/>
          </a:p>
          <a:p>
            <a:pPr algn="just"/>
            <a:r>
              <a:rPr lang="id-ID" sz="2400" dirty="0" smtClean="0"/>
              <a:t>					          (Munro, 2011, p.13) </a:t>
            </a: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122487" y="209758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more words a listener is able to identify accurately </a:t>
            </a:r>
            <a:r>
              <a:rPr lang="en-US" dirty="0" smtClean="0"/>
              <a:t>when </a:t>
            </a:r>
            <a:r>
              <a:rPr lang="en-US" dirty="0"/>
              <a:t>said by a particular speaker, </a:t>
            </a:r>
            <a:endParaRPr lang="en-US" dirty="0" smtClean="0"/>
          </a:p>
          <a:p>
            <a:pPr algn="ctr"/>
            <a:r>
              <a:rPr lang="en-US" dirty="0" smtClean="0"/>
              <a:t>the </a:t>
            </a:r>
            <a:r>
              <a:rPr lang="en-US" dirty="0"/>
              <a:t>more intelligible that speaker is.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308412"/>
              </p:ext>
            </p:extLst>
          </p:nvPr>
        </p:nvGraphicFramePr>
        <p:xfrm>
          <a:off x="481013" y="1643063"/>
          <a:ext cx="8183562" cy="485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00034" y="357166"/>
            <a:ext cx="8183880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INTELLIGIBILITY LINKS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826" y="6286520"/>
            <a:ext cx="2382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(Kaur, 2017; Hansen,2008)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65627E-8A7B-4086-82A5-E6DC6D7EA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6565627E-8A7B-4086-82A5-E6DC6D7EA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6565627E-8A7B-4086-82A5-E6DC6D7EA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dgm id="{6565627E-8A7B-4086-82A5-E6DC6D7EA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67E8B-D8DC-4215-8187-A4DB7E1CC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C4167E8B-D8DC-4215-8187-A4DB7E1CC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C4167E8B-D8DC-4215-8187-A4DB7E1CC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C4167E8B-D8DC-4215-8187-A4DB7E1CC1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677BE4-E11A-45FA-B161-C7A5C5A96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46677BE4-E11A-45FA-B161-C7A5C5A96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46677BE4-E11A-45FA-B161-C7A5C5A96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46677BE4-E11A-45FA-B161-C7A5C5A96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123B55-C940-4378-86D8-43B105E86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B8123B55-C940-4378-86D8-43B105E86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B8123B55-C940-4378-86D8-43B105E86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B8123B55-C940-4378-86D8-43B105E86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D78878-EE79-4729-A9AD-3E86FC390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1CD78878-EE79-4729-A9AD-3E86FC390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1CD78878-EE79-4729-A9AD-3E86FC390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1CD78878-EE79-4729-A9AD-3E86FC390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FF510F-6104-44B7-A159-7EDED4AC5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D6FF510F-6104-44B7-A159-7EDED4AC5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D6FF510F-6104-44B7-A159-7EDED4AC5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D6FF510F-6104-44B7-A159-7EDED4AC5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0D68B3-D66A-4D8B-BBB2-2C816C7AB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E60D68B3-D66A-4D8B-BBB2-2C816C7AB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E60D68B3-D66A-4D8B-BBB2-2C816C7AB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E60D68B3-D66A-4D8B-BBB2-2C816C7AB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B1B45A-A35C-4411-BE19-9EA021F0A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FAB1B45A-A35C-4411-BE19-9EA021F0A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FAB1B45A-A35C-4411-BE19-9EA021F0A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FAB1B45A-A35C-4411-BE19-9EA021F0A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D642F7-B355-428A-A95E-EFFF3AB71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22D642F7-B355-428A-A95E-EFFF3AB71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22D642F7-B355-428A-A95E-EFFF3AB71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graphicEl>
                                              <a:dgm id="{22D642F7-B355-428A-A95E-EFFF3AB71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4097" y="210535"/>
            <a:ext cx="8183880" cy="500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ISSUES CONCERNIN</a:t>
            </a:r>
            <a:r>
              <a:rPr lang="id-ID" sz="2800" b="1" baseline="0" dirty="0" smtClean="0"/>
              <a:t>G INTELLIGIBILITY</a:t>
            </a:r>
            <a:r>
              <a:rPr lang="id-ID" sz="2800" b="1" dirty="0" smtClean="0"/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7279" y="879793"/>
            <a:ext cx="8858280" cy="5857892"/>
          </a:xfrm>
        </p:spPr>
        <p:txBody>
          <a:bodyPr/>
          <a:lstStyle/>
          <a:p>
            <a:pPr>
              <a:buNone/>
            </a:pPr>
            <a:r>
              <a:rPr lang="id-ID" b="1" u="sng" dirty="0" smtClean="0"/>
              <a:t>3.1 Intelligibility studies</a:t>
            </a:r>
            <a:r>
              <a:rPr lang="id-ID" b="1" dirty="0" smtClean="0"/>
              <a:t> </a:t>
            </a:r>
          </a:p>
          <a:p>
            <a:pPr>
              <a:buNone/>
            </a:pPr>
            <a:endParaRPr lang="id-ID" b="1" dirty="0" smtClean="0"/>
          </a:p>
          <a:p>
            <a:pPr>
              <a:buNone/>
            </a:pPr>
            <a:endParaRPr lang="id-ID" b="1" dirty="0" smtClean="0"/>
          </a:p>
          <a:p>
            <a:pPr>
              <a:buNone/>
            </a:pPr>
            <a:endParaRPr lang="id-ID" b="1" dirty="0" smtClean="0"/>
          </a:p>
          <a:p>
            <a:pPr>
              <a:buNone/>
            </a:pPr>
            <a:endParaRPr lang="id-ID" b="1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8" name="Picture 7" descr="what poeplesay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149388"/>
            <a:ext cx="2500298" cy="1657350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5" y="5242017"/>
            <a:ext cx="1500198" cy="1500198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>
          <a:xfrm>
            <a:off x="142844" y="1643050"/>
            <a:ext cx="2571768" cy="1357322"/>
          </a:xfrm>
          <a:prstGeom prst="borderCallout1">
            <a:avLst>
              <a:gd name="adj1" fmla="val 172988"/>
              <a:gd name="adj2" fmla="val 48742"/>
              <a:gd name="adj3" fmla="val 110728"/>
              <a:gd name="adj4" fmla="val 48685"/>
            </a:avLst>
          </a:prstGeom>
          <a:ln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Pennington (1996) saw it as the most pressing goal in </a:t>
            </a:r>
            <a:r>
              <a:rPr lang="en-US" b="1" i="1" u="sng" dirty="0" smtClean="0"/>
              <a:t>pronunciation</a:t>
            </a:r>
            <a:r>
              <a:rPr lang="en-US" dirty="0" smtClean="0"/>
              <a:t> instruction. </a:t>
            </a:r>
            <a:endParaRPr lang="en-US" dirty="0"/>
          </a:p>
        </p:txBody>
      </p:sp>
      <p:sp>
        <p:nvSpPr>
          <p:cNvPr id="10" name="Line Callout 1 9"/>
          <p:cNvSpPr/>
          <p:nvPr/>
        </p:nvSpPr>
        <p:spPr>
          <a:xfrm>
            <a:off x="2857488" y="1643050"/>
            <a:ext cx="4287032" cy="1428760"/>
          </a:xfrm>
          <a:prstGeom prst="borderCallout1">
            <a:avLst>
              <a:gd name="adj1" fmla="val 100922"/>
              <a:gd name="adj2" fmla="val 49117"/>
              <a:gd name="adj3" fmla="val 186516"/>
              <a:gd name="adj4" fmla="val -2222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Gass</a:t>
            </a:r>
            <a:r>
              <a:rPr lang="en-US" dirty="0" smtClean="0"/>
              <a:t> and </a:t>
            </a:r>
            <a:r>
              <a:rPr lang="en-US" dirty="0" err="1" smtClean="0"/>
              <a:t>Varonis</a:t>
            </a:r>
            <a:r>
              <a:rPr lang="en-US" dirty="0" smtClean="0"/>
              <a:t> (1984) found that listeners’ </a:t>
            </a:r>
            <a:r>
              <a:rPr lang="en-US" b="1" i="1" u="sng" dirty="0" smtClean="0"/>
              <a:t>familiarity with topic, accent, speaker, and L2 speech </a:t>
            </a:r>
            <a:r>
              <a:rPr lang="en-US" dirty="0" smtClean="0"/>
              <a:t>in general had a positive impact on intelligibility, with topic familiarity having the largest effect. </a:t>
            </a:r>
            <a:endParaRPr lang="en-US" dirty="0"/>
          </a:p>
        </p:txBody>
      </p:sp>
      <p:sp>
        <p:nvSpPr>
          <p:cNvPr id="12" name="Line Callout 1 11"/>
          <p:cNvSpPr/>
          <p:nvPr/>
        </p:nvSpPr>
        <p:spPr>
          <a:xfrm>
            <a:off x="2828919" y="3450058"/>
            <a:ext cx="4314849" cy="1907767"/>
          </a:xfrm>
          <a:prstGeom prst="borderCallout1">
            <a:avLst>
              <a:gd name="adj1" fmla="val 53554"/>
              <a:gd name="adj2" fmla="val -20311"/>
              <a:gd name="adj3" fmla="val 52624"/>
              <a:gd name="adj4" fmla="val -1670"/>
            </a:avLst>
          </a:prstGeom>
          <a:ln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Anderson-Hsieh</a:t>
            </a:r>
            <a:r>
              <a:rPr lang="id-ID" dirty="0" smtClean="0"/>
              <a:t>, </a:t>
            </a:r>
            <a:r>
              <a:rPr lang="en-US" dirty="0" smtClean="0"/>
              <a:t>Johnson, and Koehler (1992) </a:t>
            </a:r>
            <a:r>
              <a:rPr lang="id-ID" dirty="0" smtClean="0"/>
              <a:t>examined </a:t>
            </a:r>
            <a:r>
              <a:rPr lang="en-US" dirty="0" smtClean="0"/>
              <a:t>that </a:t>
            </a:r>
            <a:r>
              <a:rPr lang="en-US" b="1" i="1" u="sng" dirty="0" smtClean="0"/>
              <a:t>prosodic errors </a:t>
            </a:r>
            <a:r>
              <a:rPr lang="en-US" dirty="0" smtClean="0"/>
              <a:t>contributed signiﬁcantly to </a:t>
            </a:r>
            <a:r>
              <a:rPr lang="en-US" b="1" i="1" u="sng" dirty="0" smtClean="0"/>
              <a:t>foreign accentedness</a:t>
            </a:r>
            <a:r>
              <a:rPr lang="id-ID" dirty="0" smtClean="0"/>
              <a:t>, while </a:t>
            </a:r>
            <a:r>
              <a:rPr lang="en-US" dirty="0" err="1" smtClean="0"/>
              <a:t>Derwing</a:t>
            </a:r>
            <a:r>
              <a:rPr lang="en-US" dirty="0" smtClean="0"/>
              <a:t> and Munro (1997) found that </a:t>
            </a:r>
            <a:r>
              <a:rPr lang="en-US" b="1" i="1" u="sng" dirty="0" smtClean="0"/>
              <a:t>prosodic errors detracted signiﬁcantl</a:t>
            </a:r>
            <a:r>
              <a:rPr lang="en-US" b="1" i="1" dirty="0" smtClean="0"/>
              <a:t>y</a:t>
            </a:r>
            <a:r>
              <a:rPr lang="en-US" dirty="0" smtClean="0"/>
              <a:t> from both comprehensibility and intelligibility </a:t>
            </a:r>
            <a:endParaRPr lang="en-US" dirty="0"/>
          </a:p>
        </p:txBody>
      </p:sp>
      <p:sp>
        <p:nvSpPr>
          <p:cNvPr id="13" name="Line Callout 1 12"/>
          <p:cNvSpPr/>
          <p:nvPr/>
        </p:nvSpPr>
        <p:spPr>
          <a:xfrm>
            <a:off x="7285893" y="1428736"/>
            <a:ext cx="1714480" cy="5000660"/>
          </a:xfrm>
          <a:prstGeom prst="borderCallout1">
            <a:avLst>
              <a:gd name="adj1" fmla="val 91184"/>
              <a:gd name="adj2" fmla="val -4592"/>
              <a:gd name="adj3" fmla="val 90999"/>
              <a:gd name="adj4" fmla="val -327677"/>
            </a:avLst>
          </a:prstGeom>
          <a:ln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Derwing</a:t>
            </a:r>
            <a:r>
              <a:rPr lang="en-US" dirty="0" smtClean="0"/>
              <a:t> and Munro (1997)</a:t>
            </a:r>
            <a:r>
              <a:rPr lang="id-ID" dirty="0" smtClean="0"/>
              <a:t> </a:t>
            </a:r>
            <a:r>
              <a:rPr lang="en-US" dirty="0" smtClean="0"/>
              <a:t>strongly suggest</a:t>
            </a:r>
            <a:r>
              <a:rPr lang="id-ID" dirty="0" smtClean="0"/>
              <a:t>ed</a:t>
            </a:r>
            <a:r>
              <a:rPr lang="en-US" dirty="0" smtClean="0"/>
              <a:t> that while </a:t>
            </a:r>
            <a:r>
              <a:rPr lang="en-US" b="1" i="1" u="sng" dirty="0" smtClean="0"/>
              <a:t>accented speech</a:t>
            </a:r>
            <a:r>
              <a:rPr lang="en-US" dirty="0" smtClean="0"/>
              <a:t> is a normal phenomenon, </a:t>
            </a:r>
            <a:r>
              <a:rPr lang="en-US" b="1" i="1" u="sng" dirty="0" smtClean="0"/>
              <a:t>unintelligible L2 speech </a:t>
            </a:r>
            <a:r>
              <a:rPr lang="en-US" dirty="0" smtClean="0"/>
              <a:t>is much less common</a:t>
            </a:r>
            <a:r>
              <a:rPr lang="id-ID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ver and End Slide Master">
  <a:themeElements>
    <a:clrScheme name="ALLPPT COLOR -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s Slide Master">
  <a:themeElements>
    <a:clrScheme name="ALLPPT COLOR -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ection Break Slide Master">
  <a:themeElements>
    <a:clrScheme name="ALLPPT COLOR -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3. Online Real Estate PowerPoint Templates</Template>
  <TotalTime>2436</TotalTime>
  <Words>1787</Words>
  <Application>Microsoft Macintosh PowerPoint</Application>
  <PresentationFormat>On-screen Show (4:3)</PresentationFormat>
  <Paragraphs>246</Paragraphs>
  <Slides>17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Cover and End Slide Master</vt:lpstr>
      <vt:lpstr>Contents Slide Master</vt:lpstr>
      <vt:lpstr>Section Break Slide Master</vt:lpstr>
      <vt:lpstr>1_Cover and End Slide Master</vt:lpstr>
      <vt:lpstr>1_Contents Slide Master</vt:lpstr>
      <vt:lpstr>1_Section Break Slide Master</vt:lpstr>
      <vt:lpstr>2_Cover and End Slide Master</vt:lpstr>
      <vt:lpstr>2_Contents Slide Master</vt:lpstr>
      <vt:lpstr>2_Section Break Slide Master</vt:lpstr>
      <vt:lpstr> INTELLIGIBILITY AND COMPREHENSIBILITY</vt:lpstr>
      <vt:lpstr>AIMS</vt:lpstr>
      <vt:lpstr>Outline</vt:lpstr>
      <vt:lpstr>1. INTELLIGIBILITY DEFINITIONS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3.4 Pedagogical Instructions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DEDY</dc:creator>
  <cp:lastModifiedBy>user</cp:lastModifiedBy>
  <cp:revision>191</cp:revision>
  <dcterms:created xsi:type="dcterms:W3CDTF">2021-01-24T00:10:13Z</dcterms:created>
  <dcterms:modified xsi:type="dcterms:W3CDTF">2021-03-04T10:22:58Z</dcterms:modified>
</cp:coreProperties>
</file>