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D25C-F9FA-497D-8E92-1B7D5FEC0B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5E01-C3BF-4752-832B-4B12ADA638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066117" cy="2857520"/>
          </a:xfrm>
        </p:spPr>
        <p:txBody>
          <a:bodyPr>
            <a:noAutofit/>
          </a:bodyPr>
          <a:lstStyle/>
          <a:p>
            <a:pPr algn="ctr"/>
            <a:r>
              <a:rPr lang="id-ID" dirty="0" smtClean="0"/>
              <a:t>ASSESSMENT ON SPEAKING ENGLISH</a:t>
            </a:r>
            <a:br>
              <a:rPr lang="id-ID" dirty="0" smtClean="0"/>
            </a:br>
            <a:r>
              <a:rPr lang="id-ID" dirty="0" smtClean="0"/>
              <a:t>&amp;</a:t>
            </a:r>
            <a:br>
              <a:rPr lang="id-ID" dirty="0" smtClean="0"/>
            </a:br>
            <a:r>
              <a:rPr lang="id-ID" dirty="0" smtClean="0"/>
              <a:t>Scoring criteria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4348" y="357182"/>
            <a:ext cx="7772400" cy="1500187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</a:rPr>
              <a:t>MEETING 2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Kinds of English Assessment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2500" r="3320" b="18750"/>
          <a:stretch>
            <a:fillRect/>
          </a:stretch>
        </p:blipFill>
        <p:spPr bwMode="auto">
          <a:xfrm>
            <a:off x="0" y="1428736"/>
            <a:ext cx="9144000" cy="46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TOEFL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Academic test purpose</a:t>
            </a:r>
          </a:p>
          <a:p>
            <a:r>
              <a:rPr lang="id-ID" dirty="0" smtClean="0"/>
              <a:t>Paper test mostly covered  Listening, Reading, and Structure.</a:t>
            </a:r>
          </a:p>
          <a:p>
            <a:r>
              <a:rPr lang="id-ID" dirty="0" smtClean="0"/>
              <a:t>CBT </a:t>
            </a:r>
            <a:r>
              <a:rPr lang="id-ID" dirty="0" smtClean="0">
                <a:sym typeface="Wingdings" pitchFamily="2" charset="2"/>
              </a:rPr>
              <a:t> writing included</a:t>
            </a:r>
          </a:p>
          <a:p>
            <a:r>
              <a:rPr lang="id-ID" dirty="0" smtClean="0">
                <a:sym typeface="Wingdings" pitchFamily="2" charset="2"/>
              </a:rPr>
              <a:t>iBT L</a:t>
            </a:r>
            <a:r>
              <a:rPr lang="en-US" dirty="0" err="1" smtClean="0">
                <a:sym typeface="Wingdings" pitchFamily="2" charset="2"/>
              </a:rPr>
              <a:t>istening</a:t>
            </a:r>
            <a:r>
              <a:rPr lang="en-US" dirty="0" smtClean="0">
                <a:sym typeface="Wingdings" pitchFamily="2" charset="2"/>
              </a:rPr>
              <a:t>, reading, structure, writing </a:t>
            </a:r>
            <a:r>
              <a:rPr lang="id-ID" dirty="0" smtClean="0">
                <a:sym typeface="Wingdings" pitchFamily="2" charset="2"/>
              </a:rPr>
              <a:t>and </a:t>
            </a:r>
            <a:r>
              <a:rPr lang="en-US" dirty="0" smtClean="0">
                <a:sym typeface="Wingdings" pitchFamily="2" charset="2"/>
              </a:rPr>
              <a:t> speaking.</a:t>
            </a:r>
            <a:endParaRPr lang="id-ID" dirty="0" smtClean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Held by ETS</a:t>
            </a:r>
            <a:endParaRPr lang="id-ID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200" dirty="0" smtClean="0"/>
              <a:t>PBT (</a:t>
            </a:r>
            <a:r>
              <a:rPr lang="en-US" sz="3200" i="1" dirty="0" smtClean="0"/>
              <a:t>Paper Based Test</a:t>
            </a:r>
            <a:r>
              <a:rPr lang="en-US" sz="3200" dirty="0" smtClean="0"/>
              <a:t>)</a:t>
            </a:r>
            <a:endParaRPr lang="id-ID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en-US" sz="3200" dirty="0" smtClean="0"/>
              <a:t>CBT (</a:t>
            </a:r>
            <a:r>
              <a:rPr lang="en-US" sz="3200" i="1" dirty="0" smtClean="0"/>
              <a:t>Computer Based Test</a:t>
            </a:r>
            <a:r>
              <a:rPr lang="en-US" sz="3200" dirty="0" smtClean="0"/>
              <a:t>)</a:t>
            </a:r>
            <a:endParaRPr lang="id-ID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en-US" sz="3200" dirty="0" smtClean="0"/>
              <a:t>IBT (</a:t>
            </a:r>
            <a:r>
              <a:rPr lang="en-US" sz="3200" i="1" dirty="0" smtClean="0"/>
              <a:t>Internet Based Test</a:t>
            </a:r>
            <a:r>
              <a:rPr lang="en-US" sz="3200" dirty="0" smtClean="0"/>
              <a:t>),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Certified </a:t>
            </a:r>
            <a:endParaRPr lang="en-US" dirty="0"/>
          </a:p>
        </p:txBody>
      </p:sp>
      <p:pic>
        <p:nvPicPr>
          <p:cNvPr id="5" name="Content Placeholder 4" descr="IELTS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1532" y="273050"/>
            <a:ext cx="4853872" cy="62594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d-ID" sz="2400" dirty="0" smtClean="0"/>
          </a:p>
          <a:p>
            <a:r>
              <a:rPr lang="id-ID" sz="3200" dirty="0" smtClean="0"/>
              <a:t>British Council </a:t>
            </a:r>
          </a:p>
          <a:p>
            <a:endParaRPr lang="id-ID" sz="3200" dirty="0"/>
          </a:p>
          <a:p>
            <a:r>
              <a:rPr lang="id-ID" sz="3200" dirty="0" smtClean="0"/>
              <a:t>Cambridge English</a:t>
            </a:r>
          </a:p>
          <a:p>
            <a:endParaRPr lang="id-ID" sz="3200" dirty="0"/>
          </a:p>
          <a:p>
            <a:r>
              <a:rPr lang="id-ID" sz="3200" dirty="0" smtClean="0"/>
              <a:t>IDP Edu (International Development Program)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dirty="0" smtClean="0"/>
              <a:t>Speaking Criteria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Fluency refers to your ability to speak smoothly and at an appropriate speed, without any unnatural pauses.</a:t>
            </a:r>
            <a:endParaRPr lang="id-ID" dirty="0" smtClean="0"/>
          </a:p>
          <a:p>
            <a:pPr algn="just"/>
            <a:r>
              <a:rPr lang="en-US" dirty="0" smtClean="0"/>
              <a:t>Coherence literally means being logical and consistent. </a:t>
            </a:r>
            <a:endParaRPr lang="id-ID" dirty="0" smtClean="0"/>
          </a:p>
          <a:p>
            <a:pPr algn="just"/>
            <a:r>
              <a:rPr lang="en-US" dirty="0" smtClean="0"/>
              <a:t>Lexical resource basically means vocabulary.  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There are four parts to the IELTS marks scheme:</a:t>
            </a:r>
            <a:endParaRPr lang="id-ID" sz="3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Fluency and Coherence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Lexical Resource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Grammatical Range and Accuracy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Pronunciation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000792"/>
          </a:xfrm>
        </p:spPr>
        <p:txBody>
          <a:bodyPr/>
          <a:lstStyle/>
          <a:p>
            <a:pPr algn="just"/>
            <a:r>
              <a:rPr lang="id-ID" dirty="0" smtClean="0"/>
              <a:t>Grammatical range </a:t>
            </a:r>
            <a:r>
              <a:rPr lang="id-ID" dirty="0" smtClean="0"/>
              <a:t>and </a:t>
            </a:r>
            <a:r>
              <a:rPr lang="id-ID" dirty="0" smtClean="0"/>
              <a:t>accuracy </a:t>
            </a:r>
            <a:r>
              <a:rPr lang="en-US" dirty="0" smtClean="0"/>
              <a:t>refers to your ability to avoid making grammar mistakes. You should also have a wide enough range of grammar to be able to talk about a range of things and use complex sentences.</a:t>
            </a:r>
            <a:endParaRPr lang="id-ID" dirty="0" smtClean="0"/>
          </a:p>
          <a:p>
            <a:pPr algn="just"/>
            <a:endParaRPr lang="id-ID" dirty="0"/>
          </a:p>
          <a:p>
            <a:pPr algn="just"/>
            <a:r>
              <a:rPr lang="en-US" dirty="0" smtClean="0"/>
              <a:t>You don’t have to worry about having an American or British accent, the main consideration here is that your speech is clear and you are easy to understand.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195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ASSESSMENT ON SPEAKING ENGLISH &amp; Scoring criteria </vt:lpstr>
      <vt:lpstr>Kinds of English Assessment</vt:lpstr>
      <vt:lpstr>TOEFL</vt:lpstr>
      <vt:lpstr>Certified </vt:lpstr>
      <vt:lpstr>Speaking Criteria</vt:lpstr>
      <vt:lpstr>Slide 6</vt:lpstr>
    </vt:vector>
  </TitlesOfParts>
  <Company>NHCT 090810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ON SPEAKING ENGLISH &amp; Scoring criteria </dc:title>
  <dc:creator>Windows XP</dc:creator>
  <cp:lastModifiedBy>Windows XP</cp:lastModifiedBy>
  <cp:revision>6</cp:revision>
  <dcterms:created xsi:type="dcterms:W3CDTF">2016-03-09T15:34:55Z</dcterms:created>
  <dcterms:modified xsi:type="dcterms:W3CDTF">2016-03-09T16:25:30Z</dcterms:modified>
</cp:coreProperties>
</file>