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60" r:id="rId4"/>
    <p:sldId id="261" r:id="rId5"/>
    <p:sldId id="257" r:id="rId6"/>
    <p:sldId id="258" r:id="rId7"/>
    <p:sldId id="259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1" autoAdjust="0"/>
    <p:restoredTop sz="94660"/>
  </p:normalViewPr>
  <p:slideViewPr>
    <p:cSldViewPr>
      <p:cViewPr varScale="1">
        <p:scale>
          <a:sx n="42" d="100"/>
          <a:sy n="42" d="100"/>
        </p:scale>
        <p:origin x="-6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DBD7-1F3E-48C0-B202-1AF634511073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2F4D-A57E-4F0F-B771-B062BF9252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DBD7-1F3E-48C0-B202-1AF634511073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2F4D-A57E-4F0F-B771-B062BF9252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DBD7-1F3E-48C0-B202-1AF634511073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2F4D-A57E-4F0F-B771-B062BF9252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DBD7-1F3E-48C0-B202-1AF634511073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2F4D-A57E-4F0F-B771-B062BF9252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DBD7-1F3E-48C0-B202-1AF634511073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2F4D-A57E-4F0F-B771-B062BF9252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DBD7-1F3E-48C0-B202-1AF634511073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2F4D-A57E-4F0F-B771-B062BF9252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DBD7-1F3E-48C0-B202-1AF634511073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2F4D-A57E-4F0F-B771-B062BF9252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DBD7-1F3E-48C0-B202-1AF634511073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2F4D-A57E-4F0F-B771-B062BF9252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DBD7-1F3E-48C0-B202-1AF634511073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2F4D-A57E-4F0F-B771-B062BF9252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DBD7-1F3E-48C0-B202-1AF634511073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2F4D-A57E-4F0F-B771-B062BF9252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DBD7-1F3E-48C0-B202-1AF634511073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2F4D-A57E-4F0F-B771-B062BF9252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FDBD7-1F3E-48C0-B202-1AF634511073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A2F4D-A57E-4F0F-B771-B062BF9252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>
            <a:normAutofit/>
          </a:bodyPr>
          <a:lstStyle/>
          <a:p>
            <a:pPr lvl="1" algn="ctr">
              <a:buNone/>
            </a:pPr>
            <a:r>
              <a:rPr lang="id-ID" sz="6600" dirty="0" smtClean="0"/>
              <a:t>WHAT IS YOUR HOBBY</a:t>
            </a:r>
            <a:endParaRPr lang="en-US" sz="66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857232"/>
            <a:ext cx="7772400" cy="1470025"/>
          </a:xfrm>
        </p:spPr>
        <p:txBody>
          <a:bodyPr>
            <a:normAutofit/>
          </a:bodyPr>
          <a:lstStyle/>
          <a:p>
            <a:r>
              <a:rPr lang="id-ID" sz="4800" dirty="0" smtClean="0"/>
              <a:t>MEETING 3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2928934"/>
            <a:ext cx="8215370" cy="2071702"/>
          </a:xfrm>
        </p:spPr>
        <p:txBody>
          <a:bodyPr>
            <a:normAutofit/>
          </a:bodyPr>
          <a:lstStyle/>
          <a:p>
            <a:r>
              <a:rPr lang="id-ID" sz="4800" b="1" dirty="0" smtClean="0">
                <a:solidFill>
                  <a:schemeClr val="tx1"/>
                </a:solidFill>
              </a:rPr>
              <a:t>COMMONLY SEEN PROBLEMS IN SPEAKING ENGLISH 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5400" dirty="0" smtClean="0"/>
              <a:t>PROBLEMS</a:t>
            </a:r>
            <a:endParaRPr lang="en-US" sz="5400" dirty="0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d-ID" sz="2800" dirty="0" smtClean="0"/>
              <a:t>Giving a very short speaking interaction (yes/no)</a:t>
            </a:r>
          </a:p>
          <a:p>
            <a:pPr algn="just"/>
            <a:r>
              <a:rPr lang="id-ID" sz="2800" dirty="0" smtClean="0"/>
              <a:t>Using broad generalisations</a:t>
            </a:r>
          </a:p>
          <a:p>
            <a:pPr algn="just"/>
            <a:r>
              <a:rPr lang="id-ID" sz="2800" dirty="0" smtClean="0"/>
              <a:t>Mentioning complex subjects</a:t>
            </a:r>
          </a:p>
          <a:p>
            <a:pPr algn="just"/>
            <a:r>
              <a:rPr lang="id-ID" sz="2800" dirty="0" smtClean="0"/>
              <a:t>Getting stuck on vocabulary :</a:t>
            </a:r>
          </a:p>
          <a:p>
            <a:pPr lvl="1" algn="just"/>
            <a:r>
              <a:rPr lang="id-ID" sz="2400" i="1" dirty="0" smtClean="0"/>
              <a:t>Oh the word I am looking for has slipped my mind.</a:t>
            </a:r>
          </a:p>
          <a:p>
            <a:pPr lvl="1" algn="just"/>
            <a:r>
              <a:rPr lang="id-ID" sz="2400" i="1" dirty="0" smtClean="0"/>
              <a:t>I’m afraid i’ve talked my self into a corner.</a:t>
            </a:r>
          </a:p>
          <a:p>
            <a:pPr lvl="1" algn="just"/>
            <a:r>
              <a:rPr lang="id-ID" sz="2400" i="1" dirty="0" smtClean="0"/>
              <a:t>Let me start over </a:t>
            </a:r>
          </a:p>
          <a:p>
            <a:pPr lvl="1" algn="just"/>
            <a:r>
              <a:rPr lang="id-ID" sz="2400" i="1" dirty="0" smtClean="0"/>
              <a:t>I don’t think I should continue with this. </a:t>
            </a:r>
          </a:p>
          <a:p>
            <a:pPr lvl="1" algn="just"/>
            <a:r>
              <a:rPr lang="id-ID" sz="2400" i="1" dirty="0" smtClean="0"/>
              <a:t>Let me say in different way</a:t>
            </a:r>
          </a:p>
          <a:p>
            <a:pPr lvl="1" algn="just"/>
            <a:r>
              <a:rPr lang="id-ID" sz="2400" i="1" dirty="0" smtClean="0"/>
              <a:t>Let me see</a:t>
            </a:r>
          </a:p>
          <a:p>
            <a:pPr lvl="1" algn="just"/>
            <a:r>
              <a:rPr lang="id-ID" sz="2400" i="1" dirty="0" smtClean="0"/>
              <a:t>Give me one moment</a:t>
            </a:r>
          </a:p>
          <a:p>
            <a:pPr algn="just"/>
            <a:endParaRPr lang="en-US" sz="28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14356"/>
            <a:ext cx="8286808" cy="2714644"/>
          </a:xfrm>
        </p:spPr>
        <p:txBody>
          <a:bodyPr/>
          <a:lstStyle/>
          <a:p>
            <a:r>
              <a:rPr lang="id-ID" dirty="0" smtClean="0"/>
              <a:t>Using incorrect tenses or personal pronouns</a:t>
            </a:r>
          </a:p>
          <a:p>
            <a:r>
              <a:rPr lang="id-ID" dirty="0" smtClean="0"/>
              <a:t>Paying too much grammar and pronunciation</a:t>
            </a:r>
          </a:p>
          <a:p>
            <a:r>
              <a:rPr lang="id-ID" dirty="0" smtClean="0"/>
              <a:t>Show off knowledge 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What is self confidence?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857892"/>
          </a:xfrm>
        </p:spPr>
        <p:txBody>
          <a:bodyPr>
            <a:normAutofit/>
          </a:bodyPr>
          <a:lstStyle/>
          <a:p>
            <a:endParaRPr lang="id-ID" dirty="0" smtClean="0"/>
          </a:p>
          <a:p>
            <a:endParaRPr lang="id-ID" dirty="0"/>
          </a:p>
          <a:p>
            <a:r>
              <a:rPr lang="id-ID" sz="2800" dirty="0" smtClean="0"/>
              <a:t>They feel second class</a:t>
            </a:r>
          </a:p>
          <a:p>
            <a:r>
              <a:rPr lang="id-ID" sz="2800" dirty="0" smtClean="0"/>
              <a:t>Awkward </a:t>
            </a:r>
          </a:p>
          <a:p>
            <a:r>
              <a:rPr lang="id-ID" sz="2800" dirty="0" smtClean="0"/>
              <a:t>Shy</a:t>
            </a:r>
          </a:p>
          <a:p>
            <a:r>
              <a:rPr lang="id-ID" sz="2800" dirty="0" smtClean="0"/>
              <a:t>Self-conscious</a:t>
            </a:r>
          </a:p>
          <a:p>
            <a:r>
              <a:rPr lang="id-ID" sz="2800" dirty="0" smtClean="0"/>
              <a:t>inadequate </a:t>
            </a:r>
          </a:p>
          <a:p>
            <a:endParaRPr lang="id-ID" dirty="0" smtClean="0"/>
          </a:p>
          <a:p>
            <a:endParaRPr lang="id-ID" dirty="0"/>
          </a:p>
          <a:p>
            <a:pPr>
              <a:buNone/>
            </a:pPr>
            <a:endParaRPr lang="id-ID" dirty="0" smtClean="0"/>
          </a:p>
        </p:txBody>
      </p:sp>
      <p:sp>
        <p:nvSpPr>
          <p:cNvPr id="4" name="Rectangle 3"/>
          <p:cNvSpPr/>
          <p:nvPr/>
        </p:nvSpPr>
        <p:spPr>
          <a:xfrm>
            <a:off x="1571604" y="1071546"/>
            <a:ext cx="592935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dirty="0" smtClean="0"/>
              <a:t>Lack self-confidence </a:t>
            </a:r>
            <a:endParaRPr lang="en-US" sz="3600" dirty="0" smtClean="0"/>
          </a:p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28662" y="5000636"/>
            <a:ext cx="7572428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Self confidence is the belief that you can succesfully perform a desired behavior</a:t>
            </a:r>
            <a:endParaRPr lang="en-US" sz="3200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 animBg="1"/>
      <p:bldP spid="5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TIPS TO BUILD UP SELF CONFIDENCE IN SPEAKING ENGLISH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Don’t worry about making mistake</a:t>
            </a:r>
          </a:p>
          <a:p>
            <a:r>
              <a:rPr lang="id-ID" dirty="0" smtClean="0"/>
              <a:t>Be patient</a:t>
            </a:r>
          </a:p>
          <a:p>
            <a:r>
              <a:rPr lang="id-ID" dirty="0" smtClean="0"/>
              <a:t>Practice makes perfect (every day)</a:t>
            </a:r>
          </a:p>
          <a:p>
            <a:r>
              <a:rPr lang="id-ID" dirty="0" smtClean="0"/>
              <a:t>Relax </a:t>
            </a:r>
          </a:p>
          <a:p>
            <a:r>
              <a:rPr lang="id-ID" dirty="0" smtClean="0"/>
              <a:t>Calm down</a:t>
            </a:r>
          </a:p>
          <a:p>
            <a:r>
              <a:rPr lang="id-ID" dirty="0" smtClean="0"/>
              <a:t>Use English whenever you can</a:t>
            </a:r>
          </a:p>
          <a:p>
            <a:r>
              <a:rPr lang="id-ID" dirty="0" smtClean="0"/>
              <a:t>Talk slowly</a:t>
            </a:r>
          </a:p>
          <a:p>
            <a:r>
              <a:rPr lang="id-ID" dirty="0" smtClean="0"/>
              <a:t>Restrict your self to simple sentece </a:t>
            </a:r>
          </a:p>
          <a:p>
            <a:r>
              <a:rPr lang="id-ID" dirty="0" smtClean="0"/>
              <a:t>Learn phrases</a:t>
            </a:r>
          </a:p>
          <a:p>
            <a:endParaRPr lang="id-ID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85720" y="357166"/>
            <a:ext cx="4210080" cy="6143668"/>
          </a:xfrm>
        </p:spPr>
        <p:txBody>
          <a:bodyPr/>
          <a:lstStyle/>
          <a:p>
            <a:pPr algn="just"/>
            <a:r>
              <a:rPr lang="id-ID" dirty="0" smtClean="0"/>
              <a:t>Don’t do direct translation to your mother tongue.</a:t>
            </a:r>
          </a:p>
          <a:p>
            <a:pPr algn="just"/>
            <a:r>
              <a:rPr lang="id-ID" dirty="0" smtClean="0"/>
              <a:t>Think in English  and talk to your self.</a:t>
            </a:r>
          </a:p>
          <a:p>
            <a:pPr algn="just"/>
            <a:r>
              <a:rPr lang="id-ID" dirty="0" smtClean="0"/>
              <a:t>Keep a pocket dictionary handy.</a:t>
            </a:r>
          </a:p>
          <a:p>
            <a:pPr algn="just"/>
            <a:r>
              <a:rPr lang="id-ID" dirty="0" smtClean="0"/>
              <a:t>Learn new word  and try to guess the meaning one new word every day and talk to people.</a:t>
            </a:r>
          </a:p>
          <a:p>
            <a:pPr algn="just"/>
            <a:r>
              <a:rPr lang="id-ID" dirty="0" smtClean="0"/>
              <a:t>Go outside from your comfort zone.</a:t>
            </a:r>
          </a:p>
          <a:p>
            <a:pPr algn="just"/>
            <a:endParaRPr lang="id-ID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29124" y="285728"/>
            <a:ext cx="4429156" cy="6215106"/>
          </a:xfrm>
        </p:spPr>
        <p:txBody>
          <a:bodyPr/>
          <a:lstStyle/>
          <a:p>
            <a:r>
              <a:rPr lang="id-ID" dirty="0" smtClean="0"/>
              <a:t>Try new words, grammars, and sentence structrure.</a:t>
            </a:r>
          </a:p>
          <a:p>
            <a:r>
              <a:rPr lang="id-ID" dirty="0" smtClean="0"/>
              <a:t>Practice to make it become even more familiar. </a:t>
            </a:r>
          </a:p>
          <a:p>
            <a:r>
              <a:rPr lang="id-ID" dirty="0" smtClean="0"/>
              <a:t>Watch English-speaking television shows or films</a:t>
            </a:r>
          </a:p>
          <a:p>
            <a:r>
              <a:rPr lang="id-ID" dirty="0" smtClean="0"/>
              <a:t>Stay away from people who put you down</a:t>
            </a:r>
          </a:p>
          <a:p>
            <a:r>
              <a:rPr lang="id-ID" dirty="0" smtClean="0"/>
              <a:t>Encourage your self you can do it</a:t>
            </a:r>
          </a:p>
          <a:p>
            <a:r>
              <a:rPr lang="id-ID" dirty="0" smtClean="0"/>
              <a:t>Stay positive and happy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6600" dirty="0" smtClean="0"/>
              <a:t>FLASH IT AROUND</a:t>
            </a:r>
            <a:endParaRPr lang="en-US" sz="6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262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MEETING 3</vt:lpstr>
      <vt:lpstr>PROBLEMS</vt:lpstr>
      <vt:lpstr>Slide 4</vt:lpstr>
      <vt:lpstr>What is self confidence?</vt:lpstr>
      <vt:lpstr>TIPS TO BUILD UP SELF CONFIDENCE IN SPEAKING ENGLISH </vt:lpstr>
      <vt:lpstr>Slide 7</vt:lpstr>
      <vt:lpstr>FLASH IT AROUND</vt:lpstr>
    </vt:vector>
  </TitlesOfParts>
  <Company>NHCT 090810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2</dc:title>
  <dc:creator>Windows XP</dc:creator>
  <cp:lastModifiedBy>Windows XP</cp:lastModifiedBy>
  <cp:revision>12</cp:revision>
  <dcterms:created xsi:type="dcterms:W3CDTF">2016-03-16T16:26:40Z</dcterms:created>
  <dcterms:modified xsi:type="dcterms:W3CDTF">2016-03-17T02:56:58Z</dcterms:modified>
</cp:coreProperties>
</file>