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sldIdLst>
    <p:sldId id="256" r:id="rId2"/>
    <p:sldId id="277" r:id="rId3"/>
    <p:sldId id="278" r:id="rId4"/>
    <p:sldId id="27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00"/>
    <p:restoredTop sz="94648"/>
  </p:normalViewPr>
  <p:slideViewPr>
    <p:cSldViewPr snapToGrid="0">
      <p:cViewPr varScale="1">
        <p:scale>
          <a:sx n="84" d="100"/>
          <a:sy n="84" d="100"/>
        </p:scale>
        <p:origin x="200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6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38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3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2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1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3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6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5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0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975159" y="595085"/>
            <a:ext cx="5457988" cy="5624739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F1C4CFC6-2F63-4E68-9251-489E1A062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1338566" y="472814"/>
            <a:ext cx="4333507" cy="5327363"/>
          </a:xfrm>
          <a:custGeom>
            <a:avLst/>
            <a:gdLst>
              <a:gd name="connsiteX0" fmla="*/ 6058 w 823258"/>
              <a:gd name="connsiteY0" fmla="*/ 673615 h 1272110"/>
              <a:gd name="connsiteX1" fmla="*/ 112452 w 823258"/>
              <a:gd name="connsiteY1" fmla="*/ 471685 h 1272110"/>
              <a:gd name="connsiteX2" fmla="*/ 94736 w 823258"/>
              <a:gd name="connsiteY2" fmla="*/ 159741 h 1272110"/>
              <a:gd name="connsiteX3" fmla="*/ 229419 w 823258"/>
              <a:gd name="connsiteY3" fmla="*/ 14485 h 1272110"/>
              <a:gd name="connsiteX4" fmla="*/ 580225 w 823258"/>
              <a:gd name="connsiteY4" fmla="*/ 3817 h 1272110"/>
              <a:gd name="connsiteX5" fmla="*/ 736149 w 823258"/>
              <a:gd name="connsiteY5" fmla="*/ 195174 h 1272110"/>
              <a:gd name="connsiteX6" fmla="*/ 823017 w 823258"/>
              <a:gd name="connsiteY6" fmla="*/ 912026 h 1272110"/>
              <a:gd name="connsiteX7" fmla="*/ 743293 w 823258"/>
              <a:gd name="connsiteY7" fmla="*/ 1196443 h 1272110"/>
              <a:gd name="connsiteX8" fmla="*/ 310858 w 823258"/>
              <a:gd name="connsiteY8" fmla="*/ 1251402 h 1272110"/>
              <a:gd name="connsiteX9" fmla="*/ 133693 w 823258"/>
              <a:gd name="connsiteY9" fmla="*/ 1020992 h 1272110"/>
              <a:gd name="connsiteX10" fmla="*/ 126549 w 823258"/>
              <a:gd name="connsiteY10" fmla="*/ 606369 h 1272110"/>
              <a:gd name="connsiteX11" fmla="*/ 6058 w 823258"/>
              <a:gd name="connsiteY11" fmla="*/ 673615 h 1272110"/>
              <a:gd name="connsiteX0" fmla="*/ 6097 w 846673"/>
              <a:gd name="connsiteY0" fmla="*/ 673624 h 1266490"/>
              <a:gd name="connsiteX1" fmla="*/ 112491 w 846673"/>
              <a:gd name="connsiteY1" fmla="*/ 471694 h 1266490"/>
              <a:gd name="connsiteX2" fmla="*/ 94775 w 846673"/>
              <a:gd name="connsiteY2" fmla="*/ 159750 h 1266490"/>
              <a:gd name="connsiteX3" fmla="*/ 229458 w 846673"/>
              <a:gd name="connsiteY3" fmla="*/ 14494 h 1266490"/>
              <a:gd name="connsiteX4" fmla="*/ 580264 w 846673"/>
              <a:gd name="connsiteY4" fmla="*/ 3826 h 1266490"/>
              <a:gd name="connsiteX5" fmla="*/ 736188 w 846673"/>
              <a:gd name="connsiteY5" fmla="*/ 195183 h 1266490"/>
              <a:gd name="connsiteX6" fmla="*/ 823056 w 846673"/>
              <a:gd name="connsiteY6" fmla="*/ 912035 h 1266490"/>
              <a:gd name="connsiteX7" fmla="*/ 795891 w 846673"/>
              <a:gd name="connsiteY7" fmla="*/ 1213658 h 1266490"/>
              <a:gd name="connsiteX8" fmla="*/ 310897 w 846673"/>
              <a:gd name="connsiteY8" fmla="*/ 1251411 h 1266490"/>
              <a:gd name="connsiteX9" fmla="*/ 133732 w 846673"/>
              <a:gd name="connsiteY9" fmla="*/ 1021001 h 1266490"/>
              <a:gd name="connsiteX10" fmla="*/ 126588 w 846673"/>
              <a:gd name="connsiteY10" fmla="*/ 606378 h 1266490"/>
              <a:gd name="connsiteX11" fmla="*/ 6097 w 846673"/>
              <a:gd name="connsiteY11" fmla="*/ 673624 h 1266490"/>
              <a:gd name="connsiteX0" fmla="*/ 6097 w 849914"/>
              <a:gd name="connsiteY0" fmla="*/ 673624 h 1273207"/>
              <a:gd name="connsiteX1" fmla="*/ 112491 w 849914"/>
              <a:gd name="connsiteY1" fmla="*/ 471694 h 1273207"/>
              <a:gd name="connsiteX2" fmla="*/ 94775 w 849914"/>
              <a:gd name="connsiteY2" fmla="*/ 159750 h 1273207"/>
              <a:gd name="connsiteX3" fmla="*/ 229458 w 849914"/>
              <a:gd name="connsiteY3" fmla="*/ 14494 h 1273207"/>
              <a:gd name="connsiteX4" fmla="*/ 580264 w 849914"/>
              <a:gd name="connsiteY4" fmla="*/ 3826 h 1273207"/>
              <a:gd name="connsiteX5" fmla="*/ 736188 w 849914"/>
              <a:gd name="connsiteY5" fmla="*/ 195183 h 1273207"/>
              <a:gd name="connsiteX6" fmla="*/ 823056 w 849914"/>
              <a:gd name="connsiteY6" fmla="*/ 912035 h 1273207"/>
              <a:gd name="connsiteX7" fmla="*/ 795891 w 849914"/>
              <a:gd name="connsiteY7" fmla="*/ 1213658 h 1273207"/>
              <a:gd name="connsiteX8" fmla="*/ 248636 w 849914"/>
              <a:gd name="connsiteY8" fmla="*/ 1257509 h 1273207"/>
              <a:gd name="connsiteX9" fmla="*/ 133732 w 849914"/>
              <a:gd name="connsiteY9" fmla="*/ 1021001 h 1273207"/>
              <a:gd name="connsiteX10" fmla="*/ 126588 w 849914"/>
              <a:gd name="connsiteY10" fmla="*/ 606378 h 1273207"/>
              <a:gd name="connsiteX11" fmla="*/ 6097 w 849914"/>
              <a:gd name="connsiteY11" fmla="*/ 673624 h 1273207"/>
              <a:gd name="connsiteX0" fmla="*/ 6097 w 857388"/>
              <a:gd name="connsiteY0" fmla="*/ 673624 h 1273231"/>
              <a:gd name="connsiteX1" fmla="*/ 112491 w 857388"/>
              <a:gd name="connsiteY1" fmla="*/ 471694 h 1273231"/>
              <a:gd name="connsiteX2" fmla="*/ 94775 w 857388"/>
              <a:gd name="connsiteY2" fmla="*/ 159750 h 1273231"/>
              <a:gd name="connsiteX3" fmla="*/ 229458 w 857388"/>
              <a:gd name="connsiteY3" fmla="*/ 14494 h 1273231"/>
              <a:gd name="connsiteX4" fmla="*/ 580264 w 857388"/>
              <a:gd name="connsiteY4" fmla="*/ 3826 h 1273231"/>
              <a:gd name="connsiteX5" fmla="*/ 736188 w 857388"/>
              <a:gd name="connsiteY5" fmla="*/ 195183 h 1273231"/>
              <a:gd name="connsiteX6" fmla="*/ 837750 w 857388"/>
              <a:gd name="connsiteY6" fmla="*/ 911367 h 1273231"/>
              <a:gd name="connsiteX7" fmla="*/ 795891 w 857388"/>
              <a:gd name="connsiteY7" fmla="*/ 1213658 h 1273231"/>
              <a:gd name="connsiteX8" fmla="*/ 248636 w 857388"/>
              <a:gd name="connsiteY8" fmla="*/ 1257509 h 1273231"/>
              <a:gd name="connsiteX9" fmla="*/ 133732 w 857388"/>
              <a:gd name="connsiteY9" fmla="*/ 1021001 h 1273231"/>
              <a:gd name="connsiteX10" fmla="*/ 126588 w 857388"/>
              <a:gd name="connsiteY10" fmla="*/ 606378 h 1273231"/>
              <a:gd name="connsiteX11" fmla="*/ 6097 w 857388"/>
              <a:gd name="connsiteY11" fmla="*/ 673624 h 1273231"/>
              <a:gd name="connsiteX0" fmla="*/ 6097 w 859776"/>
              <a:gd name="connsiteY0" fmla="*/ 673624 h 1273231"/>
              <a:gd name="connsiteX1" fmla="*/ 112491 w 859776"/>
              <a:gd name="connsiteY1" fmla="*/ 471694 h 1273231"/>
              <a:gd name="connsiteX2" fmla="*/ 94775 w 859776"/>
              <a:gd name="connsiteY2" fmla="*/ 159750 h 1273231"/>
              <a:gd name="connsiteX3" fmla="*/ 229458 w 859776"/>
              <a:gd name="connsiteY3" fmla="*/ 14494 h 1273231"/>
              <a:gd name="connsiteX4" fmla="*/ 580264 w 859776"/>
              <a:gd name="connsiteY4" fmla="*/ 3826 h 1273231"/>
              <a:gd name="connsiteX5" fmla="*/ 736188 w 859776"/>
              <a:gd name="connsiteY5" fmla="*/ 195183 h 1273231"/>
              <a:gd name="connsiteX6" fmla="*/ 837750 w 859776"/>
              <a:gd name="connsiteY6" fmla="*/ 911367 h 1273231"/>
              <a:gd name="connsiteX7" fmla="*/ 795891 w 859776"/>
              <a:gd name="connsiteY7" fmla="*/ 1213658 h 1273231"/>
              <a:gd name="connsiteX8" fmla="*/ 248636 w 859776"/>
              <a:gd name="connsiteY8" fmla="*/ 1257509 h 1273231"/>
              <a:gd name="connsiteX9" fmla="*/ 133732 w 859776"/>
              <a:gd name="connsiteY9" fmla="*/ 1021001 h 1273231"/>
              <a:gd name="connsiteX10" fmla="*/ 126588 w 859776"/>
              <a:gd name="connsiteY10" fmla="*/ 606378 h 1273231"/>
              <a:gd name="connsiteX11" fmla="*/ 6097 w 859776"/>
              <a:gd name="connsiteY11" fmla="*/ 673624 h 1273231"/>
              <a:gd name="connsiteX0" fmla="*/ 6097 w 863219"/>
              <a:gd name="connsiteY0" fmla="*/ 673624 h 1273231"/>
              <a:gd name="connsiteX1" fmla="*/ 112491 w 863219"/>
              <a:gd name="connsiteY1" fmla="*/ 471694 h 1273231"/>
              <a:gd name="connsiteX2" fmla="*/ 94775 w 863219"/>
              <a:gd name="connsiteY2" fmla="*/ 159750 h 1273231"/>
              <a:gd name="connsiteX3" fmla="*/ 229458 w 863219"/>
              <a:gd name="connsiteY3" fmla="*/ 14494 h 1273231"/>
              <a:gd name="connsiteX4" fmla="*/ 580264 w 863219"/>
              <a:gd name="connsiteY4" fmla="*/ 3826 h 1273231"/>
              <a:gd name="connsiteX5" fmla="*/ 736188 w 863219"/>
              <a:gd name="connsiteY5" fmla="*/ 195183 h 1273231"/>
              <a:gd name="connsiteX6" fmla="*/ 837750 w 863219"/>
              <a:gd name="connsiteY6" fmla="*/ 911367 h 1273231"/>
              <a:gd name="connsiteX7" fmla="*/ 795891 w 863219"/>
              <a:gd name="connsiteY7" fmla="*/ 1213658 h 1273231"/>
              <a:gd name="connsiteX8" fmla="*/ 248636 w 863219"/>
              <a:gd name="connsiteY8" fmla="*/ 1257509 h 1273231"/>
              <a:gd name="connsiteX9" fmla="*/ 133732 w 863219"/>
              <a:gd name="connsiteY9" fmla="*/ 1021001 h 1273231"/>
              <a:gd name="connsiteX10" fmla="*/ 126588 w 863219"/>
              <a:gd name="connsiteY10" fmla="*/ 606378 h 1273231"/>
              <a:gd name="connsiteX11" fmla="*/ 6097 w 863219"/>
              <a:gd name="connsiteY11" fmla="*/ 673624 h 1273231"/>
              <a:gd name="connsiteX0" fmla="*/ 6097 w 865261"/>
              <a:gd name="connsiteY0" fmla="*/ 673624 h 1271255"/>
              <a:gd name="connsiteX1" fmla="*/ 112491 w 865261"/>
              <a:gd name="connsiteY1" fmla="*/ 471694 h 1271255"/>
              <a:gd name="connsiteX2" fmla="*/ 94775 w 865261"/>
              <a:gd name="connsiteY2" fmla="*/ 159750 h 1271255"/>
              <a:gd name="connsiteX3" fmla="*/ 229458 w 865261"/>
              <a:gd name="connsiteY3" fmla="*/ 14494 h 1271255"/>
              <a:gd name="connsiteX4" fmla="*/ 580264 w 865261"/>
              <a:gd name="connsiteY4" fmla="*/ 3826 h 1271255"/>
              <a:gd name="connsiteX5" fmla="*/ 736188 w 865261"/>
              <a:gd name="connsiteY5" fmla="*/ 195183 h 1271255"/>
              <a:gd name="connsiteX6" fmla="*/ 841141 w 865261"/>
              <a:gd name="connsiteY6" fmla="*/ 970003 h 1271255"/>
              <a:gd name="connsiteX7" fmla="*/ 795891 w 865261"/>
              <a:gd name="connsiteY7" fmla="*/ 1213658 h 1271255"/>
              <a:gd name="connsiteX8" fmla="*/ 248636 w 865261"/>
              <a:gd name="connsiteY8" fmla="*/ 1257509 h 1271255"/>
              <a:gd name="connsiteX9" fmla="*/ 133732 w 865261"/>
              <a:gd name="connsiteY9" fmla="*/ 1021001 h 1271255"/>
              <a:gd name="connsiteX10" fmla="*/ 126588 w 865261"/>
              <a:gd name="connsiteY10" fmla="*/ 606378 h 1271255"/>
              <a:gd name="connsiteX11" fmla="*/ 6097 w 865261"/>
              <a:gd name="connsiteY11" fmla="*/ 673624 h 1271255"/>
              <a:gd name="connsiteX0" fmla="*/ 6097 w 860021"/>
              <a:gd name="connsiteY0" fmla="*/ 673624 h 1279428"/>
              <a:gd name="connsiteX1" fmla="*/ 112491 w 860021"/>
              <a:gd name="connsiteY1" fmla="*/ 471694 h 1279428"/>
              <a:gd name="connsiteX2" fmla="*/ 94775 w 860021"/>
              <a:gd name="connsiteY2" fmla="*/ 159750 h 1279428"/>
              <a:gd name="connsiteX3" fmla="*/ 229458 w 860021"/>
              <a:gd name="connsiteY3" fmla="*/ 14494 h 1279428"/>
              <a:gd name="connsiteX4" fmla="*/ 580264 w 860021"/>
              <a:gd name="connsiteY4" fmla="*/ 3826 h 1279428"/>
              <a:gd name="connsiteX5" fmla="*/ 736188 w 860021"/>
              <a:gd name="connsiteY5" fmla="*/ 195183 h 1279428"/>
              <a:gd name="connsiteX6" fmla="*/ 841141 w 860021"/>
              <a:gd name="connsiteY6" fmla="*/ 970003 h 1279428"/>
              <a:gd name="connsiteX7" fmla="*/ 797210 w 860021"/>
              <a:gd name="connsiteY7" fmla="*/ 1236461 h 1279428"/>
              <a:gd name="connsiteX8" fmla="*/ 248636 w 860021"/>
              <a:gd name="connsiteY8" fmla="*/ 1257509 h 1279428"/>
              <a:gd name="connsiteX9" fmla="*/ 133732 w 860021"/>
              <a:gd name="connsiteY9" fmla="*/ 1021001 h 1279428"/>
              <a:gd name="connsiteX10" fmla="*/ 126588 w 860021"/>
              <a:gd name="connsiteY10" fmla="*/ 606378 h 1279428"/>
              <a:gd name="connsiteX11" fmla="*/ 6097 w 860021"/>
              <a:gd name="connsiteY11" fmla="*/ 673624 h 1279428"/>
              <a:gd name="connsiteX0" fmla="*/ 6097 w 860380"/>
              <a:gd name="connsiteY0" fmla="*/ 679490 h 1285294"/>
              <a:gd name="connsiteX1" fmla="*/ 112491 w 860380"/>
              <a:gd name="connsiteY1" fmla="*/ 477560 h 1285294"/>
              <a:gd name="connsiteX2" fmla="*/ 94775 w 860380"/>
              <a:gd name="connsiteY2" fmla="*/ 165616 h 1285294"/>
              <a:gd name="connsiteX3" fmla="*/ 229458 w 860380"/>
              <a:gd name="connsiteY3" fmla="*/ 20360 h 1285294"/>
              <a:gd name="connsiteX4" fmla="*/ 580264 w 860380"/>
              <a:gd name="connsiteY4" fmla="*/ 9692 h 1285294"/>
              <a:gd name="connsiteX5" fmla="*/ 730442 w 860380"/>
              <a:gd name="connsiteY5" fmla="*/ 165383 h 1285294"/>
              <a:gd name="connsiteX6" fmla="*/ 841141 w 860380"/>
              <a:gd name="connsiteY6" fmla="*/ 975869 h 1285294"/>
              <a:gd name="connsiteX7" fmla="*/ 797210 w 860380"/>
              <a:gd name="connsiteY7" fmla="*/ 1242327 h 1285294"/>
              <a:gd name="connsiteX8" fmla="*/ 248636 w 860380"/>
              <a:gd name="connsiteY8" fmla="*/ 1263375 h 1285294"/>
              <a:gd name="connsiteX9" fmla="*/ 133732 w 860380"/>
              <a:gd name="connsiteY9" fmla="*/ 1026867 h 1285294"/>
              <a:gd name="connsiteX10" fmla="*/ 126588 w 860380"/>
              <a:gd name="connsiteY10" fmla="*/ 612244 h 1285294"/>
              <a:gd name="connsiteX11" fmla="*/ 6097 w 860380"/>
              <a:gd name="connsiteY11" fmla="*/ 679490 h 1285294"/>
              <a:gd name="connsiteX0" fmla="*/ 6097 w 881639"/>
              <a:gd name="connsiteY0" fmla="*/ 679490 h 1286194"/>
              <a:gd name="connsiteX1" fmla="*/ 112491 w 881639"/>
              <a:gd name="connsiteY1" fmla="*/ 477560 h 1286194"/>
              <a:gd name="connsiteX2" fmla="*/ 94775 w 881639"/>
              <a:gd name="connsiteY2" fmla="*/ 165616 h 1286194"/>
              <a:gd name="connsiteX3" fmla="*/ 229458 w 881639"/>
              <a:gd name="connsiteY3" fmla="*/ 20360 h 1286194"/>
              <a:gd name="connsiteX4" fmla="*/ 580264 w 881639"/>
              <a:gd name="connsiteY4" fmla="*/ 9692 h 1286194"/>
              <a:gd name="connsiteX5" fmla="*/ 730442 w 881639"/>
              <a:gd name="connsiteY5" fmla="*/ 165383 h 1286194"/>
              <a:gd name="connsiteX6" fmla="*/ 873260 w 881639"/>
              <a:gd name="connsiteY6" fmla="*/ 958078 h 1286194"/>
              <a:gd name="connsiteX7" fmla="*/ 797210 w 881639"/>
              <a:gd name="connsiteY7" fmla="*/ 1242327 h 1286194"/>
              <a:gd name="connsiteX8" fmla="*/ 248636 w 881639"/>
              <a:gd name="connsiteY8" fmla="*/ 1263375 h 1286194"/>
              <a:gd name="connsiteX9" fmla="*/ 133732 w 881639"/>
              <a:gd name="connsiteY9" fmla="*/ 1026867 h 1286194"/>
              <a:gd name="connsiteX10" fmla="*/ 126588 w 881639"/>
              <a:gd name="connsiteY10" fmla="*/ 612244 h 1286194"/>
              <a:gd name="connsiteX11" fmla="*/ 6097 w 881639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26707 w 881758"/>
              <a:gd name="connsiteY10" fmla="*/ 612244 h 1286194"/>
              <a:gd name="connsiteX11" fmla="*/ 6216 w 881758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38858 w 881758"/>
              <a:gd name="connsiteY10" fmla="*/ 503910 h 1286194"/>
              <a:gd name="connsiteX11" fmla="*/ 6216 w 881758"/>
              <a:gd name="connsiteY11" fmla="*/ 679490 h 1286194"/>
              <a:gd name="connsiteX0" fmla="*/ 6961 w 868563"/>
              <a:gd name="connsiteY0" fmla="*/ 538413 h 1286194"/>
              <a:gd name="connsiteX1" fmla="*/ 96872 w 868563"/>
              <a:gd name="connsiteY1" fmla="*/ 369894 h 1286194"/>
              <a:gd name="connsiteX2" fmla="*/ 81699 w 868563"/>
              <a:gd name="connsiteY2" fmla="*/ 165616 h 1286194"/>
              <a:gd name="connsiteX3" fmla="*/ 216382 w 868563"/>
              <a:gd name="connsiteY3" fmla="*/ 20360 h 1286194"/>
              <a:gd name="connsiteX4" fmla="*/ 567188 w 868563"/>
              <a:gd name="connsiteY4" fmla="*/ 9692 h 1286194"/>
              <a:gd name="connsiteX5" fmla="*/ 717366 w 868563"/>
              <a:gd name="connsiteY5" fmla="*/ 165383 h 1286194"/>
              <a:gd name="connsiteX6" fmla="*/ 860184 w 868563"/>
              <a:gd name="connsiteY6" fmla="*/ 958078 h 1286194"/>
              <a:gd name="connsiteX7" fmla="*/ 784134 w 868563"/>
              <a:gd name="connsiteY7" fmla="*/ 1242327 h 1286194"/>
              <a:gd name="connsiteX8" fmla="*/ 235560 w 868563"/>
              <a:gd name="connsiteY8" fmla="*/ 1263375 h 1286194"/>
              <a:gd name="connsiteX9" fmla="*/ 120656 w 868563"/>
              <a:gd name="connsiteY9" fmla="*/ 1026867 h 1286194"/>
              <a:gd name="connsiteX10" fmla="*/ 125663 w 868563"/>
              <a:gd name="connsiteY10" fmla="*/ 503910 h 1286194"/>
              <a:gd name="connsiteX11" fmla="*/ 6961 w 868563"/>
              <a:gd name="connsiteY11" fmla="*/ 538413 h 1286194"/>
              <a:gd name="connsiteX0" fmla="*/ 6961 w 867791"/>
              <a:gd name="connsiteY0" fmla="*/ 538413 h 1312892"/>
              <a:gd name="connsiteX1" fmla="*/ 96872 w 867791"/>
              <a:gd name="connsiteY1" fmla="*/ 369894 h 1312892"/>
              <a:gd name="connsiteX2" fmla="*/ 81699 w 867791"/>
              <a:gd name="connsiteY2" fmla="*/ 165616 h 1312892"/>
              <a:gd name="connsiteX3" fmla="*/ 216382 w 867791"/>
              <a:gd name="connsiteY3" fmla="*/ 20360 h 1312892"/>
              <a:gd name="connsiteX4" fmla="*/ 567188 w 867791"/>
              <a:gd name="connsiteY4" fmla="*/ 9692 h 1312892"/>
              <a:gd name="connsiteX5" fmla="*/ 717366 w 867791"/>
              <a:gd name="connsiteY5" fmla="*/ 165383 h 1312892"/>
              <a:gd name="connsiteX6" fmla="*/ 860184 w 867791"/>
              <a:gd name="connsiteY6" fmla="*/ 958078 h 1312892"/>
              <a:gd name="connsiteX7" fmla="*/ 784134 w 867791"/>
              <a:gd name="connsiteY7" fmla="*/ 1242327 h 1312892"/>
              <a:gd name="connsiteX8" fmla="*/ 256000 w 867791"/>
              <a:gd name="connsiteY8" fmla="*/ 1298372 h 1312892"/>
              <a:gd name="connsiteX9" fmla="*/ 120656 w 867791"/>
              <a:gd name="connsiteY9" fmla="*/ 1026867 h 1312892"/>
              <a:gd name="connsiteX10" fmla="*/ 125663 w 867791"/>
              <a:gd name="connsiteY10" fmla="*/ 503910 h 1312892"/>
              <a:gd name="connsiteX11" fmla="*/ 6961 w 867791"/>
              <a:gd name="connsiteY11" fmla="*/ 538413 h 1312892"/>
              <a:gd name="connsiteX0" fmla="*/ 6961 w 867791"/>
              <a:gd name="connsiteY0" fmla="*/ 538413 h 1313923"/>
              <a:gd name="connsiteX1" fmla="*/ 96872 w 867791"/>
              <a:gd name="connsiteY1" fmla="*/ 369894 h 1313923"/>
              <a:gd name="connsiteX2" fmla="*/ 81699 w 867791"/>
              <a:gd name="connsiteY2" fmla="*/ 165616 h 1313923"/>
              <a:gd name="connsiteX3" fmla="*/ 216382 w 867791"/>
              <a:gd name="connsiteY3" fmla="*/ 20360 h 1313923"/>
              <a:gd name="connsiteX4" fmla="*/ 567188 w 867791"/>
              <a:gd name="connsiteY4" fmla="*/ 9692 h 1313923"/>
              <a:gd name="connsiteX5" fmla="*/ 717366 w 867791"/>
              <a:gd name="connsiteY5" fmla="*/ 165383 h 1313923"/>
              <a:gd name="connsiteX6" fmla="*/ 860184 w 867791"/>
              <a:gd name="connsiteY6" fmla="*/ 958078 h 1313923"/>
              <a:gd name="connsiteX7" fmla="*/ 784134 w 867791"/>
              <a:gd name="connsiteY7" fmla="*/ 1242327 h 1313923"/>
              <a:gd name="connsiteX8" fmla="*/ 256000 w 867791"/>
              <a:gd name="connsiteY8" fmla="*/ 1298372 h 1313923"/>
              <a:gd name="connsiteX9" fmla="*/ 145617 w 867791"/>
              <a:gd name="connsiteY9" fmla="*/ 1012668 h 1313923"/>
              <a:gd name="connsiteX10" fmla="*/ 125663 w 867791"/>
              <a:gd name="connsiteY10" fmla="*/ 503910 h 1313923"/>
              <a:gd name="connsiteX11" fmla="*/ 6961 w 867791"/>
              <a:gd name="connsiteY11" fmla="*/ 538413 h 1313923"/>
              <a:gd name="connsiteX0" fmla="*/ 6961 w 867791"/>
              <a:gd name="connsiteY0" fmla="*/ 538413 h 1310173"/>
              <a:gd name="connsiteX1" fmla="*/ 96872 w 867791"/>
              <a:gd name="connsiteY1" fmla="*/ 369894 h 1310173"/>
              <a:gd name="connsiteX2" fmla="*/ 81699 w 867791"/>
              <a:gd name="connsiteY2" fmla="*/ 165616 h 1310173"/>
              <a:gd name="connsiteX3" fmla="*/ 216382 w 867791"/>
              <a:gd name="connsiteY3" fmla="*/ 20360 h 1310173"/>
              <a:gd name="connsiteX4" fmla="*/ 567188 w 867791"/>
              <a:gd name="connsiteY4" fmla="*/ 9692 h 1310173"/>
              <a:gd name="connsiteX5" fmla="*/ 717366 w 867791"/>
              <a:gd name="connsiteY5" fmla="*/ 165383 h 1310173"/>
              <a:gd name="connsiteX6" fmla="*/ 860184 w 867791"/>
              <a:gd name="connsiteY6" fmla="*/ 958078 h 1310173"/>
              <a:gd name="connsiteX7" fmla="*/ 784134 w 867791"/>
              <a:gd name="connsiteY7" fmla="*/ 1242327 h 1310173"/>
              <a:gd name="connsiteX8" fmla="*/ 256000 w 867791"/>
              <a:gd name="connsiteY8" fmla="*/ 1298372 h 1310173"/>
              <a:gd name="connsiteX9" fmla="*/ 155978 w 867791"/>
              <a:gd name="connsiteY9" fmla="*/ 1064454 h 1310173"/>
              <a:gd name="connsiteX10" fmla="*/ 125663 w 867791"/>
              <a:gd name="connsiteY10" fmla="*/ 503910 h 1310173"/>
              <a:gd name="connsiteX11" fmla="*/ 6961 w 867791"/>
              <a:gd name="connsiteY11" fmla="*/ 538413 h 1310173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6197"/>
              <a:gd name="connsiteX1" fmla="*/ 96872 w 867791"/>
              <a:gd name="connsiteY1" fmla="*/ 369894 h 1306197"/>
              <a:gd name="connsiteX2" fmla="*/ 81699 w 867791"/>
              <a:gd name="connsiteY2" fmla="*/ 165616 h 1306197"/>
              <a:gd name="connsiteX3" fmla="*/ 216382 w 867791"/>
              <a:gd name="connsiteY3" fmla="*/ 20360 h 1306197"/>
              <a:gd name="connsiteX4" fmla="*/ 567188 w 867791"/>
              <a:gd name="connsiteY4" fmla="*/ 9692 h 1306197"/>
              <a:gd name="connsiteX5" fmla="*/ 717366 w 867791"/>
              <a:gd name="connsiteY5" fmla="*/ 165383 h 1306197"/>
              <a:gd name="connsiteX6" fmla="*/ 860184 w 867791"/>
              <a:gd name="connsiteY6" fmla="*/ 958078 h 1306197"/>
              <a:gd name="connsiteX7" fmla="*/ 784134 w 867791"/>
              <a:gd name="connsiteY7" fmla="*/ 1242327 h 1306197"/>
              <a:gd name="connsiteX8" fmla="*/ 256000 w 867791"/>
              <a:gd name="connsiteY8" fmla="*/ 1298372 h 1306197"/>
              <a:gd name="connsiteX9" fmla="*/ 155507 w 867791"/>
              <a:gd name="connsiteY9" fmla="*/ 1120000 h 1306197"/>
              <a:gd name="connsiteX10" fmla="*/ 125663 w 867791"/>
              <a:gd name="connsiteY10" fmla="*/ 503910 h 1306197"/>
              <a:gd name="connsiteX11" fmla="*/ 6961 w 867791"/>
              <a:gd name="connsiteY11" fmla="*/ 538413 h 1306197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39700 h 1307484"/>
              <a:gd name="connsiteX1" fmla="*/ 96872 w 867791"/>
              <a:gd name="connsiteY1" fmla="*/ 371181 h 1307484"/>
              <a:gd name="connsiteX2" fmla="*/ 77366 w 867791"/>
              <a:gd name="connsiteY2" fmla="*/ 91980 h 1307484"/>
              <a:gd name="connsiteX3" fmla="*/ 216382 w 867791"/>
              <a:gd name="connsiteY3" fmla="*/ 21647 h 1307484"/>
              <a:gd name="connsiteX4" fmla="*/ 567188 w 867791"/>
              <a:gd name="connsiteY4" fmla="*/ 10979 h 1307484"/>
              <a:gd name="connsiteX5" fmla="*/ 717366 w 867791"/>
              <a:gd name="connsiteY5" fmla="*/ 166670 h 1307484"/>
              <a:gd name="connsiteX6" fmla="*/ 860184 w 867791"/>
              <a:gd name="connsiteY6" fmla="*/ 959365 h 1307484"/>
              <a:gd name="connsiteX7" fmla="*/ 784134 w 867791"/>
              <a:gd name="connsiteY7" fmla="*/ 1243614 h 1307484"/>
              <a:gd name="connsiteX8" fmla="*/ 256000 w 867791"/>
              <a:gd name="connsiteY8" fmla="*/ 1299659 h 1307484"/>
              <a:gd name="connsiteX9" fmla="*/ 155507 w 867791"/>
              <a:gd name="connsiteY9" fmla="*/ 1121287 h 1307484"/>
              <a:gd name="connsiteX10" fmla="*/ 125663 w 867791"/>
              <a:gd name="connsiteY10" fmla="*/ 505197 h 1307484"/>
              <a:gd name="connsiteX11" fmla="*/ 6961 w 867791"/>
              <a:gd name="connsiteY11" fmla="*/ 539700 h 1307484"/>
              <a:gd name="connsiteX0" fmla="*/ 6961 w 867791"/>
              <a:gd name="connsiteY0" fmla="*/ 550995 h 1318779"/>
              <a:gd name="connsiteX1" fmla="*/ 96872 w 867791"/>
              <a:gd name="connsiteY1" fmla="*/ 382476 h 1318779"/>
              <a:gd name="connsiteX2" fmla="*/ 77366 w 867791"/>
              <a:gd name="connsiteY2" fmla="*/ 103275 h 1318779"/>
              <a:gd name="connsiteX3" fmla="*/ 229757 w 867791"/>
              <a:gd name="connsiteY3" fmla="*/ 9471 h 1318779"/>
              <a:gd name="connsiteX4" fmla="*/ 567188 w 867791"/>
              <a:gd name="connsiteY4" fmla="*/ 22274 h 1318779"/>
              <a:gd name="connsiteX5" fmla="*/ 717366 w 867791"/>
              <a:gd name="connsiteY5" fmla="*/ 177965 h 1318779"/>
              <a:gd name="connsiteX6" fmla="*/ 860184 w 867791"/>
              <a:gd name="connsiteY6" fmla="*/ 970660 h 1318779"/>
              <a:gd name="connsiteX7" fmla="*/ 784134 w 867791"/>
              <a:gd name="connsiteY7" fmla="*/ 1254909 h 1318779"/>
              <a:gd name="connsiteX8" fmla="*/ 256000 w 867791"/>
              <a:gd name="connsiteY8" fmla="*/ 1310954 h 1318779"/>
              <a:gd name="connsiteX9" fmla="*/ 155507 w 867791"/>
              <a:gd name="connsiteY9" fmla="*/ 1132582 h 1318779"/>
              <a:gd name="connsiteX10" fmla="*/ 125663 w 867791"/>
              <a:gd name="connsiteY10" fmla="*/ 516492 h 1318779"/>
              <a:gd name="connsiteX11" fmla="*/ 6961 w 867791"/>
              <a:gd name="connsiteY11" fmla="*/ 550995 h 1318779"/>
              <a:gd name="connsiteX0" fmla="*/ 6961 w 867791"/>
              <a:gd name="connsiteY0" fmla="*/ 560584 h 1328368"/>
              <a:gd name="connsiteX1" fmla="*/ 96872 w 867791"/>
              <a:gd name="connsiteY1" fmla="*/ 392065 h 1328368"/>
              <a:gd name="connsiteX2" fmla="*/ 77366 w 867791"/>
              <a:gd name="connsiteY2" fmla="*/ 112864 h 1328368"/>
              <a:gd name="connsiteX3" fmla="*/ 229757 w 867791"/>
              <a:gd name="connsiteY3" fmla="*/ 19060 h 1328368"/>
              <a:gd name="connsiteX4" fmla="*/ 566246 w 867791"/>
              <a:gd name="connsiteY4" fmla="*/ 15575 h 1328368"/>
              <a:gd name="connsiteX5" fmla="*/ 717366 w 867791"/>
              <a:gd name="connsiteY5" fmla="*/ 187554 h 1328368"/>
              <a:gd name="connsiteX6" fmla="*/ 860184 w 867791"/>
              <a:gd name="connsiteY6" fmla="*/ 980249 h 1328368"/>
              <a:gd name="connsiteX7" fmla="*/ 784134 w 867791"/>
              <a:gd name="connsiteY7" fmla="*/ 1264498 h 1328368"/>
              <a:gd name="connsiteX8" fmla="*/ 256000 w 867791"/>
              <a:gd name="connsiteY8" fmla="*/ 1320543 h 1328368"/>
              <a:gd name="connsiteX9" fmla="*/ 155507 w 867791"/>
              <a:gd name="connsiteY9" fmla="*/ 1142171 h 1328368"/>
              <a:gd name="connsiteX10" fmla="*/ 125663 w 867791"/>
              <a:gd name="connsiteY10" fmla="*/ 526081 h 1328368"/>
              <a:gd name="connsiteX11" fmla="*/ 6961 w 867791"/>
              <a:gd name="connsiteY11" fmla="*/ 560584 h 1328368"/>
              <a:gd name="connsiteX0" fmla="*/ 6961 w 865870"/>
              <a:gd name="connsiteY0" fmla="*/ 560584 h 1328871"/>
              <a:gd name="connsiteX1" fmla="*/ 96872 w 865870"/>
              <a:gd name="connsiteY1" fmla="*/ 392065 h 1328871"/>
              <a:gd name="connsiteX2" fmla="*/ 77366 w 865870"/>
              <a:gd name="connsiteY2" fmla="*/ 112864 h 1328871"/>
              <a:gd name="connsiteX3" fmla="*/ 229757 w 865870"/>
              <a:gd name="connsiteY3" fmla="*/ 19060 h 1328871"/>
              <a:gd name="connsiteX4" fmla="*/ 566246 w 865870"/>
              <a:gd name="connsiteY4" fmla="*/ 15575 h 1328871"/>
              <a:gd name="connsiteX5" fmla="*/ 717366 w 865870"/>
              <a:gd name="connsiteY5" fmla="*/ 187554 h 1328871"/>
              <a:gd name="connsiteX6" fmla="*/ 860184 w 865870"/>
              <a:gd name="connsiteY6" fmla="*/ 980249 h 1328871"/>
              <a:gd name="connsiteX7" fmla="*/ 784134 w 865870"/>
              <a:gd name="connsiteY7" fmla="*/ 1264498 h 1328871"/>
              <a:gd name="connsiteX8" fmla="*/ 314963 w 865870"/>
              <a:gd name="connsiteY8" fmla="*/ 1321127 h 1328871"/>
              <a:gd name="connsiteX9" fmla="*/ 155507 w 865870"/>
              <a:gd name="connsiteY9" fmla="*/ 1142171 h 1328871"/>
              <a:gd name="connsiteX10" fmla="*/ 125663 w 865870"/>
              <a:gd name="connsiteY10" fmla="*/ 526081 h 1328871"/>
              <a:gd name="connsiteX11" fmla="*/ 6961 w 865870"/>
              <a:gd name="connsiteY11" fmla="*/ 560584 h 1328871"/>
              <a:gd name="connsiteX0" fmla="*/ 6961 w 865870"/>
              <a:gd name="connsiteY0" fmla="*/ 560584 h 1328712"/>
              <a:gd name="connsiteX1" fmla="*/ 96872 w 865870"/>
              <a:gd name="connsiteY1" fmla="*/ 392065 h 1328712"/>
              <a:gd name="connsiteX2" fmla="*/ 77366 w 865870"/>
              <a:gd name="connsiteY2" fmla="*/ 112864 h 1328712"/>
              <a:gd name="connsiteX3" fmla="*/ 229757 w 865870"/>
              <a:gd name="connsiteY3" fmla="*/ 19060 h 1328712"/>
              <a:gd name="connsiteX4" fmla="*/ 566246 w 865870"/>
              <a:gd name="connsiteY4" fmla="*/ 15575 h 1328712"/>
              <a:gd name="connsiteX5" fmla="*/ 717366 w 865870"/>
              <a:gd name="connsiteY5" fmla="*/ 187554 h 1328712"/>
              <a:gd name="connsiteX6" fmla="*/ 860184 w 865870"/>
              <a:gd name="connsiteY6" fmla="*/ 980249 h 1328712"/>
              <a:gd name="connsiteX7" fmla="*/ 784134 w 865870"/>
              <a:gd name="connsiteY7" fmla="*/ 1264498 h 1328712"/>
              <a:gd name="connsiteX8" fmla="*/ 314963 w 865870"/>
              <a:gd name="connsiteY8" fmla="*/ 1321127 h 1328712"/>
              <a:gd name="connsiteX9" fmla="*/ 177736 w 865870"/>
              <a:gd name="connsiteY9" fmla="*/ 1144426 h 1328712"/>
              <a:gd name="connsiteX10" fmla="*/ 125663 w 865870"/>
              <a:gd name="connsiteY10" fmla="*/ 526081 h 1328712"/>
              <a:gd name="connsiteX11" fmla="*/ 6961 w 865870"/>
              <a:gd name="connsiteY11" fmla="*/ 560584 h 1328712"/>
              <a:gd name="connsiteX0" fmla="*/ 6961 w 864913"/>
              <a:gd name="connsiteY0" fmla="*/ 560584 h 1327274"/>
              <a:gd name="connsiteX1" fmla="*/ 96872 w 864913"/>
              <a:gd name="connsiteY1" fmla="*/ 392065 h 1327274"/>
              <a:gd name="connsiteX2" fmla="*/ 77366 w 864913"/>
              <a:gd name="connsiteY2" fmla="*/ 112864 h 1327274"/>
              <a:gd name="connsiteX3" fmla="*/ 229757 w 864913"/>
              <a:gd name="connsiteY3" fmla="*/ 19060 h 1327274"/>
              <a:gd name="connsiteX4" fmla="*/ 566246 w 864913"/>
              <a:gd name="connsiteY4" fmla="*/ 15575 h 1327274"/>
              <a:gd name="connsiteX5" fmla="*/ 717366 w 864913"/>
              <a:gd name="connsiteY5" fmla="*/ 187554 h 1327274"/>
              <a:gd name="connsiteX6" fmla="*/ 860184 w 864913"/>
              <a:gd name="connsiteY6" fmla="*/ 980249 h 1327274"/>
              <a:gd name="connsiteX7" fmla="*/ 784134 w 864913"/>
              <a:gd name="connsiteY7" fmla="*/ 1264498 h 1327274"/>
              <a:gd name="connsiteX8" fmla="*/ 351698 w 864913"/>
              <a:gd name="connsiteY8" fmla="*/ 1319456 h 1327274"/>
              <a:gd name="connsiteX9" fmla="*/ 177736 w 864913"/>
              <a:gd name="connsiteY9" fmla="*/ 1144426 h 1327274"/>
              <a:gd name="connsiteX10" fmla="*/ 125663 w 864913"/>
              <a:gd name="connsiteY10" fmla="*/ 526081 h 1327274"/>
              <a:gd name="connsiteX11" fmla="*/ 6961 w 864913"/>
              <a:gd name="connsiteY11" fmla="*/ 560584 h 1327274"/>
              <a:gd name="connsiteX0" fmla="*/ 6961 w 878410"/>
              <a:gd name="connsiteY0" fmla="*/ 560584 h 1325203"/>
              <a:gd name="connsiteX1" fmla="*/ 96872 w 878410"/>
              <a:gd name="connsiteY1" fmla="*/ 392065 h 1325203"/>
              <a:gd name="connsiteX2" fmla="*/ 77366 w 878410"/>
              <a:gd name="connsiteY2" fmla="*/ 112864 h 1325203"/>
              <a:gd name="connsiteX3" fmla="*/ 229757 w 878410"/>
              <a:gd name="connsiteY3" fmla="*/ 19060 h 1325203"/>
              <a:gd name="connsiteX4" fmla="*/ 566246 w 878410"/>
              <a:gd name="connsiteY4" fmla="*/ 15575 h 1325203"/>
              <a:gd name="connsiteX5" fmla="*/ 717366 w 878410"/>
              <a:gd name="connsiteY5" fmla="*/ 187554 h 1325203"/>
              <a:gd name="connsiteX6" fmla="*/ 860184 w 878410"/>
              <a:gd name="connsiteY6" fmla="*/ 980249 h 1325203"/>
              <a:gd name="connsiteX7" fmla="*/ 819942 w 878410"/>
              <a:gd name="connsiteY7" fmla="*/ 1254587 h 1325203"/>
              <a:gd name="connsiteX8" fmla="*/ 351698 w 878410"/>
              <a:gd name="connsiteY8" fmla="*/ 1319456 h 1325203"/>
              <a:gd name="connsiteX9" fmla="*/ 177736 w 878410"/>
              <a:gd name="connsiteY9" fmla="*/ 1144426 h 1325203"/>
              <a:gd name="connsiteX10" fmla="*/ 125663 w 878410"/>
              <a:gd name="connsiteY10" fmla="*/ 526081 h 1325203"/>
              <a:gd name="connsiteX11" fmla="*/ 6961 w 878410"/>
              <a:gd name="connsiteY11" fmla="*/ 560584 h 1325203"/>
              <a:gd name="connsiteX0" fmla="*/ 6961 w 879480"/>
              <a:gd name="connsiteY0" fmla="*/ 560584 h 1324478"/>
              <a:gd name="connsiteX1" fmla="*/ 96872 w 879480"/>
              <a:gd name="connsiteY1" fmla="*/ 392065 h 1324478"/>
              <a:gd name="connsiteX2" fmla="*/ 77366 w 879480"/>
              <a:gd name="connsiteY2" fmla="*/ 112864 h 1324478"/>
              <a:gd name="connsiteX3" fmla="*/ 229757 w 879480"/>
              <a:gd name="connsiteY3" fmla="*/ 19060 h 1324478"/>
              <a:gd name="connsiteX4" fmla="*/ 566246 w 879480"/>
              <a:gd name="connsiteY4" fmla="*/ 15575 h 1324478"/>
              <a:gd name="connsiteX5" fmla="*/ 717366 w 879480"/>
              <a:gd name="connsiteY5" fmla="*/ 187554 h 1324478"/>
              <a:gd name="connsiteX6" fmla="*/ 861931 w 879480"/>
              <a:gd name="connsiteY6" fmla="*/ 1026005 h 1324478"/>
              <a:gd name="connsiteX7" fmla="*/ 819942 w 879480"/>
              <a:gd name="connsiteY7" fmla="*/ 1254587 h 1324478"/>
              <a:gd name="connsiteX8" fmla="*/ 351698 w 879480"/>
              <a:gd name="connsiteY8" fmla="*/ 1319456 h 1324478"/>
              <a:gd name="connsiteX9" fmla="*/ 177736 w 879480"/>
              <a:gd name="connsiteY9" fmla="*/ 1144426 h 1324478"/>
              <a:gd name="connsiteX10" fmla="*/ 125663 w 879480"/>
              <a:gd name="connsiteY10" fmla="*/ 526081 h 1324478"/>
              <a:gd name="connsiteX11" fmla="*/ 6961 w 879480"/>
              <a:gd name="connsiteY11" fmla="*/ 560584 h 1324478"/>
              <a:gd name="connsiteX0" fmla="*/ 6961 w 864502"/>
              <a:gd name="connsiteY0" fmla="*/ 560584 h 1326578"/>
              <a:gd name="connsiteX1" fmla="*/ 96872 w 864502"/>
              <a:gd name="connsiteY1" fmla="*/ 392065 h 1326578"/>
              <a:gd name="connsiteX2" fmla="*/ 77366 w 864502"/>
              <a:gd name="connsiteY2" fmla="*/ 112864 h 1326578"/>
              <a:gd name="connsiteX3" fmla="*/ 229757 w 864502"/>
              <a:gd name="connsiteY3" fmla="*/ 19060 h 1326578"/>
              <a:gd name="connsiteX4" fmla="*/ 566246 w 864502"/>
              <a:gd name="connsiteY4" fmla="*/ 15575 h 1326578"/>
              <a:gd name="connsiteX5" fmla="*/ 717366 w 864502"/>
              <a:gd name="connsiteY5" fmla="*/ 187554 h 1326578"/>
              <a:gd name="connsiteX6" fmla="*/ 861931 w 864502"/>
              <a:gd name="connsiteY6" fmla="*/ 1026005 h 1326578"/>
              <a:gd name="connsiteX7" fmla="*/ 773212 w 864502"/>
              <a:gd name="connsiteY7" fmla="*/ 1266151 h 1326578"/>
              <a:gd name="connsiteX8" fmla="*/ 351698 w 864502"/>
              <a:gd name="connsiteY8" fmla="*/ 1319456 h 1326578"/>
              <a:gd name="connsiteX9" fmla="*/ 177736 w 864502"/>
              <a:gd name="connsiteY9" fmla="*/ 1144426 h 1326578"/>
              <a:gd name="connsiteX10" fmla="*/ 125663 w 864502"/>
              <a:gd name="connsiteY10" fmla="*/ 526081 h 1326578"/>
              <a:gd name="connsiteX11" fmla="*/ 6961 w 864502"/>
              <a:gd name="connsiteY11" fmla="*/ 560584 h 1326578"/>
              <a:gd name="connsiteX0" fmla="*/ 6961 w 864110"/>
              <a:gd name="connsiteY0" fmla="*/ 560584 h 1331877"/>
              <a:gd name="connsiteX1" fmla="*/ 96872 w 864110"/>
              <a:gd name="connsiteY1" fmla="*/ 392065 h 1331877"/>
              <a:gd name="connsiteX2" fmla="*/ 77366 w 864110"/>
              <a:gd name="connsiteY2" fmla="*/ 112864 h 1331877"/>
              <a:gd name="connsiteX3" fmla="*/ 229757 w 864110"/>
              <a:gd name="connsiteY3" fmla="*/ 19060 h 1331877"/>
              <a:gd name="connsiteX4" fmla="*/ 566246 w 864110"/>
              <a:gd name="connsiteY4" fmla="*/ 15575 h 1331877"/>
              <a:gd name="connsiteX5" fmla="*/ 717366 w 864110"/>
              <a:gd name="connsiteY5" fmla="*/ 187554 h 1331877"/>
              <a:gd name="connsiteX6" fmla="*/ 861931 w 864110"/>
              <a:gd name="connsiteY6" fmla="*/ 1026005 h 1331877"/>
              <a:gd name="connsiteX7" fmla="*/ 773212 w 864110"/>
              <a:gd name="connsiteY7" fmla="*/ 1266151 h 1331877"/>
              <a:gd name="connsiteX8" fmla="*/ 386884 w 864110"/>
              <a:gd name="connsiteY8" fmla="*/ 1325422 h 1331877"/>
              <a:gd name="connsiteX9" fmla="*/ 177736 w 864110"/>
              <a:gd name="connsiteY9" fmla="*/ 1144426 h 1331877"/>
              <a:gd name="connsiteX10" fmla="*/ 125663 w 864110"/>
              <a:gd name="connsiteY10" fmla="*/ 526081 h 1331877"/>
              <a:gd name="connsiteX11" fmla="*/ 6961 w 864110"/>
              <a:gd name="connsiteY11" fmla="*/ 560584 h 1331877"/>
              <a:gd name="connsiteX0" fmla="*/ 6961 w 864110"/>
              <a:gd name="connsiteY0" fmla="*/ 560584 h 1332354"/>
              <a:gd name="connsiteX1" fmla="*/ 96872 w 864110"/>
              <a:gd name="connsiteY1" fmla="*/ 392065 h 1332354"/>
              <a:gd name="connsiteX2" fmla="*/ 77366 w 864110"/>
              <a:gd name="connsiteY2" fmla="*/ 112864 h 1332354"/>
              <a:gd name="connsiteX3" fmla="*/ 229757 w 864110"/>
              <a:gd name="connsiteY3" fmla="*/ 19060 h 1332354"/>
              <a:gd name="connsiteX4" fmla="*/ 566246 w 864110"/>
              <a:gd name="connsiteY4" fmla="*/ 15575 h 1332354"/>
              <a:gd name="connsiteX5" fmla="*/ 717366 w 864110"/>
              <a:gd name="connsiteY5" fmla="*/ 187554 h 1332354"/>
              <a:gd name="connsiteX6" fmla="*/ 861931 w 864110"/>
              <a:gd name="connsiteY6" fmla="*/ 1026005 h 1332354"/>
              <a:gd name="connsiteX7" fmla="*/ 773212 w 864110"/>
              <a:gd name="connsiteY7" fmla="*/ 1266151 h 1332354"/>
              <a:gd name="connsiteX8" fmla="*/ 386884 w 864110"/>
              <a:gd name="connsiteY8" fmla="*/ 1325422 h 1332354"/>
              <a:gd name="connsiteX9" fmla="*/ 197485 w 864110"/>
              <a:gd name="connsiteY9" fmla="*/ 1137282 h 1332354"/>
              <a:gd name="connsiteX10" fmla="*/ 125663 w 864110"/>
              <a:gd name="connsiteY10" fmla="*/ 526081 h 1332354"/>
              <a:gd name="connsiteX11" fmla="*/ 6961 w 864110"/>
              <a:gd name="connsiteY11" fmla="*/ 560584 h 1332354"/>
              <a:gd name="connsiteX0" fmla="*/ 6961 w 864110"/>
              <a:gd name="connsiteY0" fmla="*/ 560674 h 1332444"/>
              <a:gd name="connsiteX1" fmla="*/ 96872 w 864110"/>
              <a:gd name="connsiteY1" fmla="*/ 392155 h 1332444"/>
              <a:gd name="connsiteX2" fmla="*/ 79552 w 864110"/>
              <a:gd name="connsiteY2" fmla="*/ 114810 h 1332444"/>
              <a:gd name="connsiteX3" fmla="*/ 229757 w 864110"/>
              <a:gd name="connsiteY3" fmla="*/ 19150 h 1332444"/>
              <a:gd name="connsiteX4" fmla="*/ 566246 w 864110"/>
              <a:gd name="connsiteY4" fmla="*/ 15665 h 1332444"/>
              <a:gd name="connsiteX5" fmla="*/ 717366 w 864110"/>
              <a:gd name="connsiteY5" fmla="*/ 187644 h 1332444"/>
              <a:gd name="connsiteX6" fmla="*/ 861931 w 864110"/>
              <a:gd name="connsiteY6" fmla="*/ 1026095 h 1332444"/>
              <a:gd name="connsiteX7" fmla="*/ 773212 w 864110"/>
              <a:gd name="connsiteY7" fmla="*/ 1266241 h 1332444"/>
              <a:gd name="connsiteX8" fmla="*/ 386884 w 864110"/>
              <a:gd name="connsiteY8" fmla="*/ 1325512 h 1332444"/>
              <a:gd name="connsiteX9" fmla="*/ 197485 w 864110"/>
              <a:gd name="connsiteY9" fmla="*/ 1137372 h 1332444"/>
              <a:gd name="connsiteX10" fmla="*/ 125663 w 864110"/>
              <a:gd name="connsiteY10" fmla="*/ 526171 h 1332444"/>
              <a:gd name="connsiteX11" fmla="*/ 6961 w 864110"/>
              <a:gd name="connsiteY11" fmla="*/ 560674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528"/>
              <a:gd name="connsiteX1" fmla="*/ 76387 w 843625"/>
              <a:gd name="connsiteY1" fmla="*/ 392155 h 1332528"/>
              <a:gd name="connsiteX2" fmla="*/ 59067 w 843625"/>
              <a:gd name="connsiteY2" fmla="*/ 114810 h 1332528"/>
              <a:gd name="connsiteX3" fmla="*/ 209272 w 843625"/>
              <a:gd name="connsiteY3" fmla="*/ 19150 h 1332528"/>
              <a:gd name="connsiteX4" fmla="*/ 545761 w 843625"/>
              <a:gd name="connsiteY4" fmla="*/ 15665 h 1332528"/>
              <a:gd name="connsiteX5" fmla="*/ 696881 w 843625"/>
              <a:gd name="connsiteY5" fmla="*/ 187644 h 1332528"/>
              <a:gd name="connsiteX6" fmla="*/ 841446 w 843625"/>
              <a:gd name="connsiteY6" fmla="*/ 1026095 h 1332528"/>
              <a:gd name="connsiteX7" fmla="*/ 752727 w 843625"/>
              <a:gd name="connsiteY7" fmla="*/ 1266241 h 1332528"/>
              <a:gd name="connsiteX8" fmla="*/ 366399 w 843625"/>
              <a:gd name="connsiteY8" fmla="*/ 1325512 h 1332528"/>
              <a:gd name="connsiteX9" fmla="*/ 184643 w 843625"/>
              <a:gd name="connsiteY9" fmla="*/ 1136120 h 1332528"/>
              <a:gd name="connsiteX10" fmla="*/ 105178 w 843625"/>
              <a:gd name="connsiteY10" fmla="*/ 526171 h 1332528"/>
              <a:gd name="connsiteX11" fmla="*/ 8576 w 843625"/>
              <a:gd name="connsiteY11" fmla="*/ 550409 h 1332528"/>
              <a:gd name="connsiteX0" fmla="*/ 8576 w 843404"/>
              <a:gd name="connsiteY0" fmla="*/ 550409 h 1327013"/>
              <a:gd name="connsiteX1" fmla="*/ 76387 w 843404"/>
              <a:gd name="connsiteY1" fmla="*/ 392155 h 1327013"/>
              <a:gd name="connsiteX2" fmla="*/ 59067 w 843404"/>
              <a:gd name="connsiteY2" fmla="*/ 114810 h 1327013"/>
              <a:gd name="connsiteX3" fmla="*/ 209272 w 843404"/>
              <a:gd name="connsiteY3" fmla="*/ 19150 h 1327013"/>
              <a:gd name="connsiteX4" fmla="*/ 545761 w 843404"/>
              <a:gd name="connsiteY4" fmla="*/ 15665 h 1327013"/>
              <a:gd name="connsiteX5" fmla="*/ 696881 w 843404"/>
              <a:gd name="connsiteY5" fmla="*/ 187644 h 1327013"/>
              <a:gd name="connsiteX6" fmla="*/ 841446 w 843404"/>
              <a:gd name="connsiteY6" fmla="*/ 1026095 h 1327013"/>
              <a:gd name="connsiteX7" fmla="*/ 752727 w 843404"/>
              <a:gd name="connsiteY7" fmla="*/ 1266241 h 1327013"/>
              <a:gd name="connsiteX8" fmla="*/ 390961 w 843404"/>
              <a:gd name="connsiteY8" fmla="*/ 1319274 h 1327013"/>
              <a:gd name="connsiteX9" fmla="*/ 184643 w 843404"/>
              <a:gd name="connsiteY9" fmla="*/ 1136120 h 1327013"/>
              <a:gd name="connsiteX10" fmla="*/ 105178 w 843404"/>
              <a:gd name="connsiteY10" fmla="*/ 526171 h 1327013"/>
              <a:gd name="connsiteX11" fmla="*/ 8576 w 843404"/>
              <a:gd name="connsiteY11" fmla="*/ 550409 h 1327013"/>
              <a:gd name="connsiteX0" fmla="*/ 8576 w 843404"/>
              <a:gd name="connsiteY0" fmla="*/ 567995 h 1344599"/>
              <a:gd name="connsiteX1" fmla="*/ 76387 w 843404"/>
              <a:gd name="connsiteY1" fmla="*/ 409741 h 1344599"/>
              <a:gd name="connsiteX2" fmla="*/ 59067 w 843404"/>
              <a:gd name="connsiteY2" fmla="*/ 132396 h 1344599"/>
              <a:gd name="connsiteX3" fmla="*/ 262200 w 843404"/>
              <a:gd name="connsiteY3" fmla="*/ 8133 h 1344599"/>
              <a:gd name="connsiteX4" fmla="*/ 545761 w 843404"/>
              <a:gd name="connsiteY4" fmla="*/ 33251 h 1344599"/>
              <a:gd name="connsiteX5" fmla="*/ 696881 w 843404"/>
              <a:gd name="connsiteY5" fmla="*/ 205230 h 1344599"/>
              <a:gd name="connsiteX6" fmla="*/ 841446 w 843404"/>
              <a:gd name="connsiteY6" fmla="*/ 1043681 h 1344599"/>
              <a:gd name="connsiteX7" fmla="*/ 752727 w 843404"/>
              <a:gd name="connsiteY7" fmla="*/ 1283827 h 1344599"/>
              <a:gd name="connsiteX8" fmla="*/ 390961 w 843404"/>
              <a:gd name="connsiteY8" fmla="*/ 1336860 h 1344599"/>
              <a:gd name="connsiteX9" fmla="*/ 184643 w 843404"/>
              <a:gd name="connsiteY9" fmla="*/ 1153706 h 1344599"/>
              <a:gd name="connsiteX10" fmla="*/ 105178 w 843404"/>
              <a:gd name="connsiteY10" fmla="*/ 543757 h 1344599"/>
              <a:gd name="connsiteX11" fmla="*/ 8576 w 843404"/>
              <a:gd name="connsiteY11" fmla="*/ 567995 h 1344599"/>
              <a:gd name="connsiteX0" fmla="*/ 8576 w 843404"/>
              <a:gd name="connsiteY0" fmla="*/ 567509 h 1344113"/>
              <a:gd name="connsiteX1" fmla="*/ 76387 w 843404"/>
              <a:gd name="connsiteY1" fmla="*/ 409255 h 1344113"/>
              <a:gd name="connsiteX2" fmla="*/ 99190 w 843404"/>
              <a:gd name="connsiteY2" fmla="*/ 125338 h 1344113"/>
              <a:gd name="connsiteX3" fmla="*/ 262200 w 843404"/>
              <a:gd name="connsiteY3" fmla="*/ 7647 h 1344113"/>
              <a:gd name="connsiteX4" fmla="*/ 545761 w 843404"/>
              <a:gd name="connsiteY4" fmla="*/ 32765 h 1344113"/>
              <a:gd name="connsiteX5" fmla="*/ 696881 w 843404"/>
              <a:gd name="connsiteY5" fmla="*/ 204744 h 1344113"/>
              <a:gd name="connsiteX6" fmla="*/ 841446 w 843404"/>
              <a:gd name="connsiteY6" fmla="*/ 1043195 h 1344113"/>
              <a:gd name="connsiteX7" fmla="*/ 752727 w 843404"/>
              <a:gd name="connsiteY7" fmla="*/ 1283341 h 1344113"/>
              <a:gd name="connsiteX8" fmla="*/ 390961 w 843404"/>
              <a:gd name="connsiteY8" fmla="*/ 1336374 h 1344113"/>
              <a:gd name="connsiteX9" fmla="*/ 184643 w 843404"/>
              <a:gd name="connsiteY9" fmla="*/ 1153220 h 1344113"/>
              <a:gd name="connsiteX10" fmla="*/ 105178 w 843404"/>
              <a:gd name="connsiteY10" fmla="*/ 543271 h 1344113"/>
              <a:gd name="connsiteX11" fmla="*/ 8576 w 843404"/>
              <a:gd name="connsiteY11" fmla="*/ 567509 h 1344113"/>
              <a:gd name="connsiteX0" fmla="*/ 8576 w 843404"/>
              <a:gd name="connsiteY0" fmla="*/ 566478 h 1343082"/>
              <a:gd name="connsiteX1" fmla="*/ 76387 w 843404"/>
              <a:gd name="connsiteY1" fmla="*/ 408224 h 1343082"/>
              <a:gd name="connsiteX2" fmla="*/ 99190 w 843404"/>
              <a:gd name="connsiteY2" fmla="*/ 124307 h 1343082"/>
              <a:gd name="connsiteX3" fmla="*/ 262200 w 843404"/>
              <a:gd name="connsiteY3" fmla="*/ 6616 h 1343082"/>
              <a:gd name="connsiteX4" fmla="*/ 579343 w 843404"/>
              <a:gd name="connsiteY4" fmla="*/ 35092 h 1343082"/>
              <a:gd name="connsiteX5" fmla="*/ 696881 w 843404"/>
              <a:gd name="connsiteY5" fmla="*/ 203713 h 1343082"/>
              <a:gd name="connsiteX6" fmla="*/ 841446 w 843404"/>
              <a:gd name="connsiteY6" fmla="*/ 1042164 h 1343082"/>
              <a:gd name="connsiteX7" fmla="*/ 752727 w 843404"/>
              <a:gd name="connsiteY7" fmla="*/ 1282310 h 1343082"/>
              <a:gd name="connsiteX8" fmla="*/ 390961 w 843404"/>
              <a:gd name="connsiteY8" fmla="*/ 1335343 h 1343082"/>
              <a:gd name="connsiteX9" fmla="*/ 184643 w 843404"/>
              <a:gd name="connsiteY9" fmla="*/ 1152189 h 1343082"/>
              <a:gd name="connsiteX10" fmla="*/ 105178 w 843404"/>
              <a:gd name="connsiteY10" fmla="*/ 542240 h 1343082"/>
              <a:gd name="connsiteX11" fmla="*/ 8576 w 843404"/>
              <a:gd name="connsiteY11" fmla="*/ 566478 h 1343082"/>
              <a:gd name="connsiteX0" fmla="*/ 8576 w 843404"/>
              <a:gd name="connsiteY0" fmla="*/ 580816 h 1357420"/>
              <a:gd name="connsiteX1" fmla="*/ 76387 w 843404"/>
              <a:gd name="connsiteY1" fmla="*/ 422562 h 1357420"/>
              <a:gd name="connsiteX2" fmla="*/ 99190 w 843404"/>
              <a:gd name="connsiteY2" fmla="*/ 138645 h 1357420"/>
              <a:gd name="connsiteX3" fmla="*/ 308863 w 843404"/>
              <a:gd name="connsiteY3" fmla="*/ 4451 h 1357420"/>
              <a:gd name="connsiteX4" fmla="*/ 579343 w 843404"/>
              <a:gd name="connsiteY4" fmla="*/ 49430 h 1357420"/>
              <a:gd name="connsiteX5" fmla="*/ 696881 w 843404"/>
              <a:gd name="connsiteY5" fmla="*/ 218051 h 1357420"/>
              <a:gd name="connsiteX6" fmla="*/ 841446 w 843404"/>
              <a:gd name="connsiteY6" fmla="*/ 1056502 h 1357420"/>
              <a:gd name="connsiteX7" fmla="*/ 752727 w 843404"/>
              <a:gd name="connsiteY7" fmla="*/ 1296648 h 1357420"/>
              <a:gd name="connsiteX8" fmla="*/ 390961 w 843404"/>
              <a:gd name="connsiteY8" fmla="*/ 1349681 h 1357420"/>
              <a:gd name="connsiteX9" fmla="*/ 184643 w 843404"/>
              <a:gd name="connsiteY9" fmla="*/ 1166527 h 1357420"/>
              <a:gd name="connsiteX10" fmla="*/ 105178 w 843404"/>
              <a:gd name="connsiteY10" fmla="*/ 556578 h 1357420"/>
              <a:gd name="connsiteX11" fmla="*/ 8576 w 843404"/>
              <a:gd name="connsiteY11" fmla="*/ 580816 h 1357420"/>
              <a:gd name="connsiteX0" fmla="*/ 8576 w 842535"/>
              <a:gd name="connsiteY0" fmla="*/ 580879 h 1357483"/>
              <a:gd name="connsiteX1" fmla="*/ 76387 w 842535"/>
              <a:gd name="connsiteY1" fmla="*/ 422625 h 1357483"/>
              <a:gd name="connsiteX2" fmla="*/ 99190 w 842535"/>
              <a:gd name="connsiteY2" fmla="*/ 138708 h 1357483"/>
              <a:gd name="connsiteX3" fmla="*/ 308863 w 842535"/>
              <a:gd name="connsiteY3" fmla="*/ 4514 h 1357483"/>
              <a:gd name="connsiteX4" fmla="*/ 579343 w 842535"/>
              <a:gd name="connsiteY4" fmla="*/ 49493 h 1357483"/>
              <a:gd name="connsiteX5" fmla="*/ 714903 w 842535"/>
              <a:gd name="connsiteY5" fmla="*/ 221806 h 1357483"/>
              <a:gd name="connsiteX6" fmla="*/ 841446 w 842535"/>
              <a:gd name="connsiteY6" fmla="*/ 1056565 h 1357483"/>
              <a:gd name="connsiteX7" fmla="*/ 752727 w 842535"/>
              <a:gd name="connsiteY7" fmla="*/ 1296711 h 1357483"/>
              <a:gd name="connsiteX8" fmla="*/ 390961 w 842535"/>
              <a:gd name="connsiteY8" fmla="*/ 1349744 h 1357483"/>
              <a:gd name="connsiteX9" fmla="*/ 184643 w 842535"/>
              <a:gd name="connsiteY9" fmla="*/ 1166590 h 1357483"/>
              <a:gd name="connsiteX10" fmla="*/ 105178 w 842535"/>
              <a:gd name="connsiteY10" fmla="*/ 556641 h 1357483"/>
              <a:gd name="connsiteX11" fmla="*/ 8576 w 842535"/>
              <a:gd name="connsiteY11" fmla="*/ 580879 h 1357483"/>
              <a:gd name="connsiteX0" fmla="*/ 8576 w 842535"/>
              <a:gd name="connsiteY0" fmla="*/ 577971 h 1354575"/>
              <a:gd name="connsiteX1" fmla="*/ 76387 w 842535"/>
              <a:gd name="connsiteY1" fmla="*/ 419717 h 1354575"/>
              <a:gd name="connsiteX2" fmla="*/ 99190 w 842535"/>
              <a:gd name="connsiteY2" fmla="*/ 135800 h 1354575"/>
              <a:gd name="connsiteX3" fmla="*/ 308863 w 842535"/>
              <a:gd name="connsiteY3" fmla="*/ 1606 h 1354575"/>
              <a:gd name="connsiteX4" fmla="*/ 714903 w 842535"/>
              <a:gd name="connsiteY4" fmla="*/ 218898 h 1354575"/>
              <a:gd name="connsiteX5" fmla="*/ 841446 w 842535"/>
              <a:gd name="connsiteY5" fmla="*/ 1053657 h 1354575"/>
              <a:gd name="connsiteX6" fmla="*/ 752727 w 842535"/>
              <a:gd name="connsiteY6" fmla="*/ 1293803 h 1354575"/>
              <a:gd name="connsiteX7" fmla="*/ 390961 w 842535"/>
              <a:gd name="connsiteY7" fmla="*/ 1346836 h 1354575"/>
              <a:gd name="connsiteX8" fmla="*/ 184643 w 842535"/>
              <a:gd name="connsiteY8" fmla="*/ 1163682 h 1354575"/>
              <a:gd name="connsiteX9" fmla="*/ 105178 w 842535"/>
              <a:gd name="connsiteY9" fmla="*/ 553733 h 1354575"/>
              <a:gd name="connsiteX10" fmla="*/ 8576 w 842535"/>
              <a:gd name="connsiteY10" fmla="*/ 577971 h 1354575"/>
              <a:gd name="connsiteX0" fmla="*/ 8576 w 841897"/>
              <a:gd name="connsiteY0" fmla="*/ 576547 h 1353151"/>
              <a:gd name="connsiteX1" fmla="*/ 76387 w 841897"/>
              <a:gd name="connsiteY1" fmla="*/ 418293 h 1353151"/>
              <a:gd name="connsiteX2" fmla="*/ 99190 w 841897"/>
              <a:gd name="connsiteY2" fmla="*/ 134376 h 1353151"/>
              <a:gd name="connsiteX3" fmla="*/ 308863 w 841897"/>
              <a:gd name="connsiteY3" fmla="*/ 182 h 1353151"/>
              <a:gd name="connsiteX4" fmla="*/ 730941 w 841897"/>
              <a:gd name="connsiteY4" fmla="*/ 159475 h 1353151"/>
              <a:gd name="connsiteX5" fmla="*/ 841446 w 841897"/>
              <a:gd name="connsiteY5" fmla="*/ 1052233 h 1353151"/>
              <a:gd name="connsiteX6" fmla="*/ 752727 w 841897"/>
              <a:gd name="connsiteY6" fmla="*/ 1292379 h 1353151"/>
              <a:gd name="connsiteX7" fmla="*/ 390961 w 841897"/>
              <a:gd name="connsiteY7" fmla="*/ 1345412 h 1353151"/>
              <a:gd name="connsiteX8" fmla="*/ 184643 w 841897"/>
              <a:gd name="connsiteY8" fmla="*/ 1162258 h 1353151"/>
              <a:gd name="connsiteX9" fmla="*/ 105178 w 841897"/>
              <a:gd name="connsiteY9" fmla="*/ 552309 h 1353151"/>
              <a:gd name="connsiteX10" fmla="*/ 8576 w 841897"/>
              <a:gd name="connsiteY10" fmla="*/ 576547 h 1353151"/>
              <a:gd name="connsiteX0" fmla="*/ 8576 w 852902"/>
              <a:gd name="connsiteY0" fmla="*/ 576547 h 1354413"/>
              <a:gd name="connsiteX1" fmla="*/ 76387 w 852902"/>
              <a:gd name="connsiteY1" fmla="*/ 418293 h 1354413"/>
              <a:gd name="connsiteX2" fmla="*/ 99190 w 852902"/>
              <a:gd name="connsiteY2" fmla="*/ 134376 h 1354413"/>
              <a:gd name="connsiteX3" fmla="*/ 308863 w 852902"/>
              <a:gd name="connsiteY3" fmla="*/ 182 h 1354413"/>
              <a:gd name="connsiteX4" fmla="*/ 730941 w 852902"/>
              <a:gd name="connsiteY4" fmla="*/ 159475 h 1354413"/>
              <a:gd name="connsiteX5" fmla="*/ 852579 w 852902"/>
              <a:gd name="connsiteY5" fmla="*/ 1001682 h 1354413"/>
              <a:gd name="connsiteX6" fmla="*/ 752727 w 852902"/>
              <a:gd name="connsiteY6" fmla="*/ 1292379 h 1354413"/>
              <a:gd name="connsiteX7" fmla="*/ 390961 w 852902"/>
              <a:gd name="connsiteY7" fmla="*/ 1345412 h 1354413"/>
              <a:gd name="connsiteX8" fmla="*/ 184643 w 852902"/>
              <a:gd name="connsiteY8" fmla="*/ 1162258 h 1354413"/>
              <a:gd name="connsiteX9" fmla="*/ 105178 w 852902"/>
              <a:gd name="connsiteY9" fmla="*/ 552309 h 1354413"/>
              <a:gd name="connsiteX10" fmla="*/ 8576 w 852902"/>
              <a:gd name="connsiteY10" fmla="*/ 576547 h 1354413"/>
              <a:gd name="connsiteX0" fmla="*/ 9753 w 842440"/>
              <a:gd name="connsiteY0" fmla="*/ 568913 h 1354413"/>
              <a:gd name="connsiteX1" fmla="*/ 65925 w 842440"/>
              <a:gd name="connsiteY1" fmla="*/ 418293 h 1354413"/>
              <a:gd name="connsiteX2" fmla="*/ 88728 w 842440"/>
              <a:gd name="connsiteY2" fmla="*/ 134376 h 1354413"/>
              <a:gd name="connsiteX3" fmla="*/ 298401 w 842440"/>
              <a:gd name="connsiteY3" fmla="*/ 182 h 1354413"/>
              <a:gd name="connsiteX4" fmla="*/ 720479 w 842440"/>
              <a:gd name="connsiteY4" fmla="*/ 159475 h 1354413"/>
              <a:gd name="connsiteX5" fmla="*/ 842117 w 842440"/>
              <a:gd name="connsiteY5" fmla="*/ 1001682 h 1354413"/>
              <a:gd name="connsiteX6" fmla="*/ 742265 w 842440"/>
              <a:gd name="connsiteY6" fmla="*/ 1292379 h 1354413"/>
              <a:gd name="connsiteX7" fmla="*/ 380499 w 842440"/>
              <a:gd name="connsiteY7" fmla="*/ 1345412 h 1354413"/>
              <a:gd name="connsiteX8" fmla="*/ 174181 w 842440"/>
              <a:gd name="connsiteY8" fmla="*/ 1162258 h 1354413"/>
              <a:gd name="connsiteX9" fmla="*/ 94716 w 842440"/>
              <a:gd name="connsiteY9" fmla="*/ 552309 h 1354413"/>
              <a:gd name="connsiteX10" fmla="*/ 9753 w 842440"/>
              <a:gd name="connsiteY10" fmla="*/ 568913 h 1354413"/>
              <a:gd name="connsiteX0" fmla="*/ 9475 w 842162"/>
              <a:gd name="connsiteY0" fmla="*/ 568921 h 1354421"/>
              <a:gd name="connsiteX1" fmla="*/ 68141 w 842162"/>
              <a:gd name="connsiteY1" fmla="*/ 437939 h 1354421"/>
              <a:gd name="connsiteX2" fmla="*/ 88450 w 842162"/>
              <a:gd name="connsiteY2" fmla="*/ 134384 h 1354421"/>
              <a:gd name="connsiteX3" fmla="*/ 298123 w 842162"/>
              <a:gd name="connsiteY3" fmla="*/ 190 h 1354421"/>
              <a:gd name="connsiteX4" fmla="*/ 720201 w 842162"/>
              <a:gd name="connsiteY4" fmla="*/ 159483 h 1354421"/>
              <a:gd name="connsiteX5" fmla="*/ 841839 w 842162"/>
              <a:gd name="connsiteY5" fmla="*/ 1001690 h 1354421"/>
              <a:gd name="connsiteX6" fmla="*/ 741987 w 842162"/>
              <a:gd name="connsiteY6" fmla="*/ 1292387 h 1354421"/>
              <a:gd name="connsiteX7" fmla="*/ 380221 w 842162"/>
              <a:gd name="connsiteY7" fmla="*/ 1345420 h 1354421"/>
              <a:gd name="connsiteX8" fmla="*/ 173903 w 842162"/>
              <a:gd name="connsiteY8" fmla="*/ 1162266 h 1354421"/>
              <a:gd name="connsiteX9" fmla="*/ 94438 w 842162"/>
              <a:gd name="connsiteY9" fmla="*/ 552317 h 1354421"/>
              <a:gd name="connsiteX10" fmla="*/ 9475 w 842162"/>
              <a:gd name="connsiteY10" fmla="*/ 568921 h 1354421"/>
              <a:gd name="connsiteX0" fmla="*/ 9475 w 842162"/>
              <a:gd name="connsiteY0" fmla="*/ 568732 h 1354232"/>
              <a:gd name="connsiteX1" fmla="*/ 68141 w 842162"/>
              <a:gd name="connsiteY1" fmla="*/ 437750 h 1354232"/>
              <a:gd name="connsiteX2" fmla="*/ 86360 w 842162"/>
              <a:gd name="connsiteY2" fmla="*/ 157448 h 1354232"/>
              <a:gd name="connsiteX3" fmla="*/ 298123 w 842162"/>
              <a:gd name="connsiteY3" fmla="*/ 1 h 1354232"/>
              <a:gd name="connsiteX4" fmla="*/ 720201 w 842162"/>
              <a:gd name="connsiteY4" fmla="*/ 159294 h 1354232"/>
              <a:gd name="connsiteX5" fmla="*/ 841839 w 842162"/>
              <a:gd name="connsiteY5" fmla="*/ 1001501 h 1354232"/>
              <a:gd name="connsiteX6" fmla="*/ 741987 w 842162"/>
              <a:gd name="connsiteY6" fmla="*/ 1292198 h 1354232"/>
              <a:gd name="connsiteX7" fmla="*/ 380221 w 842162"/>
              <a:gd name="connsiteY7" fmla="*/ 1345231 h 1354232"/>
              <a:gd name="connsiteX8" fmla="*/ 173903 w 842162"/>
              <a:gd name="connsiteY8" fmla="*/ 1162077 h 1354232"/>
              <a:gd name="connsiteX9" fmla="*/ 94438 w 842162"/>
              <a:gd name="connsiteY9" fmla="*/ 552128 h 1354232"/>
              <a:gd name="connsiteX10" fmla="*/ 9475 w 842162"/>
              <a:gd name="connsiteY10" fmla="*/ 568732 h 1354232"/>
              <a:gd name="connsiteX0" fmla="*/ 9475 w 842162"/>
              <a:gd name="connsiteY0" fmla="*/ 553089 h 1338589"/>
              <a:gd name="connsiteX1" fmla="*/ 68141 w 842162"/>
              <a:gd name="connsiteY1" fmla="*/ 422107 h 1338589"/>
              <a:gd name="connsiteX2" fmla="*/ 86360 w 842162"/>
              <a:gd name="connsiteY2" fmla="*/ 141805 h 1338589"/>
              <a:gd name="connsiteX3" fmla="*/ 302731 w 842162"/>
              <a:gd name="connsiteY3" fmla="*/ 786 h 1338589"/>
              <a:gd name="connsiteX4" fmla="*/ 720201 w 842162"/>
              <a:gd name="connsiteY4" fmla="*/ 143651 h 1338589"/>
              <a:gd name="connsiteX5" fmla="*/ 841839 w 842162"/>
              <a:gd name="connsiteY5" fmla="*/ 985858 h 1338589"/>
              <a:gd name="connsiteX6" fmla="*/ 741987 w 842162"/>
              <a:gd name="connsiteY6" fmla="*/ 1276555 h 1338589"/>
              <a:gd name="connsiteX7" fmla="*/ 380221 w 842162"/>
              <a:gd name="connsiteY7" fmla="*/ 1329588 h 1338589"/>
              <a:gd name="connsiteX8" fmla="*/ 173903 w 842162"/>
              <a:gd name="connsiteY8" fmla="*/ 1146434 h 1338589"/>
              <a:gd name="connsiteX9" fmla="*/ 94438 w 842162"/>
              <a:gd name="connsiteY9" fmla="*/ 536485 h 1338589"/>
              <a:gd name="connsiteX10" fmla="*/ 9475 w 842162"/>
              <a:gd name="connsiteY10" fmla="*/ 553089 h 1338589"/>
              <a:gd name="connsiteX0" fmla="*/ 9475 w 842162"/>
              <a:gd name="connsiteY0" fmla="*/ 556656 h 1342156"/>
              <a:gd name="connsiteX1" fmla="*/ 68141 w 842162"/>
              <a:gd name="connsiteY1" fmla="*/ 425674 h 1342156"/>
              <a:gd name="connsiteX2" fmla="*/ 86360 w 842162"/>
              <a:gd name="connsiteY2" fmla="*/ 145372 h 1342156"/>
              <a:gd name="connsiteX3" fmla="*/ 302731 w 842162"/>
              <a:gd name="connsiteY3" fmla="*/ 4353 h 1342156"/>
              <a:gd name="connsiteX4" fmla="*/ 720201 w 842162"/>
              <a:gd name="connsiteY4" fmla="*/ 147218 h 1342156"/>
              <a:gd name="connsiteX5" fmla="*/ 841839 w 842162"/>
              <a:gd name="connsiteY5" fmla="*/ 989425 h 1342156"/>
              <a:gd name="connsiteX6" fmla="*/ 741987 w 842162"/>
              <a:gd name="connsiteY6" fmla="*/ 1280122 h 1342156"/>
              <a:gd name="connsiteX7" fmla="*/ 380221 w 842162"/>
              <a:gd name="connsiteY7" fmla="*/ 1333155 h 1342156"/>
              <a:gd name="connsiteX8" fmla="*/ 173903 w 842162"/>
              <a:gd name="connsiteY8" fmla="*/ 1150001 h 1342156"/>
              <a:gd name="connsiteX9" fmla="*/ 94438 w 842162"/>
              <a:gd name="connsiteY9" fmla="*/ 540052 h 1342156"/>
              <a:gd name="connsiteX10" fmla="*/ 9475 w 842162"/>
              <a:gd name="connsiteY10" fmla="*/ 556656 h 1342156"/>
              <a:gd name="connsiteX0" fmla="*/ 9475 w 842162"/>
              <a:gd name="connsiteY0" fmla="*/ 553349 h 1338849"/>
              <a:gd name="connsiteX1" fmla="*/ 68141 w 842162"/>
              <a:gd name="connsiteY1" fmla="*/ 422367 h 1338849"/>
              <a:gd name="connsiteX2" fmla="*/ 96954 w 842162"/>
              <a:gd name="connsiteY2" fmla="*/ 146058 h 1338849"/>
              <a:gd name="connsiteX3" fmla="*/ 302731 w 842162"/>
              <a:gd name="connsiteY3" fmla="*/ 1046 h 1338849"/>
              <a:gd name="connsiteX4" fmla="*/ 720201 w 842162"/>
              <a:gd name="connsiteY4" fmla="*/ 143911 h 1338849"/>
              <a:gd name="connsiteX5" fmla="*/ 841839 w 842162"/>
              <a:gd name="connsiteY5" fmla="*/ 986118 h 1338849"/>
              <a:gd name="connsiteX6" fmla="*/ 741987 w 842162"/>
              <a:gd name="connsiteY6" fmla="*/ 1276815 h 1338849"/>
              <a:gd name="connsiteX7" fmla="*/ 380221 w 842162"/>
              <a:gd name="connsiteY7" fmla="*/ 1329848 h 1338849"/>
              <a:gd name="connsiteX8" fmla="*/ 173903 w 842162"/>
              <a:gd name="connsiteY8" fmla="*/ 1146694 h 1338849"/>
              <a:gd name="connsiteX9" fmla="*/ 94438 w 842162"/>
              <a:gd name="connsiteY9" fmla="*/ 536745 h 1338849"/>
              <a:gd name="connsiteX10" fmla="*/ 9475 w 842162"/>
              <a:gd name="connsiteY10" fmla="*/ 553349 h 1338849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42900"/>
              <a:gd name="connsiteX1" fmla="*/ 68141 w 842162"/>
              <a:gd name="connsiteY1" fmla="*/ 422367 h 1342900"/>
              <a:gd name="connsiteX2" fmla="*/ 96954 w 842162"/>
              <a:gd name="connsiteY2" fmla="*/ 146058 h 1342900"/>
              <a:gd name="connsiteX3" fmla="*/ 302731 w 842162"/>
              <a:gd name="connsiteY3" fmla="*/ 1046 h 1342900"/>
              <a:gd name="connsiteX4" fmla="*/ 720201 w 842162"/>
              <a:gd name="connsiteY4" fmla="*/ 143911 h 1342900"/>
              <a:gd name="connsiteX5" fmla="*/ 841839 w 842162"/>
              <a:gd name="connsiteY5" fmla="*/ 986118 h 1342900"/>
              <a:gd name="connsiteX6" fmla="*/ 741987 w 842162"/>
              <a:gd name="connsiteY6" fmla="*/ 1276815 h 1342900"/>
              <a:gd name="connsiteX7" fmla="*/ 380221 w 842162"/>
              <a:gd name="connsiteY7" fmla="*/ 1329848 h 1342900"/>
              <a:gd name="connsiteX8" fmla="*/ 164306 w 842162"/>
              <a:gd name="connsiteY8" fmla="*/ 1090990 h 1342900"/>
              <a:gd name="connsiteX9" fmla="*/ 94438 w 842162"/>
              <a:gd name="connsiteY9" fmla="*/ 536745 h 1342900"/>
              <a:gd name="connsiteX10" fmla="*/ 9475 w 842162"/>
              <a:gd name="connsiteY10" fmla="*/ 553349 h 1342900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79552 h 1367380"/>
              <a:gd name="connsiteX1" fmla="*/ 68141 w 842162"/>
              <a:gd name="connsiteY1" fmla="*/ 448570 h 1367380"/>
              <a:gd name="connsiteX2" fmla="*/ 96954 w 842162"/>
              <a:gd name="connsiteY2" fmla="*/ 172261 h 1367380"/>
              <a:gd name="connsiteX3" fmla="*/ 424856 w 842162"/>
              <a:gd name="connsiteY3" fmla="*/ 22 h 1367380"/>
              <a:gd name="connsiteX4" fmla="*/ 720201 w 842162"/>
              <a:gd name="connsiteY4" fmla="*/ 170114 h 1367380"/>
              <a:gd name="connsiteX5" fmla="*/ 841839 w 842162"/>
              <a:gd name="connsiteY5" fmla="*/ 1012321 h 1367380"/>
              <a:gd name="connsiteX6" fmla="*/ 741987 w 842162"/>
              <a:gd name="connsiteY6" fmla="*/ 1303018 h 1367380"/>
              <a:gd name="connsiteX7" fmla="*/ 380221 w 842162"/>
              <a:gd name="connsiteY7" fmla="*/ 1356051 h 1367380"/>
              <a:gd name="connsiteX8" fmla="*/ 177395 w 842162"/>
              <a:gd name="connsiteY8" fmla="*/ 1140824 h 1367380"/>
              <a:gd name="connsiteX9" fmla="*/ 94438 w 842162"/>
              <a:gd name="connsiteY9" fmla="*/ 562948 h 1367380"/>
              <a:gd name="connsiteX10" fmla="*/ 9475 w 842162"/>
              <a:gd name="connsiteY10" fmla="*/ 579552 h 1367380"/>
              <a:gd name="connsiteX0" fmla="*/ 9475 w 842162"/>
              <a:gd name="connsiteY0" fmla="*/ 579628 h 1367456"/>
              <a:gd name="connsiteX1" fmla="*/ 68141 w 842162"/>
              <a:gd name="connsiteY1" fmla="*/ 448646 h 1367456"/>
              <a:gd name="connsiteX2" fmla="*/ 160918 w 842162"/>
              <a:gd name="connsiteY2" fmla="*/ 150520 h 1367456"/>
              <a:gd name="connsiteX3" fmla="*/ 424856 w 842162"/>
              <a:gd name="connsiteY3" fmla="*/ 98 h 1367456"/>
              <a:gd name="connsiteX4" fmla="*/ 720201 w 842162"/>
              <a:gd name="connsiteY4" fmla="*/ 170190 h 1367456"/>
              <a:gd name="connsiteX5" fmla="*/ 841839 w 842162"/>
              <a:gd name="connsiteY5" fmla="*/ 1012397 h 1367456"/>
              <a:gd name="connsiteX6" fmla="*/ 741987 w 842162"/>
              <a:gd name="connsiteY6" fmla="*/ 1303094 h 1367456"/>
              <a:gd name="connsiteX7" fmla="*/ 380221 w 842162"/>
              <a:gd name="connsiteY7" fmla="*/ 1356127 h 1367456"/>
              <a:gd name="connsiteX8" fmla="*/ 177395 w 842162"/>
              <a:gd name="connsiteY8" fmla="*/ 1140900 h 1367456"/>
              <a:gd name="connsiteX9" fmla="*/ 94438 w 842162"/>
              <a:gd name="connsiteY9" fmla="*/ 563024 h 1367456"/>
              <a:gd name="connsiteX10" fmla="*/ 9475 w 842162"/>
              <a:gd name="connsiteY10" fmla="*/ 579628 h 1367456"/>
              <a:gd name="connsiteX0" fmla="*/ 9475 w 840678"/>
              <a:gd name="connsiteY0" fmla="*/ 579628 h 1372792"/>
              <a:gd name="connsiteX1" fmla="*/ 68141 w 840678"/>
              <a:gd name="connsiteY1" fmla="*/ 448646 h 1372792"/>
              <a:gd name="connsiteX2" fmla="*/ 160918 w 840678"/>
              <a:gd name="connsiteY2" fmla="*/ 150520 h 1372792"/>
              <a:gd name="connsiteX3" fmla="*/ 424856 w 840678"/>
              <a:gd name="connsiteY3" fmla="*/ 98 h 1372792"/>
              <a:gd name="connsiteX4" fmla="*/ 720201 w 840678"/>
              <a:gd name="connsiteY4" fmla="*/ 170190 h 1372792"/>
              <a:gd name="connsiteX5" fmla="*/ 840342 w 840678"/>
              <a:gd name="connsiteY5" fmla="*/ 865377 h 1372792"/>
              <a:gd name="connsiteX6" fmla="*/ 741987 w 840678"/>
              <a:gd name="connsiteY6" fmla="*/ 1303094 h 1372792"/>
              <a:gd name="connsiteX7" fmla="*/ 380221 w 840678"/>
              <a:gd name="connsiteY7" fmla="*/ 1356127 h 1372792"/>
              <a:gd name="connsiteX8" fmla="*/ 177395 w 840678"/>
              <a:gd name="connsiteY8" fmla="*/ 1140900 h 1372792"/>
              <a:gd name="connsiteX9" fmla="*/ 94438 w 840678"/>
              <a:gd name="connsiteY9" fmla="*/ 563024 h 1372792"/>
              <a:gd name="connsiteX10" fmla="*/ 9475 w 840678"/>
              <a:gd name="connsiteY10" fmla="*/ 579628 h 1372792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376"/>
              <a:gd name="connsiteY0" fmla="*/ 579628 h 1357062"/>
              <a:gd name="connsiteX1" fmla="*/ 68141 w 840376"/>
              <a:gd name="connsiteY1" fmla="*/ 448646 h 1357062"/>
              <a:gd name="connsiteX2" fmla="*/ 160918 w 840376"/>
              <a:gd name="connsiteY2" fmla="*/ 150520 h 1357062"/>
              <a:gd name="connsiteX3" fmla="*/ 424856 w 840376"/>
              <a:gd name="connsiteY3" fmla="*/ 98 h 1357062"/>
              <a:gd name="connsiteX4" fmla="*/ 720201 w 840376"/>
              <a:gd name="connsiteY4" fmla="*/ 170190 h 1357062"/>
              <a:gd name="connsiteX5" fmla="*/ 840342 w 840376"/>
              <a:gd name="connsiteY5" fmla="*/ 865377 h 1357062"/>
              <a:gd name="connsiteX6" fmla="*/ 710765 w 840376"/>
              <a:gd name="connsiteY6" fmla="*/ 1204262 h 1357062"/>
              <a:gd name="connsiteX7" fmla="*/ 380221 w 840376"/>
              <a:gd name="connsiteY7" fmla="*/ 1356127 h 1357062"/>
              <a:gd name="connsiteX8" fmla="*/ 177395 w 840376"/>
              <a:gd name="connsiteY8" fmla="*/ 1140900 h 1357062"/>
              <a:gd name="connsiteX9" fmla="*/ 94438 w 840376"/>
              <a:gd name="connsiteY9" fmla="*/ 563024 h 1357062"/>
              <a:gd name="connsiteX10" fmla="*/ 9475 w 840376"/>
              <a:gd name="connsiteY10" fmla="*/ 579628 h 1357062"/>
              <a:gd name="connsiteX0" fmla="*/ 9475 w 840376"/>
              <a:gd name="connsiteY0" fmla="*/ 579628 h 1357017"/>
              <a:gd name="connsiteX1" fmla="*/ 68141 w 840376"/>
              <a:gd name="connsiteY1" fmla="*/ 448646 h 1357017"/>
              <a:gd name="connsiteX2" fmla="*/ 160918 w 840376"/>
              <a:gd name="connsiteY2" fmla="*/ 150520 h 1357017"/>
              <a:gd name="connsiteX3" fmla="*/ 424856 w 840376"/>
              <a:gd name="connsiteY3" fmla="*/ 98 h 1357017"/>
              <a:gd name="connsiteX4" fmla="*/ 720201 w 840376"/>
              <a:gd name="connsiteY4" fmla="*/ 170190 h 1357017"/>
              <a:gd name="connsiteX5" fmla="*/ 840342 w 840376"/>
              <a:gd name="connsiteY5" fmla="*/ 865377 h 1357017"/>
              <a:gd name="connsiteX6" fmla="*/ 710765 w 840376"/>
              <a:gd name="connsiteY6" fmla="*/ 1204262 h 1357017"/>
              <a:gd name="connsiteX7" fmla="*/ 380221 w 840376"/>
              <a:gd name="connsiteY7" fmla="*/ 1356127 h 1357017"/>
              <a:gd name="connsiteX8" fmla="*/ 177395 w 840376"/>
              <a:gd name="connsiteY8" fmla="*/ 1140900 h 1357017"/>
              <a:gd name="connsiteX9" fmla="*/ 94438 w 840376"/>
              <a:gd name="connsiteY9" fmla="*/ 563024 h 1357017"/>
              <a:gd name="connsiteX10" fmla="*/ 9475 w 840376"/>
              <a:gd name="connsiteY10" fmla="*/ 579628 h 1357017"/>
              <a:gd name="connsiteX0" fmla="*/ 9475 w 840376"/>
              <a:gd name="connsiteY0" fmla="*/ 579625 h 1357014"/>
              <a:gd name="connsiteX1" fmla="*/ 68141 w 840376"/>
              <a:gd name="connsiteY1" fmla="*/ 448643 h 1357014"/>
              <a:gd name="connsiteX2" fmla="*/ 160918 w 840376"/>
              <a:gd name="connsiteY2" fmla="*/ 150517 h 1357014"/>
              <a:gd name="connsiteX3" fmla="*/ 424856 w 840376"/>
              <a:gd name="connsiteY3" fmla="*/ 95 h 1357014"/>
              <a:gd name="connsiteX4" fmla="*/ 720201 w 840376"/>
              <a:gd name="connsiteY4" fmla="*/ 170187 h 1357014"/>
              <a:gd name="connsiteX5" fmla="*/ 840342 w 840376"/>
              <a:gd name="connsiteY5" fmla="*/ 865374 h 1357014"/>
              <a:gd name="connsiteX6" fmla="*/ 710765 w 840376"/>
              <a:gd name="connsiteY6" fmla="*/ 1204259 h 1357014"/>
              <a:gd name="connsiteX7" fmla="*/ 380221 w 840376"/>
              <a:gd name="connsiteY7" fmla="*/ 1356124 h 1357014"/>
              <a:gd name="connsiteX8" fmla="*/ 177395 w 840376"/>
              <a:gd name="connsiteY8" fmla="*/ 1140897 h 1357014"/>
              <a:gd name="connsiteX9" fmla="*/ 94438 w 840376"/>
              <a:gd name="connsiteY9" fmla="*/ 563021 h 1357014"/>
              <a:gd name="connsiteX10" fmla="*/ 9475 w 840376"/>
              <a:gd name="connsiteY10" fmla="*/ 579625 h 1357014"/>
              <a:gd name="connsiteX0" fmla="*/ 9665 w 840566"/>
              <a:gd name="connsiteY0" fmla="*/ 579625 h 1357014"/>
              <a:gd name="connsiteX1" fmla="*/ 66604 w 840566"/>
              <a:gd name="connsiteY1" fmla="*/ 430137 h 1357014"/>
              <a:gd name="connsiteX2" fmla="*/ 161108 w 840566"/>
              <a:gd name="connsiteY2" fmla="*/ 150517 h 1357014"/>
              <a:gd name="connsiteX3" fmla="*/ 425046 w 840566"/>
              <a:gd name="connsiteY3" fmla="*/ 95 h 1357014"/>
              <a:gd name="connsiteX4" fmla="*/ 720391 w 840566"/>
              <a:gd name="connsiteY4" fmla="*/ 170187 h 1357014"/>
              <a:gd name="connsiteX5" fmla="*/ 840532 w 840566"/>
              <a:gd name="connsiteY5" fmla="*/ 865374 h 1357014"/>
              <a:gd name="connsiteX6" fmla="*/ 710955 w 840566"/>
              <a:gd name="connsiteY6" fmla="*/ 1204259 h 1357014"/>
              <a:gd name="connsiteX7" fmla="*/ 380411 w 840566"/>
              <a:gd name="connsiteY7" fmla="*/ 1356124 h 1357014"/>
              <a:gd name="connsiteX8" fmla="*/ 177585 w 840566"/>
              <a:gd name="connsiteY8" fmla="*/ 1140897 h 1357014"/>
              <a:gd name="connsiteX9" fmla="*/ 94628 w 840566"/>
              <a:gd name="connsiteY9" fmla="*/ 563021 h 1357014"/>
              <a:gd name="connsiteX10" fmla="*/ 9665 w 840566"/>
              <a:gd name="connsiteY10" fmla="*/ 579625 h 1357014"/>
              <a:gd name="connsiteX0" fmla="*/ 9665 w 840611"/>
              <a:gd name="connsiteY0" fmla="*/ 579798 h 1357187"/>
              <a:gd name="connsiteX1" fmla="*/ 66604 w 840611"/>
              <a:gd name="connsiteY1" fmla="*/ 430310 h 1357187"/>
              <a:gd name="connsiteX2" fmla="*/ 161108 w 840611"/>
              <a:gd name="connsiteY2" fmla="*/ 150690 h 1357187"/>
              <a:gd name="connsiteX3" fmla="*/ 425046 w 840611"/>
              <a:gd name="connsiteY3" fmla="*/ 268 h 1357187"/>
              <a:gd name="connsiteX4" fmla="*/ 697895 w 840611"/>
              <a:gd name="connsiteY4" fmla="*/ 142131 h 1357187"/>
              <a:gd name="connsiteX5" fmla="*/ 840532 w 840611"/>
              <a:gd name="connsiteY5" fmla="*/ 865547 h 1357187"/>
              <a:gd name="connsiteX6" fmla="*/ 710955 w 840611"/>
              <a:gd name="connsiteY6" fmla="*/ 1204432 h 1357187"/>
              <a:gd name="connsiteX7" fmla="*/ 380411 w 840611"/>
              <a:gd name="connsiteY7" fmla="*/ 1356297 h 1357187"/>
              <a:gd name="connsiteX8" fmla="*/ 177585 w 840611"/>
              <a:gd name="connsiteY8" fmla="*/ 1141070 h 1357187"/>
              <a:gd name="connsiteX9" fmla="*/ 94628 w 840611"/>
              <a:gd name="connsiteY9" fmla="*/ 563194 h 1357187"/>
              <a:gd name="connsiteX10" fmla="*/ 9665 w 840611"/>
              <a:gd name="connsiteY10" fmla="*/ 579798 h 1357187"/>
              <a:gd name="connsiteX0" fmla="*/ 9665 w 808266"/>
              <a:gd name="connsiteY0" fmla="*/ 579838 h 1357257"/>
              <a:gd name="connsiteX1" fmla="*/ 66604 w 808266"/>
              <a:gd name="connsiteY1" fmla="*/ 430350 h 1357257"/>
              <a:gd name="connsiteX2" fmla="*/ 161108 w 808266"/>
              <a:gd name="connsiteY2" fmla="*/ 150730 h 1357257"/>
              <a:gd name="connsiteX3" fmla="*/ 425046 w 808266"/>
              <a:gd name="connsiteY3" fmla="*/ 308 h 1357257"/>
              <a:gd name="connsiteX4" fmla="*/ 697895 w 808266"/>
              <a:gd name="connsiteY4" fmla="*/ 142171 h 1357257"/>
              <a:gd name="connsiteX5" fmla="*/ 808150 w 808266"/>
              <a:gd name="connsiteY5" fmla="*/ 874405 h 1357257"/>
              <a:gd name="connsiteX6" fmla="*/ 710955 w 808266"/>
              <a:gd name="connsiteY6" fmla="*/ 1204472 h 1357257"/>
              <a:gd name="connsiteX7" fmla="*/ 380411 w 808266"/>
              <a:gd name="connsiteY7" fmla="*/ 1356337 h 1357257"/>
              <a:gd name="connsiteX8" fmla="*/ 177585 w 808266"/>
              <a:gd name="connsiteY8" fmla="*/ 1141110 h 1357257"/>
              <a:gd name="connsiteX9" fmla="*/ 94628 w 808266"/>
              <a:gd name="connsiteY9" fmla="*/ 563234 h 1357257"/>
              <a:gd name="connsiteX10" fmla="*/ 9665 w 808266"/>
              <a:gd name="connsiteY10" fmla="*/ 579838 h 1357257"/>
              <a:gd name="connsiteX0" fmla="*/ 9665 w 808159"/>
              <a:gd name="connsiteY0" fmla="*/ 579838 h 1357293"/>
              <a:gd name="connsiteX1" fmla="*/ 66604 w 808159"/>
              <a:gd name="connsiteY1" fmla="*/ 430350 h 1357293"/>
              <a:gd name="connsiteX2" fmla="*/ 161108 w 808159"/>
              <a:gd name="connsiteY2" fmla="*/ 150730 h 1357293"/>
              <a:gd name="connsiteX3" fmla="*/ 425046 w 808159"/>
              <a:gd name="connsiteY3" fmla="*/ 308 h 1357293"/>
              <a:gd name="connsiteX4" fmla="*/ 697895 w 808159"/>
              <a:gd name="connsiteY4" fmla="*/ 142171 h 1357293"/>
              <a:gd name="connsiteX5" fmla="*/ 808150 w 808159"/>
              <a:gd name="connsiteY5" fmla="*/ 874405 h 1357293"/>
              <a:gd name="connsiteX6" fmla="*/ 693344 w 808159"/>
              <a:gd name="connsiteY6" fmla="*/ 1205450 h 1357293"/>
              <a:gd name="connsiteX7" fmla="*/ 380411 w 808159"/>
              <a:gd name="connsiteY7" fmla="*/ 1356337 h 1357293"/>
              <a:gd name="connsiteX8" fmla="*/ 177585 w 808159"/>
              <a:gd name="connsiteY8" fmla="*/ 1141110 h 1357293"/>
              <a:gd name="connsiteX9" fmla="*/ 94628 w 808159"/>
              <a:gd name="connsiteY9" fmla="*/ 563234 h 1357293"/>
              <a:gd name="connsiteX10" fmla="*/ 9665 w 808159"/>
              <a:gd name="connsiteY10" fmla="*/ 579838 h 1357293"/>
              <a:gd name="connsiteX0" fmla="*/ 9665 w 808159"/>
              <a:gd name="connsiteY0" fmla="*/ 579838 h 1330744"/>
              <a:gd name="connsiteX1" fmla="*/ 66604 w 808159"/>
              <a:gd name="connsiteY1" fmla="*/ 430350 h 1330744"/>
              <a:gd name="connsiteX2" fmla="*/ 161108 w 808159"/>
              <a:gd name="connsiteY2" fmla="*/ 150730 h 1330744"/>
              <a:gd name="connsiteX3" fmla="*/ 425046 w 808159"/>
              <a:gd name="connsiteY3" fmla="*/ 308 h 1330744"/>
              <a:gd name="connsiteX4" fmla="*/ 697895 w 808159"/>
              <a:gd name="connsiteY4" fmla="*/ 142171 h 1330744"/>
              <a:gd name="connsiteX5" fmla="*/ 808150 w 808159"/>
              <a:gd name="connsiteY5" fmla="*/ 874405 h 1330744"/>
              <a:gd name="connsiteX6" fmla="*/ 693344 w 808159"/>
              <a:gd name="connsiteY6" fmla="*/ 1205450 h 1330744"/>
              <a:gd name="connsiteX7" fmla="*/ 366891 w 808159"/>
              <a:gd name="connsiteY7" fmla="*/ 1329481 h 1330744"/>
              <a:gd name="connsiteX8" fmla="*/ 177585 w 808159"/>
              <a:gd name="connsiteY8" fmla="*/ 1141110 h 1330744"/>
              <a:gd name="connsiteX9" fmla="*/ 94628 w 808159"/>
              <a:gd name="connsiteY9" fmla="*/ 563234 h 1330744"/>
              <a:gd name="connsiteX10" fmla="*/ 9665 w 808159"/>
              <a:gd name="connsiteY10" fmla="*/ 579838 h 1330744"/>
              <a:gd name="connsiteX0" fmla="*/ 9665 w 808228"/>
              <a:gd name="connsiteY0" fmla="*/ 579772 h 1330678"/>
              <a:gd name="connsiteX1" fmla="*/ 66604 w 808228"/>
              <a:gd name="connsiteY1" fmla="*/ 430284 h 1330678"/>
              <a:gd name="connsiteX2" fmla="*/ 161108 w 808228"/>
              <a:gd name="connsiteY2" fmla="*/ 150664 h 1330678"/>
              <a:gd name="connsiteX3" fmla="*/ 425046 w 808228"/>
              <a:gd name="connsiteY3" fmla="*/ 242 h 1330678"/>
              <a:gd name="connsiteX4" fmla="*/ 680284 w 808228"/>
              <a:gd name="connsiteY4" fmla="*/ 143084 h 1330678"/>
              <a:gd name="connsiteX5" fmla="*/ 808150 w 808228"/>
              <a:gd name="connsiteY5" fmla="*/ 874339 h 1330678"/>
              <a:gd name="connsiteX6" fmla="*/ 693344 w 808228"/>
              <a:gd name="connsiteY6" fmla="*/ 1205384 h 1330678"/>
              <a:gd name="connsiteX7" fmla="*/ 366891 w 808228"/>
              <a:gd name="connsiteY7" fmla="*/ 1329415 h 1330678"/>
              <a:gd name="connsiteX8" fmla="*/ 177585 w 808228"/>
              <a:gd name="connsiteY8" fmla="*/ 1141044 h 1330678"/>
              <a:gd name="connsiteX9" fmla="*/ 94628 w 808228"/>
              <a:gd name="connsiteY9" fmla="*/ 563168 h 1330678"/>
              <a:gd name="connsiteX10" fmla="*/ 9665 w 808228"/>
              <a:gd name="connsiteY10" fmla="*/ 579772 h 1330678"/>
              <a:gd name="connsiteX0" fmla="*/ 11494 w 796231"/>
              <a:gd name="connsiteY0" fmla="*/ 593372 h 1330678"/>
              <a:gd name="connsiteX1" fmla="*/ 54607 w 796231"/>
              <a:gd name="connsiteY1" fmla="*/ 430284 h 1330678"/>
              <a:gd name="connsiteX2" fmla="*/ 149111 w 796231"/>
              <a:gd name="connsiteY2" fmla="*/ 150664 h 1330678"/>
              <a:gd name="connsiteX3" fmla="*/ 413049 w 796231"/>
              <a:gd name="connsiteY3" fmla="*/ 242 h 1330678"/>
              <a:gd name="connsiteX4" fmla="*/ 668287 w 796231"/>
              <a:gd name="connsiteY4" fmla="*/ 143084 h 1330678"/>
              <a:gd name="connsiteX5" fmla="*/ 796153 w 796231"/>
              <a:gd name="connsiteY5" fmla="*/ 874339 h 1330678"/>
              <a:gd name="connsiteX6" fmla="*/ 681347 w 796231"/>
              <a:gd name="connsiteY6" fmla="*/ 1205384 h 1330678"/>
              <a:gd name="connsiteX7" fmla="*/ 354894 w 796231"/>
              <a:gd name="connsiteY7" fmla="*/ 1329415 h 1330678"/>
              <a:gd name="connsiteX8" fmla="*/ 165588 w 796231"/>
              <a:gd name="connsiteY8" fmla="*/ 1141044 h 1330678"/>
              <a:gd name="connsiteX9" fmla="*/ 82631 w 796231"/>
              <a:gd name="connsiteY9" fmla="*/ 563168 h 1330678"/>
              <a:gd name="connsiteX10" fmla="*/ 11494 w 796231"/>
              <a:gd name="connsiteY10" fmla="*/ 593372 h 1330678"/>
              <a:gd name="connsiteX0" fmla="*/ 3439 w 788176"/>
              <a:gd name="connsiteY0" fmla="*/ 593372 h 1330678"/>
              <a:gd name="connsiteX1" fmla="*/ 46552 w 788176"/>
              <a:gd name="connsiteY1" fmla="*/ 430284 h 1330678"/>
              <a:gd name="connsiteX2" fmla="*/ 141056 w 788176"/>
              <a:gd name="connsiteY2" fmla="*/ 150664 h 1330678"/>
              <a:gd name="connsiteX3" fmla="*/ 404994 w 788176"/>
              <a:gd name="connsiteY3" fmla="*/ 242 h 1330678"/>
              <a:gd name="connsiteX4" fmla="*/ 660232 w 788176"/>
              <a:gd name="connsiteY4" fmla="*/ 143084 h 1330678"/>
              <a:gd name="connsiteX5" fmla="*/ 788098 w 788176"/>
              <a:gd name="connsiteY5" fmla="*/ 874339 h 1330678"/>
              <a:gd name="connsiteX6" fmla="*/ 673292 w 788176"/>
              <a:gd name="connsiteY6" fmla="*/ 1205384 h 1330678"/>
              <a:gd name="connsiteX7" fmla="*/ 346839 w 788176"/>
              <a:gd name="connsiteY7" fmla="*/ 1329415 h 1330678"/>
              <a:gd name="connsiteX8" fmla="*/ 157533 w 788176"/>
              <a:gd name="connsiteY8" fmla="*/ 1141044 h 1330678"/>
              <a:gd name="connsiteX9" fmla="*/ 74576 w 788176"/>
              <a:gd name="connsiteY9" fmla="*/ 563168 h 1330678"/>
              <a:gd name="connsiteX10" fmla="*/ 3439 w 788176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74535 w 788135"/>
              <a:gd name="connsiteY9" fmla="*/ 563168 h 1330678"/>
              <a:gd name="connsiteX10" fmla="*/ 3398 w 788135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68591 w 788135"/>
              <a:gd name="connsiteY9" fmla="*/ 566957 h 1330678"/>
              <a:gd name="connsiteX10" fmla="*/ 3398 w 788135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68591 w 788135"/>
              <a:gd name="connsiteY9" fmla="*/ 566957 h 1330678"/>
              <a:gd name="connsiteX10" fmla="*/ 3398 w 788135"/>
              <a:gd name="connsiteY10" fmla="*/ 593372 h 1330678"/>
              <a:gd name="connsiteX0" fmla="*/ 3691 w 785392"/>
              <a:gd name="connsiteY0" fmla="*/ 599057 h 1330678"/>
              <a:gd name="connsiteX1" fmla="*/ 44220 w 785392"/>
              <a:gd name="connsiteY1" fmla="*/ 421479 h 1330678"/>
              <a:gd name="connsiteX2" fmla="*/ 138272 w 785392"/>
              <a:gd name="connsiteY2" fmla="*/ 150664 h 1330678"/>
              <a:gd name="connsiteX3" fmla="*/ 402210 w 785392"/>
              <a:gd name="connsiteY3" fmla="*/ 242 h 1330678"/>
              <a:gd name="connsiteX4" fmla="*/ 657448 w 785392"/>
              <a:gd name="connsiteY4" fmla="*/ 143084 h 1330678"/>
              <a:gd name="connsiteX5" fmla="*/ 785314 w 785392"/>
              <a:gd name="connsiteY5" fmla="*/ 874339 h 1330678"/>
              <a:gd name="connsiteX6" fmla="*/ 670508 w 785392"/>
              <a:gd name="connsiteY6" fmla="*/ 1205384 h 1330678"/>
              <a:gd name="connsiteX7" fmla="*/ 344055 w 785392"/>
              <a:gd name="connsiteY7" fmla="*/ 1329415 h 1330678"/>
              <a:gd name="connsiteX8" fmla="*/ 154749 w 785392"/>
              <a:gd name="connsiteY8" fmla="*/ 1141044 h 1330678"/>
              <a:gd name="connsiteX9" fmla="*/ 65848 w 785392"/>
              <a:gd name="connsiteY9" fmla="*/ 566957 h 1330678"/>
              <a:gd name="connsiteX10" fmla="*/ 3691 w 785392"/>
              <a:gd name="connsiteY10" fmla="*/ 599057 h 1330678"/>
              <a:gd name="connsiteX0" fmla="*/ 5429 w 787130"/>
              <a:gd name="connsiteY0" fmla="*/ 599057 h 1330678"/>
              <a:gd name="connsiteX1" fmla="*/ 45958 w 787130"/>
              <a:gd name="connsiteY1" fmla="*/ 421479 h 1330678"/>
              <a:gd name="connsiteX2" fmla="*/ 140010 w 787130"/>
              <a:gd name="connsiteY2" fmla="*/ 150664 h 1330678"/>
              <a:gd name="connsiteX3" fmla="*/ 403948 w 787130"/>
              <a:gd name="connsiteY3" fmla="*/ 242 h 1330678"/>
              <a:gd name="connsiteX4" fmla="*/ 659186 w 787130"/>
              <a:gd name="connsiteY4" fmla="*/ 143084 h 1330678"/>
              <a:gd name="connsiteX5" fmla="*/ 787052 w 787130"/>
              <a:gd name="connsiteY5" fmla="*/ 874339 h 1330678"/>
              <a:gd name="connsiteX6" fmla="*/ 672246 w 787130"/>
              <a:gd name="connsiteY6" fmla="*/ 1205384 h 1330678"/>
              <a:gd name="connsiteX7" fmla="*/ 345793 w 787130"/>
              <a:gd name="connsiteY7" fmla="*/ 1329415 h 1330678"/>
              <a:gd name="connsiteX8" fmla="*/ 156487 w 787130"/>
              <a:gd name="connsiteY8" fmla="*/ 1141044 h 1330678"/>
              <a:gd name="connsiteX9" fmla="*/ 67586 w 787130"/>
              <a:gd name="connsiteY9" fmla="*/ 566957 h 1330678"/>
              <a:gd name="connsiteX10" fmla="*/ 5429 w 787130"/>
              <a:gd name="connsiteY10" fmla="*/ 599057 h 1330678"/>
              <a:gd name="connsiteX0" fmla="*/ 5429 w 787130"/>
              <a:gd name="connsiteY0" fmla="*/ 599057 h 1330678"/>
              <a:gd name="connsiteX1" fmla="*/ 45958 w 787130"/>
              <a:gd name="connsiteY1" fmla="*/ 421479 h 1330678"/>
              <a:gd name="connsiteX2" fmla="*/ 140010 w 787130"/>
              <a:gd name="connsiteY2" fmla="*/ 150664 h 1330678"/>
              <a:gd name="connsiteX3" fmla="*/ 403948 w 787130"/>
              <a:gd name="connsiteY3" fmla="*/ 242 h 1330678"/>
              <a:gd name="connsiteX4" fmla="*/ 659186 w 787130"/>
              <a:gd name="connsiteY4" fmla="*/ 143084 h 1330678"/>
              <a:gd name="connsiteX5" fmla="*/ 787052 w 787130"/>
              <a:gd name="connsiteY5" fmla="*/ 874339 h 1330678"/>
              <a:gd name="connsiteX6" fmla="*/ 672246 w 787130"/>
              <a:gd name="connsiteY6" fmla="*/ 1205384 h 1330678"/>
              <a:gd name="connsiteX7" fmla="*/ 345793 w 787130"/>
              <a:gd name="connsiteY7" fmla="*/ 1329415 h 1330678"/>
              <a:gd name="connsiteX8" fmla="*/ 156487 w 787130"/>
              <a:gd name="connsiteY8" fmla="*/ 1141044 h 1330678"/>
              <a:gd name="connsiteX9" fmla="*/ 58183 w 787130"/>
              <a:gd name="connsiteY9" fmla="*/ 568228 h 1330678"/>
              <a:gd name="connsiteX10" fmla="*/ 5429 w 787130"/>
              <a:gd name="connsiteY10" fmla="*/ 599057 h 1330678"/>
              <a:gd name="connsiteX0" fmla="*/ 5429 w 787130"/>
              <a:gd name="connsiteY0" fmla="*/ 751347 h 1482968"/>
              <a:gd name="connsiteX1" fmla="*/ 45958 w 787130"/>
              <a:gd name="connsiteY1" fmla="*/ 573769 h 1482968"/>
              <a:gd name="connsiteX2" fmla="*/ 140010 w 787130"/>
              <a:gd name="connsiteY2" fmla="*/ 302954 h 1482968"/>
              <a:gd name="connsiteX3" fmla="*/ 403948 w 787130"/>
              <a:gd name="connsiteY3" fmla="*/ 9 h 1482968"/>
              <a:gd name="connsiteX4" fmla="*/ 659186 w 787130"/>
              <a:gd name="connsiteY4" fmla="*/ 295374 h 1482968"/>
              <a:gd name="connsiteX5" fmla="*/ 787052 w 787130"/>
              <a:gd name="connsiteY5" fmla="*/ 1026629 h 1482968"/>
              <a:gd name="connsiteX6" fmla="*/ 672246 w 787130"/>
              <a:gd name="connsiteY6" fmla="*/ 1357674 h 1482968"/>
              <a:gd name="connsiteX7" fmla="*/ 345793 w 787130"/>
              <a:gd name="connsiteY7" fmla="*/ 1481705 h 1482968"/>
              <a:gd name="connsiteX8" fmla="*/ 156487 w 787130"/>
              <a:gd name="connsiteY8" fmla="*/ 1293334 h 1482968"/>
              <a:gd name="connsiteX9" fmla="*/ 58183 w 787130"/>
              <a:gd name="connsiteY9" fmla="*/ 720518 h 1482968"/>
              <a:gd name="connsiteX10" fmla="*/ 5429 w 787130"/>
              <a:gd name="connsiteY10" fmla="*/ 751347 h 1482968"/>
              <a:gd name="connsiteX0" fmla="*/ 5429 w 787052"/>
              <a:gd name="connsiteY0" fmla="*/ 754100 h 1485721"/>
              <a:gd name="connsiteX1" fmla="*/ 45958 w 787052"/>
              <a:gd name="connsiteY1" fmla="*/ 576522 h 1485721"/>
              <a:gd name="connsiteX2" fmla="*/ 140010 w 787052"/>
              <a:gd name="connsiteY2" fmla="*/ 305707 h 1485721"/>
              <a:gd name="connsiteX3" fmla="*/ 403948 w 787052"/>
              <a:gd name="connsiteY3" fmla="*/ 2762 h 1485721"/>
              <a:gd name="connsiteX4" fmla="*/ 672102 w 787052"/>
              <a:gd name="connsiteY4" fmla="*/ 209565 h 1485721"/>
              <a:gd name="connsiteX5" fmla="*/ 787052 w 787052"/>
              <a:gd name="connsiteY5" fmla="*/ 1029382 h 1485721"/>
              <a:gd name="connsiteX6" fmla="*/ 672246 w 787052"/>
              <a:gd name="connsiteY6" fmla="*/ 1360427 h 1485721"/>
              <a:gd name="connsiteX7" fmla="*/ 345793 w 787052"/>
              <a:gd name="connsiteY7" fmla="*/ 1484458 h 1485721"/>
              <a:gd name="connsiteX8" fmla="*/ 156487 w 787052"/>
              <a:gd name="connsiteY8" fmla="*/ 1296087 h 1485721"/>
              <a:gd name="connsiteX9" fmla="*/ 58183 w 787052"/>
              <a:gd name="connsiteY9" fmla="*/ 723271 h 1485721"/>
              <a:gd name="connsiteX10" fmla="*/ 5429 w 787052"/>
              <a:gd name="connsiteY10" fmla="*/ 754100 h 1485721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58183 w 787052"/>
              <a:gd name="connsiteY9" fmla="*/ 720570 h 1483020"/>
              <a:gd name="connsiteX10" fmla="*/ 5429 w 787052"/>
              <a:gd name="connsiteY10" fmla="*/ 751399 h 1483020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71099 w 787052"/>
              <a:gd name="connsiteY9" fmla="*/ 755010 h 1483020"/>
              <a:gd name="connsiteX10" fmla="*/ 5429 w 787052"/>
              <a:gd name="connsiteY10" fmla="*/ 751399 h 1483020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71099 w 787052"/>
              <a:gd name="connsiteY9" fmla="*/ 755010 h 1483020"/>
              <a:gd name="connsiteX10" fmla="*/ 5429 w 787052"/>
              <a:gd name="connsiteY10" fmla="*/ 751399 h 1483020"/>
              <a:gd name="connsiteX0" fmla="*/ 5782 w 785613"/>
              <a:gd name="connsiteY0" fmla="*/ 784164 h 1483020"/>
              <a:gd name="connsiteX1" fmla="*/ 44519 w 785613"/>
              <a:gd name="connsiteY1" fmla="*/ 573821 h 1483020"/>
              <a:gd name="connsiteX2" fmla="*/ 138571 w 785613"/>
              <a:gd name="connsiteY2" fmla="*/ 189844 h 1483020"/>
              <a:gd name="connsiteX3" fmla="*/ 402509 w 785613"/>
              <a:gd name="connsiteY3" fmla="*/ 61 h 1483020"/>
              <a:gd name="connsiteX4" fmla="*/ 670663 w 785613"/>
              <a:gd name="connsiteY4" fmla="*/ 206864 h 1483020"/>
              <a:gd name="connsiteX5" fmla="*/ 785613 w 785613"/>
              <a:gd name="connsiteY5" fmla="*/ 1026681 h 1483020"/>
              <a:gd name="connsiteX6" fmla="*/ 670807 w 785613"/>
              <a:gd name="connsiteY6" fmla="*/ 1357726 h 1483020"/>
              <a:gd name="connsiteX7" fmla="*/ 344354 w 785613"/>
              <a:gd name="connsiteY7" fmla="*/ 1481757 h 1483020"/>
              <a:gd name="connsiteX8" fmla="*/ 155048 w 785613"/>
              <a:gd name="connsiteY8" fmla="*/ 1293386 h 1483020"/>
              <a:gd name="connsiteX9" fmla="*/ 69660 w 785613"/>
              <a:gd name="connsiteY9" fmla="*/ 755010 h 1483020"/>
              <a:gd name="connsiteX10" fmla="*/ 5782 w 785613"/>
              <a:gd name="connsiteY10" fmla="*/ 784164 h 1483020"/>
              <a:gd name="connsiteX0" fmla="*/ 5430 w 785261"/>
              <a:gd name="connsiteY0" fmla="*/ 784162 h 1483018"/>
              <a:gd name="connsiteX1" fmla="*/ 45959 w 785261"/>
              <a:gd name="connsiteY1" fmla="*/ 546516 h 1483018"/>
              <a:gd name="connsiteX2" fmla="*/ 138219 w 785261"/>
              <a:gd name="connsiteY2" fmla="*/ 189842 h 1483018"/>
              <a:gd name="connsiteX3" fmla="*/ 402157 w 785261"/>
              <a:gd name="connsiteY3" fmla="*/ 59 h 1483018"/>
              <a:gd name="connsiteX4" fmla="*/ 670311 w 785261"/>
              <a:gd name="connsiteY4" fmla="*/ 206862 h 1483018"/>
              <a:gd name="connsiteX5" fmla="*/ 785261 w 785261"/>
              <a:gd name="connsiteY5" fmla="*/ 1026679 h 1483018"/>
              <a:gd name="connsiteX6" fmla="*/ 670455 w 785261"/>
              <a:gd name="connsiteY6" fmla="*/ 1357724 h 1483018"/>
              <a:gd name="connsiteX7" fmla="*/ 344002 w 785261"/>
              <a:gd name="connsiteY7" fmla="*/ 1481755 h 1483018"/>
              <a:gd name="connsiteX8" fmla="*/ 154696 w 785261"/>
              <a:gd name="connsiteY8" fmla="*/ 1293384 h 1483018"/>
              <a:gd name="connsiteX9" fmla="*/ 69308 w 785261"/>
              <a:gd name="connsiteY9" fmla="*/ 755008 h 1483018"/>
              <a:gd name="connsiteX10" fmla="*/ 5430 w 785261"/>
              <a:gd name="connsiteY10" fmla="*/ 784162 h 1483018"/>
              <a:gd name="connsiteX0" fmla="*/ 7552 w 778423"/>
              <a:gd name="connsiteY0" fmla="*/ 822387 h 1483018"/>
              <a:gd name="connsiteX1" fmla="*/ 39121 w 778423"/>
              <a:gd name="connsiteY1" fmla="*/ 546516 h 1483018"/>
              <a:gd name="connsiteX2" fmla="*/ 131381 w 778423"/>
              <a:gd name="connsiteY2" fmla="*/ 189842 h 1483018"/>
              <a:gd name="connsiteX3" fmla="*/ 395319 w 778423"/>
              <a:gd name="connsiteY3" fmla="*/ 59 h 1483018"/>
              <a:gd name="connsiteX4" fmla="*/ 663473 w 778423"/>
              <a:gd name="connsiteY4" fmla="*/ 206862 h 1483018"/>
              <a:gd name="connsiteX5" fmla="*/ 778423 w 778423"/>
              <a:gd name="connsiteY5" fmla="*/ 1026679 h 1483018"/>
              <a:gd name="connsiteX6" fmla="*/ 663617 w 778423"/>
              <a:gd name="connsiteY6" fmla="*/ 1357724 h 1483018"/>
              <a:gd name="connsiteX7" fmla="*/ 337164 w 778423"/>
              <a:gd name="connsiteY7" fmla="*/ 1481755 h 1483018"/>
              <a:gd name="connsiteX8" fmla="*/ 147858 w 778423"/>
              <a:gd name="connsiteY8" fmla="*/ 1293384 h 1483018"/>
              <a:gd name="connsiteX9" fmla="*/ 62470 w 778423"/>
              <a:gd name="connsiteY9" fmla="*/ 755008 h 1483018"/>
              <a:gd name="connsiteX10" fmla="*/ 7552 w 778423"/>
              <a:gd name="connsiteY10" fmla="*/ 822387 h 1483018"/>
              <a:gd name="connsiteX0" fmla="*/ 5173 w 776044"/>
              <a:gd name="connsiteY0" fmla="*/ 822387 h 1483018"/>
              <a:gd name="connsiteX1" fmla="*/ 36742 w 776044"/>
              <a:gd name="connsiteY1" fmla="*/ 546516 h 1483018"/>
              <a:gd name="connsiteX2" fmla="*/ 129002 w 776044"/>
              <a:gd name="connsiteY2" fmla="*/ 189842 h 1483018"/>
              <a:gd name="connsiteX3" fmla="*/ 392940 w 776044"/>
              <a:gd name="connsiteY3" fmla="*/ 59 h 1483018"/>
              <a:gd name="connsiteX4" fmla="*/ 661094 w 776044"/>
              <a:gd name="connsiteY4" fmla="*/ 206862 h 1483018"/>
              <a:gd name="connsiteX5" fmla="*/ 776044 w 776044"/>
              <a:gd name="connsiteY5" fmla="*/ 1026679 h 1483018"/>
              <a:gd name="connsiteX6" fmla="*/ 661238 w 776044"/>
              <a:gd name="connsiteY6" fmla="*/ 1357724 h 1483018"/>
              <a:gd name="connsiteX7" fmla="*/ 334785 w 776044"/>
              <a:gd name="connsiteY7" fmla="*/ 1481755 h 1483018"/>
              <a:gd name="connsiteX8" fmla="*/ 145479 w 776044"/>
              <a:gd name="connsiteY8" fmla="*/ 1293384 h 1483018"/>
              <a:gd name="connsiteX9" fmla="*/ 60091 w 776044"/>
              <a:gd name="connsiteY9" fmla="*/ 755008 h 1483018"/>
              <a:gd name="connsiteX10" fmla="*/ 5173 w 776044"/>
              <a:gd name="connsiteY10" fmla="*/ 822387 h 1483018"/>
              <a:gd name="connsiteX0" fmla="*/ 3111 w 773982"/>
              <a:gd name="connsiteY0" fmla="*/ 822384 h 1483015"/>
              <a:gd name="connsiteX1" fmla="*/ 43640 w 773982"/>
              <a:gd name="connsiteY1" fmla="*/ 516479 h 1483015"/>
              <a:gd name="connsiteX2" fmla="*/ 126940 w 773982"/>
              <a:gd name="connsiteY2" fmla="*/ 189839 h 1483015"/>
              <a:gd name="connsiteX3" fmla="*/ 390878 w 773982"/>
              <a:gd name="connsiteY3" fmla="*/ 56 h 1483015"/>
              <a:gd name="connsiteX4" fmla="*/ 659032 w 773982"/>
              <a:gd name="connsiteY4" fmla="*/ 206859 h 1483015"/>
              <a:gd name="connsiteX5" fmla="*/ 773982 w 773982"/>
              <a:gd name="connsiteY5" fmla="*/ 1026676 h 1483015"/>
              <a:gd name="connsiteX6" fmla="*/ 659176 w 773982"/>
              <a:gd name="connsiteY6" fmla="*/ 1357721 h 1483015"/>
              <a:gd name="connsiteX7" fmla="*/ 332723 w 773982"/>
              <a:gd name="connsiteY7" fmla="*/ 1481752 h 1483015"/>
              <a:gd name="connsiteX8" fmla="*/ 143417 w 773982"/>
              <a:gd name="connsiteY8" fmla="*/ 1293381 h 1483015"/>
              <a:gd name="connsiteX9" fmla="*/ 58029 w 773982"/>
              <a:gd name="connsiteY9" fmla="*/ 755005 h 1483015"/>
              <a:gd name="connsiteX10" fmla="*/ 3111 w 773982"/>
              <a:gd name="connsiteY10" fmla="*/ 822384 h 1483015"/>
              <a:gd name="connsiteX0" fmla="*/ 3111 w 773982"/>
              <a:gd name="connsiteY0" fmla="*/ 822399 h 1483030"/>
              <a:gd name="connsiteX1" fmla="*/ 43640 w 773982"/>
              <a:gd name="connsiteY1" fmla="*/ 516494 h 1483030"/>
              <a:gd name="connsiteX2" fmla="*/ 126940 w 773982"/>
              <a:gd name="connsiteY2" fmla="*/ 189854 h 1483030"/>
              <a:gd name="connsiteX3" fmla="*/ 390878 w 773982"/>
              <a:gd name="connsiteY3" fmla="*/ 71 h 1483030"/>
              <a:gd name="connsiteX4" fmla="*/ 659032 w 773982"/>
              <a:gd name="connsiteY4" fmla="*/ 206874 h 1483030"/>
              <a:gd name="connsiteX5" fmla="*/ 773982 w 773982"/>
              <a:gd name="connsiteY5" fmla="*/ 1026691 h 1483030"/>
              <a:gd name="connsiteX6" fmla="*/ 659176 w 773982"/>
              <a:gd name="connsiteY6" fmla="*/ 1357736 h 1483030"/>
              <a:gd name="connsiteX7" fmla="*/ 332723 w 773982"/>
              <a:gd name="connsiteY7" fmla="*/ 1481767 h 1483030"/>
              <a:gd name="connsiteX8" fmla="*/ 143417 w 773982"/>
              <a:gd name="connsiteY8" fmla="*/ 1293396 h 1483030"/>
              <a:gd name="connsiteX9" fmla="*/ 58029 w 773982"/>
              <a:gd name="connsiteY9" fmla="*/ 755020 h 1483030"/>
              <a:gd name="connsiteX10" fmla="*/ 3111 w 773982"/>
              <a:gd name="connsiteY10" fmla="*/ 822399 h 1483030"/>
              <a:gd name="connsiteX0" fmla="*/ 1158 w 772029"/>
              <a:gd name="connsiteY0" fmla="*/ 822384 h 1483015"/>
              <a:gd name="connsiteX1" fmla="*/ 66600 w 772029"/>
              <a:gd name="connsiteY1" fmla="*/ 513029 h 1483015"/>
              <a:gd name="connsiteX2" fmla="*/ 124987 w 772029"/>
              <a:gd name="connsiteY2" fmla="*/ 189839 h 1483015"/>
              <a:gd name="connsiteX3" fmla="*/ 388925 w 772029"/>
              <a:gd name="connsiteY3" fmla="*/ 56 h 1483015"/>
              <a:gd name="connsiteX4" fmla="*/ 657079 w 772029"/>
              <a:gd name="connsiteY4" fmla="*/ 206859 h 1483015"/>
              <a:gd name="connsiteX5" fmla="*/ 772029 w 772029"/>
              <a:gd name="connsiteY5" fmla="*/ 1026676 h 1483015"/>
              <a:gd name="connsiteX6" fmla="*/ 657223 w 772029"/>
              <a:gd name="connsiteY6" fmla="*/ 1357721 h 1483015"/>
              <a:gd name="connsiteX7" fmla="*/ 330770 w 772029"/>
              <a:gd name="connsiteY7" fmla="*/ 1481752 h 1483015"/>
              <a:gd name="connsiteX8" fmla="*/ 141464 w 772029"/>
              <a:gd name="connsiteY8" fmla="*/ 1293381 h 1483015"/>
              <a:gd name="connsiteX9" fmla="*/ 56076 w 772029"/>
              <a:gd name="connsiteY9" fmla="*/ 755005 h 1483015"/>
              <a:gd name="connsiteX10" fmla="*/ 1158 w 772029"/>
              <a:gd name="connsiteY10" fmla="*/ 822384 h 1483015"/>
              <a:gd name="connsiteX0" fmla="*/ 923 w 771794"/>
              <a:gd name="connsiteY0" fmla="*/ 822384 h 1483015"/>
              <a:gd name="connsiteX1" fmla="*/ 75424 w 771794"/>
              <a:gd name="connsiteY1" fmla="*/ 513030 h 1483015"/>
              <a:gd name="connsiteX2" fmla="*/ 124752 w 771794"/>
              <a:gd name="connsiteY2" fmla="*/ 189839 h 1483015"/>
              <a:gd name="connsiteX3" fmla="*/ 388690 w 771794"/>
              <a:gd name="connsiteY3" fmla="*/ 56 h 1483015"/>
              <a:gd name="connsiteX4" fmla="*/ 656844 w 771794"/>
              <a:gd name="connsiteY4" fmla="*/ 206859 h 1483015"/>
              <a:gd name="connsiteX5" fmla="*/ 771794 w 771794"/>
              <a:gd name="connsiteY5" fmla="*/ 1026676 h 1483015"/>
              <a:gd name="connsiteX6" fmla="*/ 656988 w 771794"/>
              <a:gd name="connsiteY6" fmla="*/ 1357721 h 1483015"/>
              <a:gd name="connsiteX7" fmla="*/ 330535 w 771794"/>
              <a:gd name="connsiteY7" fmla="*/ 1481752 h 1483015"/>
              <a:gd name="connsiteX8" fmla="*/ 141229 w 771794"/>
              <a:gd name="connsiteY8" fmla="*/ 1293381 h 1483015"/>
              <a:gd name="connsiteX9" fmla="*/ 55841 w 771794"/>
              <a:gd name="connsiteY9" fmla="*/ 755005 h 1483015"/>
              <a:gd name="connsiteX10" fmla="*/ 923 w 771794"/>
              <a:gd name="connsiteY10" fmla="*/ 822384 h 1483015"/>
              <a:gd name="connsiteX0" fmla="*/ 923 w 771794"/>
              <a:gd name="connsiteY0" fmla="*/ 822427 h 1483058"/>
              <a:gd name="connsiteX1" fmla="*/ 75424 w 771794"/>
              <a:gd name="connsiteY1" fmla="*/ 513073 h 1483058"/>
              <a:gd name="connsiteX2" fmla="*/ 124752 w 771794"/>
              <a:gd name="connsiteY2" fmla="*/ 220941 h 1483058"/>
              <a:gd name="connsiteX3" fmla="*/ 388690 w 771794"/>
              <a:gd name="connsiteY3" fmla="*/ 99 h 1483058"/>
              <a:gd name="connsiteX4" fmla="*/ 656844 w 771794"/>
              <a:gd name="connsiteY4" fmla="*/ 206902 h 1483058"/>
              <a:gd name="connsiteX5" fmla="*/ 771794 w 771794"/>
              <a:gd name="connsiteY5" fmla="*/ 1026719 h 1483058"/>
              <a:gd name="connsiteX6" fmla="*/ 656988 w 771794"/>
              <a:gd name="connsiteY6" fmla="*/ 1357764 h 1483058"/>
              <a:gd name="connsiteX7" fmla="*/ 330535 w 771794"/>
              <a:gd name="connsiteY7" fmla="*/ 1481795 h 1483058"/>
              <a:gd name="connsiteX8" fmla="*/ 141229 w 771794"/>
              <a:gd name="connsiteY8" fmla="*/ 1293424 h 1483058"/>
              <a:gd name="connsiteX9" fmla="*/ 55841 w 771794"/>
              <a:gd name="connsiteY9" fmla="*/ 755048 h 1483058"/>
              <a:gd name="connsiteX10" fmla="*/ 923 w 771794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56959 w 772912"/>
              <a:gd name="connsiteY9" fmla="*/ 755048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56959 w 772912"/>
              <a:gd name="connsiteY9" fmla="*/ 755048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66018 w 772912"/>
              <a:gd name="connsiteY9" fmla="*/ 744695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68283 w 772912"/>
              <a:gd name="connsiteY9" fmla="*/ 758499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72813 w 772912"/>
              <a:gd name="connsiteY9" fmla="*/ 751597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61386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72813 w 772912"/>
              <a:gd name="connsiteY9" fmla="*/ 751597 h 1483058"/>
              <a:gd name="connsiteX10" fmla="*/ 2041 w 772912"/>
              <a:gd name="connsiteY10" fmla="*/ 822427 h 1483058"/>
              <a:gd name="connsiteX0" fmla="*/ 2737 w 773608"/>
              <a:gd name="connsiteY0" fmla="*/ 822427 h 1483058"/>
              <a:gd name="connsiteX1" fmla="*/ 70444 w 773608"/>
              <a:gd name="connsiteY1" fmla="*/ 575190 h 1483058"/>
              <a:gd name="connsiteX2" fmla="*/ 126566 w 773608"/>
              <a:gd name="connsiteY2" fmla="*/ 220941 h 1483058"/>
              <a:gd name="connsiteX3" fmla="*/ 390504 w 773608"/>
              <a:gd name="connsiteY3" fmla="*/ 99 h 1483058"/>
              <a:gd name="connsiteX4" fmla="*/ 658658 w 773608"/>
              <a:gd name="connsiteY4" fmla="*/ 206902 h 1483058"/>
              <a:gd name="connsiteX5" fmla="*/ 773608 w 773608"/>
              <a:gd name="connsiteY5" fmla="*/ 1026719 h 1483058"/>
              <a:gd name="connsiteX6" fmla="*/ 658802 w 773608"/>
              <a:gd name="connsiteY6" fmla="*/ 1357764 h 1483058"/>
              <a:gd name="connsiteX7" fmla="*/ 332349 w 773608"/>
              <a:gd name="connsiteY7" fmla="*/ 1481795 h 1483058"/>
              <a:gd name="connsiteX8" fmla="*/ 143043 w 773608"/>
              <a:gd name="connsiteY8" fmla="*/ 1293424 h 1483058"/>
              <a:gd name="connsiteX9" fmla="*/ 73509 w 773608"/>
              <a:gd name="connsiteY9" fmla="*/ 751597 h 1483058"/>
              <a:gd name="connsiteX10" fmla="*/ 2737 w 773608"/>
              <a:gd name="connsiteY10" fmla="*/ 822427 h 1483058"/>
              <a:gd name="connsiteX0" fmla="*/ 2737 w 773608"/>
              <a:gd name="connsiteY0" fmla="*/ 822427 h 1483058"/>
              <a:gd name="connsiteX1" fmla="*/ 70444 w 773608"/>
              <a:gd name="connsiteY1" fmla="*/ 575190 h 1483058"/>
              <a:gd name="connsiteX2" fmla="*/ 126566 w 773608"/>
              <a:gd name="connsiteY2" fmla="*/ 220941 h 1483058"/>
              <a:gd name="connsiteX3" fmla="*/ 390504 w 773608"/>
              <a:gd name="connsiteY3" fmla="*/ 99 h 1483058"/>
              <a:gd name="connsiteX4" fmla="*/ 658658 w 773608"/>
              <a:gd name="connsiteY4" fmla="*/ 206902 h 1483058"/>
              <a:gd name="connsiteX5" fmla="*/ 773608 w 773608"/>
              <a:gd name="connsiteY5" fmla="*/ 1026719 h 1483058"/>
              <a:gd name="connsiteX6" fmla="*/ 658802 w 773608"/>
              <a:gd name="connsiteY6" fmla="*/ 1357764 h 1483058"/>
              <a:gd name="connsiteX7" fmla="*/ 332349 w 773608"/>
              <a:gd name="connsiteY7" fmla="*/ 1481795 h 1483058"/>
              <a:gd name="connsiteX8" fmla="*/ 143043 w 773608"/>
              <a:gd name="connsiteY8" fmla="*/ 1293425 h 1483058"/>
              <a:gd name="connsiteX9" fmla="*/ 73509 w 773608"/>
              <a:gd name="connsiteY9" fmla="*/ 751597 h 1483058"/>
              <a:gd name="connsiteX10" fmla="*/ 2737 w 773608"/>
              <a:gd name="connsiteY10" fmla="*/ 822427 h 1483058"/>
              <a:gd name="connsiteX0" fmla="*/ 2737 w 773608"/>
              <a:gd name="connsiteY0" fmla="*/ 784686 h 1445317"/>
              <a:gd name="connsiteX1" fmla="*/ 70444 w 773608"/>
              <a:gd name="connsiteY1" fmla="*/ 537449 h 1445317"/>
              <a:gd name="connsiteX2" fmla="*/ 126566 w 773608"/>
              <a:gd name="connsiteY2" fmla="*/ 183200 h 1445317"/>
              <a:gd name="connsiteX3" fmla="*/ 388239 w 773608"/>
              <a:gd name="connsiteY3" fmla="*/ 318 h 1445317"/>
              <a:gd name="connsiteX4" fmla="*/ 658658 w 773608"/>
              <a:gd name="connsiteY4" fmla="*/ 169161 h 1445317"/>
              <a:gd name="connsiteX5" fmla="*/ 773608 w 773608"/>
              <a:gd name="connsiteY5" fmla="*/ 988978 h 1445317"/>
              <a:gd name="connsiteX6" fmla="*/ 658802 w 773608"/>
              <a:gd name="connsiteY6" fmla="*/ 1320023 h 1445317"/>
              <a:gd name="connsiteX7" fmla="*/ 332349 w 773608"/>
              <a:gd name="connsiteY7" fmla="*/ 1444054 h 1445317"/>
              <a:gd name="connsiteX8" fmla="*/ 143043 w 773608"/>
              <a:gd name="connsiteY8" fmla="*/ 1255684 h 1445317"/>
              <a:gd name="connsiteX9" fmla="*/ 73509 w 773608"/>
              <a:gd name="connsiteY9" fmla="*/ 713856 h 1445317"/>
              <a:gd name="connsiteX10" fmla="*/ 2737 w 773608"/>
              <a:gd name="connsiteY10" fmla="*/ 784686 h 1445317"/>
              <a:gd name="connsiteX0" fmla="*/ 2737 w 773608"/>
              <a:gd name="connsiteY0" fmla="*/ 786943 h 1447574"/>
              <a:gd name="connsiteX1" fmla="*/ 70444 w 773608"/>
              <a:gd name="connsiteY1" fmla="*/ 539706 h 1447574"/>
              <a:gd name="connsiteX2" fmla="*/ 137890 w 773608"/>
              <a:gd name="connsiteY2" fmla="*/ 233770 h 1447574"/>
              <a:gd name="connsiteX3" fmla="*/ 388239 w 773608"/>
              <a:gd name="connsiteY3" fmla="*/ 2575 h 1447574"/>
              <a:gd name="connsiteX4" fmla="*/ 658658 w 773608"/>
              <a:gd name="connsiteY4" fmla="*/ 171418 h 1447574"/>
              <a:gd name="connsiteX5" fmla="*/ 773608 w 773608"/>
              <a:gd name="connsiteY5" fmla="*/ 991235 h 1447574"/>
              <a:gd name="connsiteX6" fmla="*/ 658802 w 773608"/>
              <a:gd name="connsiteY6" fmla="*/ 1322280 h 1447574"/>
              <a:gd name="connsiteX7" fmla="*/ 332349 w 773608"/>
              <a:gd name="connsiteY7" fmla="*/ 1446311 h 1447574"/>
              <a:gd name="connsiteX8" fmla="*/ 143043 w 773608"/>
              <a:gd name="connsiteY8" fmla="*/ 1257941 h 1447574"/>
              <a:gd name="connsiteX9" fmla="*/ 73509 w 773608"/>
              <a:gd name="connsiteY9" fmla="*/ 716113 h 1447574"/>
              <a:gd name="connsiteX10" fmla="*/ 2737 w 773608"/>
              <a:gd name="connsiteY10" fmla="*/ 786943 h 1447574"/>
              <a:gd name="connsiteX0" fmla="*/ 4243 w 775114"/>
              <a:gd name="connsiteY0" fmla="*/ 786943 h 1447574"/>
              <a:gd name="connsiteX1" fmla="*/ 62891 w 775114"/>
              <a:gd name="connsiteY1" fmla="*/ 522452 h 1447574"/>
              <a:gd name="connsiteX2" fmla="*/ 139396 w 775114"/>
              <a:gd name="connsiteY2" fmla="*/ 233770 h 1447574"/>
              <a:gd name="connsiteX3" fmla="*/ 389745 w 775114"/>
              <a:gd name="connsiteY3" fmla="*/ 2575 h 1447574"/>
              <a:gd name="connsiteX4" fmla="*/ 660164 w 775114"/>
              <a:gd name="connsiteY4" fmla="*/ 171418 h 1447574"/>
              <a:gd name="connsiteX5" fmla="*/ 775114 w 775114"/>
              <a:gd name="connsiteY5" fmla="*/ 991235 h 1447574"/>
              <a:gd name="connsiteX6" fmla="*/ 660308 w 775114"/>
              <a:gd name="connsiteY6" fmla="*/ 1322280 h 1447574"/>
              <a:gd name="connsiteX7" fmla="*/ 333855 w 775114"/>
              <a:gd name="connsiteY7" fmla="*/ 1446311 h 1447574"/>
              <a:gd name="connsiteX8" fmla="*/ 144549 w 775114"/>
              <a:gd name="connsiteY8" fmla="*/ 1257941 h 1447574"/>
              <a:gd name="connsiteX9" fmla="*/ 75015 w 775114"/>
              <a:gd name="connsiteY9" fmla="*/ 716113 h 1447574"/>
              <a:gd name="connsiteX10" fmla="*/ 4243 w 775114"/>
              <a:gd name="connsiteY10" fmla="*/ 786943 h 1447574"/>
              <a:gd name="connsiteX0" fmla="*/ 9050 w 779921"/>
              <a:gd name="connsiteY0" fmla="*/ 786943 h 1447574"/>
              <a:gd name="connsiteX1" fmla="*/ 51844 w 779921"/>
              <a:gd name="connsiteY1" fmla="*/ 522452 h 1447574"/>
              <a:gd name="connsiteX2" fmla="*/ 144203 w 779921"/>
              <a:gd name="connsiteY2" fmla="*/ 233770 h 1447574"/>
              <a:gd name="connsiteX3" fmla="*/ 394552 w 779921"/>
              <a:gd name="connsiteY3" fmla="*/ 2575 h 1447574"/>
              <a:gd name="connsiteX4" fmla="*/ 664971 w 779921"/>
              <a:gd name="connsiteY4" fmla="*/ 171418 h 1447574"/>
              <a:gd name="connsiteX5" fmla="*/ 779921 w 779921"/>
              <a:gd name="connsiteY5" fmla="*/ 991235 h 1447574"/>
              <a:gd name="connsiteX6" fmla="*/ 665115 w 779921"/>
              <a:gd name="connsiteY6" fmla="*/ 1322280 h 1447574"/>
              <a:gd name="connsiteX7" fmla="*/ 338662 w 779921"/>
              <a:gd name="connsiteY7" fmla="*/ 1446311 h 1447574"/>
              <a:gd name="connsiteX8" fmla="*/ 149356 w 779921"/>
              <a:gd name="connsiteY8" fmla="*/ 1257941 h 1447574"/>
              <a:gd name="connsiteX9" fmla="*/ 79822 w 779921"/>
              <a:gd name="connsiteY9" fmla="*/ 716113 h 1447574"/>
              <a:gd name="connsiteX10" fmla="*/ 9050 w 779921"/>
              <a:gd name="connsiteY10" fmla="*/ 786943 h 1447574"/>
              <a:gd name="connsiteX0" fmla="*/ 2472 w 773343"/>
              <a:gd name="connsiteY0" fmla="*/ 786943 h 1447574"/>
              <a:gd name="connsiteX1" fmla="*/ 72444 w 773343"/>
              <a:gd name="connsiteY1" fmla="*/ 525904 h 1447574"/>
              <a:gd name="connsiteX2" fmla="*/ 137625 w 773343"/>
              <a:gd name="connsiteY2" fmla="*/ 233770 h 1447574"/>
              <a:gd name="connsiteX3" fmla="*/ 387974 w 773343"/>
              <a:gd name="connsiteY3" fmla="*/ 2575 h 1447574"/>
              <a:gd name="connsiteX4" fmla="*/ 658393 w 773343"/>
              <a:gd name="connsiteY4" fmla="*/ 171418 h 1447574"/>
              <a:gd name="connsiteX5" fmla="*/ 773343 w 773343"/>
              <a:gd name="connsiteY5" fmla="*/ 991235 h 1447574"/>
              <a:gd name="connsiteX6" fmla="*/ 658537 w 773343"/>
              <a:gd name="connsiteY6" fmla="*/ 1322280 h 1447574"/>
              <a:gd name="connsiteX7" fmla="*/ 332084 w 773343"/>
              <a:gd name="connsiteY7" fmla="*/ 1446311 h 1447574"/>
              <a:gd name="connsiteX8" fmla="*/ 142778 w 773343"/>
              <a:gd name="connsiteY8" fmla="*/ 1257941 h 1447574"/>
              <a:gd name="connsiteX9" fmla="*/ 73244 w 773343"/>
              <a:gd name="connsiteY9" fmla="*/ 716113 h 1447574"/>
              <a:gd name="connsiteX10" fmla="*/ 2472 w 773343"/>
              <a:gd name="connsiteY10" fmla="*/ 786943 h 1447574"/>
              <a:gd name="connsiteX0" fmla="*/ 1502 w 772373"/>
              <a:gd name="connsiteY0" fmla="*/ 786943 h 1447574"/>
              <a:gd name="connsiteX1" fmla="*/ 71474 w 772373"/>
              <a:gd name="connsiteY1" fmla="*/ 525904 h 1447574"/>
              <a:gd name="connsiteX2" fmla="*/ 136655 w 772373"/>
              <a:gd name="connsiteY2" fmla="*/ 233770 h 1447574"/>
              <a:gd name="connsiteX3" fmla="*/ 387004 w 772373"/>
              <a:gd name="connsiteY3" fmla="*/ 2575 h 1447574"/>
              <a:gd name="connsiteX4" fmla="*/ 657423 w 772373"/>
              <a:gd name="connsiteY4" fmla="*/ 171418 h 1447574"/>
              <a:gd name="connsiteX5" fmla="*/ 772373 w 772373"/>
              <a:gd name="connsiteY5" fmla="*/ 991235 h 1447574"/>
              <a:gd name="connsiteX6" fmla="*/ 657567 w 772373"/>
              <a:gd name="connsiteY6" fmla="*/ 1322280 h 1447574"/>
              <a:gd name="connsiteX7" fmla="*/ 331114 w 772373"/>
              <a:gd name="connsiteY7" fmla="*/ 1446311 h 1447574"/>
              <a:gd name="connsiteX8" fmla="*/ 141808 w 772373"/>
              <a:gd name="connsiteY8" fmla="*/ 1257941 h 1447574"/>
              <a:gd name="connsiteX9" fmla="*/ 72274 w 772373"/>
              <a:gd name="connsiteY9" fmla="*/ 716113 h 1447574"/>
              <a:gd name="connsiteX10" fmla="*/ 1502 w 772373"/>
              <a:gd name="connsiteY10" fmla="*/ 786943 h 1447574"/>
              <a:gd name="connsiteX0" fmla="*/ 1931 w 772802"/>
              <a:gd name="connsiteY0" fmla="*/ 786943 h 1447574"/>
              <a:gd name="connsiteX1" fmla="*/ 65109 w 772802"/>
              <a:gd name="connsiteY1" fmla="*/ 532806 h 1447574"/>
              <a:gd name="connsiteX2" fmla="*/ 137084 w 772802"/>
              <a:gd name="connsiteY2" fmla="*/ 233770 h 1447574"/>
              <a:gd name="connsiteX3" fmla="*/ 387433 w 772802"/>
              <a:gd name="connsiteY3" fmla="*/ 2575 h 1447574"/>
              <a:gd name="connsiteX4" fmla="*/ 657852 w 772802"/>
              <a:gd name="connsiteY4" fmla="*/ 171418 h 1447574"/>
              <a:gd name="connsiteX5" fmla="*/ 772802 w 772802"/>
              <a:gd name="connsiteY5" fmla="*/ 991235 h 1447574"/>
              <a:gd name="connsiteX6" fmla="*/ 657996 w 772802"/>
              <a:gd name="connsiteY6" fmla="*/ 1322280 h 1447574"/>
              <a:gd name="connsiteX7" fmla="*/ 331543 w 772802"/>
              <a:gd name="connsiteY7" fmla="*/ 1446311 h 1447574"/>
              <a:gd name="connsiteX8" fmla="*/ 142237 w 772802"/>
              <a:gd name="connsiteY8" fmla="*/ 1257941 h 1447574"/>
              <a:gd name="connsiteX9" fmla="*/ 72703 w 772802"/>
              <a:gd name="connsiteY9" fmla="*/ 716113 h 1447574"/>
              <a:gd name="connsiteX10" fmla="*/ 1931 w 772802"/>
              <a:gd name="connsiteY10" fmla="*/ 786943 h 144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802" h="1447574">
                <a:moveTo>
                  <a:pt x="1931" y="786943"/>
                </a:moveTo>
                <a:cubicBezTo>
                  <a:pt x="-5304" y="793031"/>
                  <a:pt x="6108" y="637170"/>
                  <a:pt x="65109" y="532806"/>
                </a:cubicBezTo>
                <a:cubicBezTo>
                  <a:pt x="95020" y="452841"/>
                  <a:pt x="83363" y="322142"/>
                  <a:pt x="137084" y="233770"/>
                </a:cubicBezTo>
                <a:cubicBezTo>
                  <a:pt x="190805" y="145398"/>
                  <a:pt x="300638" y="12967"/>
                  <a:pt x="387433" y="2575"/>
                </a:cubicBezTo>
                <a:cubicBezTo>
                  <a:pt x="474228" y="-7817"/>
                  <a:pt x="593624" y="6641"/>
                  <a:pt x="657852" y="171418"/>
                </a:cubicBezTo>
                <a:cubicBezTo>
                  <a:pt x="722080" y="336195"/>
                  <a:pt x="772778" y="799425"/>
                  <a:pt x="772802" y="991235"/>
                </a:cubicBezTo>
                <a:cubicBezTo>
                  <a:pt x="772826" y="1183045"/>
                  <a:pt x="731539" y="1246434"/>
                  <a:pt x="657996" y="1322280"/>
                </a:cubicBezTo>
                <a:cubicBezTo>
                  <a:pt x="584453" y="1398126"/>
                  <a:pt x="417503" y="1457034"/>
                  <a:pt x="331543" y="1446311"/>
                </a:cubicBezTo>
                <a:cubicBezTo>
                  <a:pt x="245583" y="1435588"/>
                  <a:pt x="162488" y="1364071"/>
                  <a:pt x="142237" y="1257941"/>
                </a:cubicBezTo>
                <a:cubicBezTo>
                  <a:pt x="70105" y="1028184"/>
                  <a:pt x="105499" y="806115"/>
                  <a:pt x="72703" y="716113"/>
                </a:cubicBezTo>
                <a:cubicBezTo>
                  <a:pt x="35569" y="690454"/>
                  <a:pt x="12746" y="754000"/>
                  <a:pt x="1931" y="78694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61DAA-BDE0-775E-69F0-00EE08CD1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638" y="1360449"/>
            <a:ext cx="5327363" cy="3780263"/>
          </a:xfrm>
        </p:spPr>
        <p:txBody>
          <a:bodyPr anchor="ctr">
            <a:normAutofit/>
          </a:bodyPr>
          <a:lstStyle/>
          <a:p>
            <a:r>
              <a:rPr lang="en-US" dirty="0"/>
              <a:t>Rules of word 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D3A8A1-A98F-7947-0C67-0C577EEC4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2392" y="1626344"/>
            <a:ext cx="4254648" cy="3372376"/>
          </a:xfrm>
        </p:spPr>
        <p:txBody>
          <a:bodyPr>
            <a:normAutofit/>
          </a:bodyPr>
          <a:lstStyle/>
          <a:p>
            <a:pPr marL="342900" indent="-342900" algn="ctr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Morphological Process Productivity</a:t>
            </a:r>
            <a:r>
              <a:rPr lang="en-US" sz="4400" dirty="0"/>
              <a:t> </a:t>
            </a:r>
          </a:p>
          <a:p>
            <a:pPr marL="342900" indent="-342900" algn="ctr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4400" dirty="0"/>
              <a:t>Exceptions and Suppletions</a:t>
            </a:r>
          </a:p>
          <a:p>
            <a:pPr marL="342900" indent="-342900" algn="ctr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4400" dirty="0"/>
              <a:t>Compounding</a:t>
            </a: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444C5789-1895-49EE-863C-2BAB9693E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1263107" y="401221"/>
            <a:ext cx="4333507" cy="5327363"/>
          </a:xfrm>
          <a:custGeom>
            <a:avLst/>
            <a:gdLst>
              <a:gd name="connsiteX0" fmla="*/ 6058 w 823258"/>
              <a:gd name="connsiteY0" fmla="*/ 673615 h 1272110"/>
              <a:gd name="connsiteX1" fmla="*/ 112452 w 823258"/>
              <a:gd name="connsiteY1" fmla="*/ 471685 h 1272110"/>
              <a:gd name="connsiteX2" fmla="*/ 94736 w 823258"/>
              <a:gd name="connsiteY2" fmla="*/ 159741 h 1272110"/>
              <a:gd name="connsiteX3" fmla="*/ 229419 w 823258"/>
              <a:gd name="connsiteY3" fmla="*/ 14485 h 1272110"/>
              <a:gd name="connsiteX4" fmla="*/ 580225 w 823258"/>
              <a:gd name="connsiteY4" fmla="*/ 3817 h 1272110"/>
              <a:gd name="connsiteX5" fmla="*/ 736149 w 823258"/>
              <a:gd name="connsiteY5" fmla="*/ 195174 h 1272110"/>
              <a:gd name="connsiteX6" fmla="*/ 823017 w 823258"/>
              <a:gd name="connsiteY6" fmla="*/ 912026 h 1272110"/>
              <a:gd name="connsiteX7" fmla="*/ 743293 w 823258"/>
              <a:gd name="connsiteY7" fmla="*/ 1196443 h 1272110"/>
              <a:gd name="connsiteX8" fmla="*/ 310858 w 823258"/>
              <a:gd name="connsiteY8" fmla="*/ 1251402 h 1272110"/>
              <a:gd name="connsiteX9" fmla="*/ 133693 w 823258"/>
              <a:gd name="connsiteY9" fmla="*/ 1020992 h 1272110"/>
              <a:gd name="connsiteX10" fmla="*/ 126549 w 823258"/>
              <a:gd name="connsiteY10" fmla="*/ 606369 h 1272110"/>
              <a:gd name="connsiteX11" fmla="*/ 6058 w 823258"/>
              <a:gd name="connsiteY11" fmla="*/ 673615 h 1272110"/>
              <a:gd name="connsiteX0" fmla="*/ 6097 w 846673"/>
              <a:gd name="connsiteY0" fmla="*/ 673624 h 1266490"/>
              <a:gd name="connsiteX1" fmla="*/ 112491 w 846673"/>
              <a:gd name="connsiteY1" fmla="*/ 471694 h 1266490"/>
              <a:gd name="connsiteX2" fmla="*/ 94775 w 846673"/>
              <a:gd name="connsiteY2" fmla="*/ 159750 h 1266490"/>
              <a:gd name="connsiteX3" fmla="*/ 229458 w 846673"/>
              <a:gd name="connsiteY3" fmla="*/ 14494 h 1266490"/>
              <a:gd name="connsiteX4" fmla="*/ 580264 w 846673"/>
              <a:gd name="connsiteY4" fmla="*/ 3826 h 1266490"/>
              <a:gd name="connsiteX5" fmla="*/ 736188 w 846673"/>
              <a:gd name="connsiteY5" fmla="*/ 195183 h 1266490"/>
              <a:gd name="connsiteX6" fmla="*/ 823056 w 846673"/>
              <a:gd name="connsiteY6" fmla="*/ 912035 h 1266490"/>
              <a:gd name="connsiteX7" fmla="*/ 795891 w 846673"/>
              <a:gd name="connsiteY7" fmla="*/ 1213658 h 1266490"/>
              <a:gd name="connsiteX8" fmla="*/ 310897 w 846673"/>
              <a:gd name="connsiteY8" fmla="*/ 1251411 h 1266490"/>
              <a:gd name="connsiteX9" fmla="*/ 133732 w 846673"/>
              <a:gd name="connsiteY9" fmla="*/ 1021001 h 1266490"/>
              <a:gd name="connsiteX10" fmla="*/ 126588 w 846673"/>
              <a:gd name="connsiteY10" fmla="*/ 606378 h 1266490"/>
              <a:gd name="connsiteX11" fmla="*/ 6097 w 846673"/>
              <a:gd name="connsiteY11" fmla="*/ 673624 h 1266490"/>
              <a:gd name="connsiteX0" fmla="*/ 6097 w 849914"/>
              <a:gd name="connsiteY0" fmla="*/ 673624 h 1273207"/>
              <a:gd name="connsiteX1" fmla="*/ 112491 w 849914"/>
              <a:gd name="connsiteY1" fmla="*/ 471694 h 1273207"/>
              <a:gd name="connsiteX2" fmla="*/ 94775 w 849914"/>
              <a:gd name="connsiteY2" fmla="*/ 159750 h 1273207"/>
              <a:gd name="connsiteX3" fmla="*/ 229458 w 849914"/>
              <a:gd name="connsiteY3" fmla="*/ 14494 h 1273207"/>
              <a:gd name="connsiteX4" fmla="*/ 580264 w 849914"/>
              <a:gd name="connsiteY4" fmla="*/ 3826 h 1273207"/>
              <a:gd name="connsiteX5" fmla="*/ 736188 w 849914"/>
              <a:gd name="connsiteY5" fmla="*/ 195183 h 1273207"/>
              <a:gd name="connsiteX6" fmla="*/ 823056 w 849914"/>
              <a:gd name="connsiteY6" fmla="*/ 912035 h 1273207"/>
              <a:gd name="connsiteX7" fmla="*/ 795891 w 849914"/>
              <a:gd name="connsiteY7" fmla="*/ 1213658 h 1273207"/>
              <a:gd name="connsiteX8" fmla="*/ 248636 w 849914"/>
              <a:gd name="connsiteY8" fmla="*/ 1257509 h 1273207"/>
              <a:gd name="connsiteX9" fmla="*/ 133732 w 849914"/>
              <a:gd name="connsiteY9" fmla="*/ 1021001 h 1273207"/>
              <a:gd name="connsiteX10" fmla="*/ 126588 w 849914"/>
              <a:gd name="connsiteY10" fmla="*/ 606378 h 1273207"/>
              <a:gd name="connsiteX11" fmla="*/ 6097 w 849914"/>
              <a:gd name="connsiteY11" fmla="*/ 673624 h 1273207"/>
              <a:gd name="connsiteX0" fmla="*/ 6097 w 857388"/>
              <a:gd name="connsiteY0" fmla="*/ 673624 h 1273231"/>
              <a:gd name="connsiteX1" fmla="*/ 112491 w 857388"/>
              <a:gd name="connsiteY1" fmla="*/ 471694 h 1273231"/>
              <a:gd name="connsiteX2" fmla="*/ 94775 w 857388"/>
              <a:gd name="connsiteY2" fmla="*/ 159750 h 1273231"/>
              <a:gd name="connsiteX3" fmla="*/ 229458 w 857388"/>
              <a:gd name="connsiteY3" fmla="*/ 14494 h 1273231"/>
              <a:gd name="connsiteX4" fmla="*/ 580264 w 857388"/>
              <a:gd name="connsiteY4" fmla="*/ 3826 h 1273231"/>
              <a:gd name="connsiteX5" fmla="*/ 736188 w 857388"/>
              <a:gd name="connsiteY5" fmla="*/ 195183 h 1273231"/>
              <a:gd name="connsiteX6" fmla="*/ 837750 w 857388"/>
              <a:gd name="connsiteY6" fmla="*/ 911367 h 1273231"/>
              <a:gd name="connsiteX7" fmla="*/ 795891 w 857388"/>
              <a:gd name="connsiteY7" fmla="*/ 1213658 h 1273231"/>
              <a:gd name="connsiteX8" fmla="*/ 248636 w 857388"/>
              <a:gd name="connsiteY8" fmla="*/ 1257509 h 1273231"/>
              <a:gd name="connsiteX9" fmla="*/ 133732 w 857388"/>
              <a:gd name="connsiteY9" fmla="*/ 1021001 h 1273231"/>
              <a:gd name="connsiteX10" fmla="*/ 126588 w 857388"/>
              <a:gd name="connsiteY10" fmla="*/ 606378 h 1273231"/>
              <a:gd name="connsiteX11" fmla="*/ 6097 w 857388"/>
              <a:gd name="connsiteY11" fmla="*/ 673624 h 1273231"/>
              <a:gd name="connsiteX0" fmla="*/ 6097 w 859776"/>
              <a:gd name="connsiteY0" fmla="*/ 673624 h 1273231"/>
              <a:gd name="connsiteX1" fmla="*/ 112491 w 859776"/>
              <a:gd name="connsiteY1" fmla="*/ 471694 h 1273231"/>
              <a:gd name="connsiteX2" fmla="*/ 94775 w 859776"/>
              <a:gd name="connsiteY2" fmla="*/ 159750 h 1273231"/>
              <a:gd name="connsiteX3" fmla="*/ 229458 w 859776"/>
              <a:gd name="connsiteY3" fmla="*/ 14494 h 1273231"/>
              <a:gd name="connsiteX4" fmla="*/ 580264 w 859776"/>
              <a:gd name="connsiteY4" fmla="*/ 3826 h 1273231"/>
              <a:gd name="connsiteX5" fmla="*/ 736188 w 859776"/>
              <a:gd name="connsiteY5" fmla="*/ 195183 h 1273231"/>
              <a:gd name="connsiteX6" fmla="*/ 837750 w 859776"/>
              <a:gd name="connsiteY6" fmla="*/ 911367 h 1273231"/>
              <a:gd name="connsiteX7" fmla="*/ 795891 w 859776"/>
              <a:gd name="connsiteY7" fmla="*/ 1213658 h 1273231"/>
              <a:gd name="connsiteX8" fmla="*/ 248636 w 859776"/>
              <a:gd name="connsiteY8" fmla="*/ 1257509 h 1273231"/>
              <a:gd name="connsiteX9" fmla="*/ 133732 w 859776"/>
              <a:gd name="connsiteY9" fmla="*/ 1021001 h 1273231"/>
              <a:gd name="connsiteX10" fmla="*/ 126588 w 859776"/>
              <a:gd name="connsiteY10" fmla="*/ 606378 h 1273231"/>
              <a:gd name="connsiteX11" fmla="*/ 6097 w 859776"/>
              <a:gd name="connsiteY11" fmla="*/ 673624 h 1273231"/>
              <a:gd name="connsiteX0" fmla="*/ 6097 w 863219"/>
              <a:gd name="connsiteY0" fmla="*/ 673624 h 1273231"/>
              <a:gd name="connsiteX1" fmla="*/ 112491 w 863219"/>
              <a:gd name="connsiteY1" fmla="*/ 471694 h 1273231"/>
              <a:gd name="connsiteX2" fmla="*/ 94775 w 863219"/>
              <a:gd name="connsiteY2" fmla="*/ 159750 h 1273231"/>
              <a:gd name="connsiteX3" fmla="*/ 229458 w 863219"/>
              <a:gd name="connsiteY3" fmla="*/ 14494 h 1273231"/>
              <a:gd name="connsiteX4" fmla="*/ 580264 w 863219"/>
              <a:gd name="connsiteY4" fmla="*/ 3826 h 1273231"/>
              <a:gd name="connsiteX5" fmla="*/ 736188 w 863219"/>
              <a:gd name="connsiteY5" fmla="*/ 195183 h 1273231"/>
              <a:gd name="connsiteX6" fmla="*/ 837750 w 863219"/>
              <a:gd name="connsiteY6" fmla="*/ 911367 h 1273231"/>
              <a:gd name="connsiteX7" fmla="*/ 795891 w 863219"/>
              <a:gd name="connsiteY7" fmla="*/ 1213658 h 1273231"/>
              <a:gd name="connsiteX8" fmla="*/ 248636 w 863219"/>
              <a:gd name="connsiteY8" fmla="*/ 1257509 h 1273231"/>
              <a:gd name="connsiteX9" fmla="*/ 133732 w 863219"/>
              <a:gd name="connsiteY9" fmla="*/ 1021001 h 1273231"/>
              <a:gd name="connsiteX10" fmla="*/ 126588 w 863219"/>
              <a:gd name="connsiteY10" fmla="*/ 606378 h 1273231"/>
              <a:gd name="connsiteX11" fmla="*/ 6097 w 863219"/>
              <a:gd name="connsiteY11" fmla="*/ 673624 h 1273231"/>
              <a:gd name="connsiteX0" fmla="*/ 6097 w 865261"/>
              <a:gd name="connsiteY0" fmla="*/ 673624 h 1271255"/>
              <a:gd name="connsiteX1" fmla="*/ 112491 w 865261"/>
              <a:gd name="connsiteY1" fmla="*/ 471694 h 1271255"/>
              <a:gd name="connsiteX2" fmla="*/ 94775 w 865261"/>
              <a:gd name="connsiteY2" fmla="*/ 159750 h 1271255"/>
              <a:gd name="connsiteX3" fmla="*/ 229458 w 865261"/>
              <a:gd name="connsiteY3" fmla="*/ 14494 h 1271255"/>
              <a:gd name="connsiteX4" fmla="*/ 580264 w 865261"/>
              <a:gd name="connsiteY4" fmla="*/ 3826 h 1271255"/>
              <a:gd name="connsiteX5" fmla="*/ 736188 w 865261"/>
              <a:gd name="connsiteY5" fmla="*/ 195183 h 1271255"/>
              <a:gd name="connsiteX6" fmla="*/ 841141 w 865261"/>
              <a:gd name="connsiteY6" fmla="*/ 970003 h 1271255"/>
              <a:gd name="connsiteX7" fmla="*/ 795891 w 865261"/>
              <a:gd name="connsiteY7" fmla="*/ 1213658 h 1271255"/>
              <a:gd name="connsiteX8" fmla="*/ 248636 w 865261"/>
              <a:gd name="connsiteY8" fmla="*/ 1257509 h 1271255"/>
              <a:gd name="connsiteX9" fmla="*/ 133732 w 865261"/>
              <a:gd name="connsiteY9" fmla="*/ 1021001 h 1271255"/>
              <a:gd name="connsiteX10" fmla="*/ 126588 w 865261"/>
              <a:gd name="connsiteY10" fmla="*/ 606378 h 1271255"/>
              <a:gd name="connsiteX11" fmla="*/ 6097 w 865261"/>
              <a:gd name="connsiteY11" fmla="*/ 673624 h 1271255"/>
              <a:gd name="connsiteX0" fmla="*/ 6097 w 860021"/>
              <a:gd name="connsiteY0" fmla="*/ 673624 h 1279428"/>
              <a:gd name="connsiteX1" fmla="*/ 112491 w 860021"/>
              <a:gd name="connsiteY1" fmla="*/ 471694 h 1279428"/>
              <a:gd name="connsiteX2" fmla="*/ 94775 w 860021"/>
              <a:gd name="connsiteY2" fmla="*/ 159750 h 1279428"/>
              <a:gd name="connsiteX3" fmla="*/ 229458 w 860021"/>
              <a:gd name="connsiteY3" fmla="*/ 14494 h 1279428"/>
              <a:gd name="connsiteX4" fmla="*/ 580264 w 860021"/>
              <a:gd name="connsiteY4" fmla="*/ 3826 h 1279428"/>
              <a:gd name="connsiteX5" fmla="*/ 736188 w 860021"/>
              <a:gd name="connsiteY5" fmla="*/ 195183 h 1279428"/>
              <a:gd name="connsiteX6" fmla="*/ 841141 w 860021"/>
              <a:gd name="connsiteY6" fmla="*/ 970003 h 1279428"/>
              <a:gd name="connsiteX7" fmla="*/ 797210 w 860021"/>
              <a:gd name="connsiteY7" fmla="*/ 1236461 h 1279428"/>
              <a:gd name="connsiteX8" fmla="*/ 248636 w 860021"/>
              <a:gd name="connsiteY8" fmla="*/ 1257509 h 1279428"/>
              <a:gd name="connsiteX9" fmla="*/ 133732 w 860021"/>
              <a:gd name="connsiteY9" fmla="*/ 1021001 h 1279428"/>
              <a:gd name="connsiteX10" fmla="*/ 126588 w 860021"/>
              <a:gd name="connsiteY10" fmla="*/ 606378 h 1279428"/>
              <a:gd name="connsiteX11" fmla="*/ 6097 w 860021"/>
              <a:gd name="connsiteY11" fmla="*/ 673624 h 1279428"/>
              <a:gd name="connsiteX0" fmla="*/ 6097 w 860380"/>
              <a:gd name="connsiteY0" fmla="*/ 679490 h 1285294"/>
              <a:gd name="connsiteX1" fmla="*/ 112491 w 860380"/>
              <a:gd name="connsiteY1" fmla="*/ 477560 h 1285294"/>
              <a:gd name="connsiteX2" fmla="*/ 94775 w 860380"/>
              <a:gd name="connsiteY2" fmla="*/ 165616 h 1285294"/>
              <a:gd name="connsiteX3" fmla="*/ 229458 w 860380"/>
              <a:gd name="connsiteY3" fmla="*/ 20360 h 1285294"/>
              <a:gd name="connsiteX4" fmla="*/ 580264 w 860380"/>
              <a:gd name="connsiteY4" fmla="*/ 9692 h 1285294"/>
              <a:gd name="connsiteX5" fmla="*/ 730442 w 860380"/>
              <a:gd name="connsiteY5" fmla="*/ 165383 h 1285294"/>
              <a:gd name="connsiteX6" fmla="*/ 841141 w 860380"/>
              <a:gd name="connsiteY6" fmla="*/ 975869 h 1285294"/>
              <a:gd name="connsiteX7" fmla="*/ 797210 w 860380"/>
              <a:gd name="connsiteY7" fmla="*/ 1242327 h 1285294"/>
              <a:gd name="connsiteX8" fmla="*/ 248636 w 860380"/>
              <a:gd name="connsiteY8" fmla="*/ 1263375 h 1285294"/>
              <a:gd name="connsiteX9" fmla="*/ 133732 w 860380"/>
              <a:gd name="connsiteY9" fmla="*/ 1026867 h 1285294"/>
              <a:gd name="connsiteX10" fmla="*/ 126588 w 860380"/>
              <a:gd name="connsiteY10" fmla="*/ 612244 h 1285294"/>
              <a:gd name="connsiteX11" fmla="*/ 6097 w 860380"/>
              <a:gd name="connsiteY11" fmla="*/ 679490 h 1285294"/>
              <a:gd name="connsiteX0" fmla="*/ 6097 w 881639"/>
              <a:gd name="connsiteY0" fmla="*/ 679490 h 1286194"/>
              <a:gd name="connsiteX1" fmla="*/ 112491 w 881639"/>
              <a:gd name="connsiteY1" fmla="*/ 477560 h 1286194"/>
              <a:gd name="connsiteX2" fmla="*/ 94775 w 881639"/>
              <a:gd name="connsiteY2" fmla="*/ 165616 h 1286194"/>
              <a:gd name="connsiteX3" fmla="*/ 229458 w 881639"/>
              <a:gd name="connsiteY3" fmla="*/ 20360 h 1286194"/>
              <a:gd name="connsiteX4" fmla="*/ 580264 w 881639"/>
              <a:gd name="connsiteY4" fmla="*/ 9692 h 1286194"/>
              <a:gd name="connsiteX5" fmla="*/ 730442 w 881639"/>
              <a:gd name="connsiteY5" fmla="*/ 165383 h 1286194"/>
              <a:gd name="connsiteX6" fmla="*/ 873260 w 881639"/>
              <a:gd name="connsiteY6" fmla="*/ 958078 h 1286194"/>
              <a:gd name="connsiteX7" fmla="*/ 797210 w 881639"/>
              <a:gd name="connsiteY7" fmla="*/ 1242327 h 1286194"/>
              <a:gd name="connsiteX8" fmla="*/ 248636 w 881639"/>
              <a:gd name="connsiteY8" fmla="*/ 1263375 h 1286194"/>
              <a:gd name="connsiteX9" fmla="*/ 133732 w 881639"/>
              <a:gd name="connsiteY9" fmla="*/ 1026867 h 1286194"/>
              <a:gd name="connsiteX10" fmla="*/ 126588 w 881639"/>
              <a:gd name="connsiteY10" fmla="*/ 612244 h 1286194"/>
              <a:gd name="connsiteX11" fmla="*/ 6097 w 881639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26707 w 881758"/>
              <a:gd name="connsiteY10" fmla="*/ 612244 h 1286194"/>
              <a:gd name="connsiteX11" fmla="*/ 6216 w 881758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38858 w 881758"/>
              <a:gd name="connsiteY10" fmla="*/ 503910 h 1286194"/>
              <a:gd name="connsiteX11" fmla="*/ 6216 w 881758"/>
              <a:gd name="connsiteY11" fmla="*/ 679490 h 1286194"/>
              <a:gd name="connsiteX0" fmla="*/ 6961 w 868563"/>
              <a:gd name="connsiteY0" fmla="*/ 538413 h 1286194"/>
              <a:gd name="connsiteX1" fmla="*/ 96872 w 868563"/>
              <a:gd name="connsiteY1" fmla="*/ 369894 h 1286194"/>
              <a:gd name="connsiteX2" fmla="*/ 81699 w 868563"/>
              <a:gd name="connsiteY2" fmla="*/ 165616 h 1286194"/>
              <a:gd name="connsiteX3" fmla="*/ 216382 w 868563"/>
              <a:gd name="connsiteY3" fmla="*/ 20360 h 1286194"/>
              <a:gd name="connsiteX4" fmla="*/ 567188 w 868563"/>
              <a:gd name="connsiteY4" fmla="*/ 9692 h 1286194"/>
              <a:gd name="connsiteX5" fmla="*/ 717366 w 868563"/>
              <a:gd name="connsiteY5" fmla="*/ 165383 h 1286194"/>
              <a:gd name="connsiteX6" fmla="*/ 860184 w 868563"/>
              <a:gd name="connsiteY6" fmla="*/ 958078 h 1286194"/>
              <a:gd name="connsiteX7" fmla="*/ 784134 w 868563"/>
              <a:gd name="connsiteY7" fmla="*/ 1242327 h 1286194"/>
              <a:gd name="connsiteX8" fmla="*/ 235560 w 868563"/>
              <a:gd name="connsiteY8" fmla="*/ 1263375 h 1286194"/>
              <a:gd name="connsiteX9" fmla="*/ 120656 w 868563"/>
              <a:gd name="connsiteY9" fmla="*/ 1026867 h 1286194"/>
              <a:gd name="connsiteX10" fmla="*/ 125663 w 868563"/>
              <a:gd name="connsiteY10" fmla="*/ 503910 h 1286194"/>
              <a:gd name="connsiteX11" fmla="*/ 6961 w 868563"/>
              <a:gd name="connsiteY11" fmla="*/ 538413 h 1286194"/>
              <a:gd name="connsiteX0" fmla="*/ 6961 w 867791"/>
              <a:gd name="connsiteY0" fmla="*/ 538413 h 1312892"/>
              <a:gd name="connsiteX1" fmla="*/ 96872 w 867791"/>
              <a:gd name="connsiteY1" fmla="*/ 369894 h 1312892"/>
              <a:gd name="connsiteX2" fmla="*/ 81699 w 867791"/>
              <a:gd name="connsiteY2" fmla="*/ 165616 h 1312892"/>
              <a:gd name="connsiteX3" fmla="*/ 216382 w 867791"/>
              <a:gd name="connsiteY3" fmla="*/ 20360 h 1312892"/>
              <a:gd name="connsiteX4" fmla="*/ 567188 w 867791"/>
              <a:gd name="connsiteY4" fmla="*/ 9692 h 1312892"/>
              <a:gd name="connsiteX5" fmla="*/ 717366 w 867791"/>
              <a:gd name="connsiteY5" fmla="*/ 165383 h 1312892"/>
              <a:gd name="connsiteX6" fmla="*/ 860184 w 867791"/>
              <a:gd name="connsiteY6" fmla="*/ 958078 h 1312892"/>
              <a:gd name="connsiteX7" fmla="*/ 784134 w 867791"/>
              <a:gd name="connsiteY7" fmla="*/ 1242327 h 1312892"/>
              <a:gd name="connsiteX8" fmla="*/ 256000 w 867791"/>
              <a:gd name="connsiteY8" fmla="*/ 1298372 h 1312892"/>
              <a:gd name="connsiteX9" fmla="*/ 120656 w 867791"/>
              <a:gd name="connsiteY9" fmla="*/ 1026867 h 1312892"/>
              <a:gd name="connsiteX10" fmla="*/ 125663 w 867791"/>
              <a:gd name="connsiteY10" fmla="*/ 503910 h 1312892"/>
              <a:gd name="connsiteX11" fmla="*/ 6961 w 867791"/>
              <a:gd name="connsiteY11" fmla="*/ 538413 h 1312892"/>
              <a:gd name="connsiteX0" fmla="*/ 6961 w 867791"/>
              <a:gd name="connsiteY0" fmla="*/ 538413 h 1313923"/>
              <a:gd name="connsiteX1" fmla="*/ 96872 w 867791"/>
              <a:gd name="connsiteY1" fmla="*/ 369894 h 1313923"/>
              <a:gd name="connsiteX2" fmla="*/ 81699 w 867791"/>
              <a:gd name="connsiteY2" fmla="*/ 165616 h 1313923"/>
              <a:gd name="connsiteX3" fmla="*/ 216382 w 867791"/>
              <a:gd name="connsiteY3" fmla="*/ 20360 h 1313923"/>
              <a:gd name="connsiteX4" fmla="*/ 567188 w 867791"/>
              <a:gd name="connsiteY4" fmla="*/ 9692 h 1313923"/>
              <a:gd name="connsiteX5" fmla="*/ 717366 w 867791"/>
              <a:gd name="connsiteY5" fmla="*/ 165383 h 1313923"/>
              <a:gd name="connsiteX6" fmla="*/ 860184 w 867791"/>
              <a:gd name="connsiteY6" fmla="*/ 958078 h 1313923"/>
              <a:gd name="connsiteX7" fmla="*/ 784134 w 867791"/>
              <a:gd name="connsiteY7" fmla="*/ 1242327 h 1313923"/>
              <a:gd name="connsiteX8" fmla="*/ 256000 w 867791"/>
              <a:gd name="connsiteY8" fmla="*/ 1298372 h 1313923"/>
              <a:gd name="connsiteX9" fmla="*/ 145617 w 867791"/>
              <a:gd name="connsiteY9" fmla="*/ 1012668 h 1313923"/>
              <a:gd name="connsiteX10" fmla="*/ 125663 w 867791"/>
              <a:gd name="connsiteY10" fmla="*/ 503910 h 1313923"/>
              <a:gd name="connsiteX11" fmla="*/ 6961 w 867791"/>
              <a:gd name="connsiteY11" fmla="*/ 538413 h 1313923"/>
              <a:gd name="connsiteX0" fmla="*/ 6961 w 867791"/>
              <a:gd name="connsiteY0" fmla="*/ 538413 h 1310173"/>
              <a:gd name="connsiteX1" fmla="*/ 96872 w 867791"/>
              <a:gd name="connsiteY1" fmla="*/ 369894 h 1310173"/>
              <a:gd name="connsiteX2" fmla="*/ 81699 w 867791"/>
              <a:gd name="connsiteY2" fmla="*/ 165616 h 1310173"/>
              <a:gd name="connsiteX3" fmla="*/ 216382 w 867791"/>
              <a:gd name="connsiteY3" fmla="*/ 20360 h 1310173"/>
              <a:gd name="connsiteX4" fmla="*/ 567188 w 867791"/>
              <a:gd name="connsiteY4" fmla="*/ 9692 h 1310173"/>
              <a:gd name="connsiteX5" fmla="*/ 717366 w 867791"/>
              <a:gd name="connsiteY5" fmla="*/ 165383 h 1310173"/>
              <a:gd name="connsiteX6" fmla="*/ 860184 w 867791"/>
              <a:gd name="connsiteY6" fmla="*/ 958078 h 1310173"/>
              <a:gd name="connsiteX7" fmla="*/ 784134 w 867791"/>
              <a:gd name="connsiteY7" fmla="*/ 1242327 h 1310173"/>
              <a:gd name="connsiteX8" fmla="*/ 256000 w 867791"/>
              <a:gd name="connsiteY8" fmla="*/ 1298372 h 1310173"/>
              <a:gd name="connsiteX9" fmla="*/ 155978 w 867791"/>
              <a:gd name="connsiteY9" fmla="*/ 1064454 h 1310173"/>
              <a:gd name="connsiteX10" fmla="*/ 125663 w 867791"/>
              <a:gd name="connsiteY10" fmla="*/ 503910 h 1310173"/>
              <a:gd name="connsiteX11" fmla="*/ 6961 w 867791"/>
              <a:gd name="connsiteY11" fmla="*/ 538413 h 1310173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6197"/>
              <a:gd name="connsiteX1" fmla="*/ 96872 w 867791"/>
              <a:gd name="connsiteY1" fmla="*/ 369894 h 1306197"/>
              <a:gd name="connsiteX2" fmla="*/ 81699 w 867791"/>
              <a:gd name="connsiteY2" fmla="*/ 165616 h 1306197"/>
              <a:gd name="connsiteX3" fmla="*/ 216382 w 867791"/>
              <a:gd name="connsiteY3" fmla="*/ 20360 h 1306197"/>
              <a:gd name="connsiteX4" fmla="*/ 567188 w 867791"/>
              <a:gd name="connsiteY4" fmla="*/ 9692 h 1306197"/>
              <a:gd name="connsiteX5" fmla="*/ 717366 w 867791"/>
              <a:gd name="connsiteY5" fmla="*/ 165383 h 1306197"/>
              <a:gd name="connsiteX6" fmla="*/ 860184 w 867791"/>
              <a:gd name="connsiteY6" fmla="*/ 958078 h 1306197"/>
              <a:gd name="connsiteX7" fmla="*/ 784134 w 867791"/>
              <a:gd name="connsiteY7" fmla="*/ 1242327 h 1306197"/>
              <a:gd name="connsiteX8" fmla="*/ 256000 w 867791"/>
              <a:gd name="connsiteY8" fmla="*/ 1298372 h 1306197"/>
              <a:gd name="connsiteX9" fmla="*/ 155507 w 867791"/>
              <a:gd name="connsiteY9" fmla="*/ 1120000 h 1306197"/>
              <a:gd name="connsiteX10" fmla="*/ 125663 w 867791"/>
              <a:gd name="connsiteY10" fmla="*/ 503910 h 1306197"/>
              <a:gd name="connsiteX11" fmla="*/ 6961 w 867791"/>
              <a:gd name="connsiteY11" fmla="*/ 538413 h 1306197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39700 h 1307484"/>
              <a:gd name="connsiteX1" fmla="*/ 96872 w 867791"/>
              <a:gd name="connsiteY1" fmla="*/ 371181 h 1307484"/>
              <a:gd name="connsiteX2" fmla="*/ 77366 w 867791"/>
              <a:gd name="connsiteY2" fmla="*/ 91980 h 1307484"/>
              <a:gd name="connsiteX3" fmla="*/ 216382 w 867791"/>
              <a:gd name="connsiteY3" fmla="*/ 21647 h 1307484"/>
              <a:gd name="connsiteX4" fmla="*/ 567188 w 867791"/>
              <a:gd name="connsiteY4" fmla="*/ 10979 h 1307484"/>
              <a:gd name="connsiteX5" fmla="*/ 717366 w 867791"/>
              <a:gd name="connsiteY5" fmla="*/ 166670 h 1307484"/>
              <a:gd name="connsiteX6" fmla="*/ 860184 w 867791"/>
              <a:gd name="connsiteY6" fmla="*/ 959365 h 1307484"/>
              <a:gd name="connsiteX7" fmla="*/ 784134 w 867791"/>
              <a:gd name="connsiteY7" fmla="*/ 1243614 h 1307484"/>
              <a:gd name="connsiteX8" fmla="*/ 256000 w 867791"/>
              <a:gd name="connsiteY8" fmla="*/ 1299659 h 1307484"/>
              <a:gd name="connsiteX9" fmla="*/ 155507 w 867791"/>
              <a:gd name="connsiteY9" fmla="*/ 1121287 h 1307484"/>
              <a:gd name="connsiteX10" fmla="*/ 125663 w 867791"/>
              <a:gd name="connsiteY10" fmla="*/ 505197 h 1307484"/>
              <a:gd name="connsiteX11" fmla="*/ 6961 w 867791"/>
              <a:gd name="connsiteY11" fmla="*/ 539700 h 1307484"/>
              <a:gd name="connsiteX0" fmla="*/ 6961 w 867791"/>
              <a:gd name="connsiteY0" fmla="*/ 550995 h 1318779"/>
              <a:gd name="connsiteX1" fmla="*/ 96872 w 867791"/>
              <a:gd name="connsiteY1" fmla="*/ 382476 h 1318779"/>
              <a:gd name="connsiteX2" fmla="*/ 77366 w 867791"/>
              <a:gd name="connsiteY2" fmla="*/ 103275 h 1318779"/>
              <a:gd name="connsiteX3" fmla="*/ 229757 w 867791"/>
              <a:gd name="connsiteY3" fmla="*/ 9471 h 1318779"/>
              <a:gd name="connsiteX4" fmla="*/ 567188 w 867791"/>
              <a:gd name="connsiteY4" fmla="*/ 22274 h 1318779"/>
              <a:gd name="connsiteX5" fmla="*/ 717366 w 867791"/>
              <a:gd name="connsiteY5" fmla="*/ 177965 h 1318779"/>
              <a:gd name="connsiteX6" fmla="*/ 860184 w 867791"/>
              <a:gd name="connsiteY6" fmla="*/ 970660 h 1318779"/>
              <a:gd name="connsiteX7" fmla="*/ 784134 w 867791"/>
              <a:gd name="connsiteY7" fmla="*/ 1254909 h 1318779"/>
              <a:gd name="connsiteX8" fmla="*/ 256000 w 867791"/>
              <a:gd name="connsiteY8" fmla="*/ 1310954 h 1318779"/>
              <a:gd name="connsiteX9" fmla="*/ 155507 w 867791"/>
              <a:gd name="connsiteY9" fmla="*/ 1132582 h 1318779"/>
              <a:gd name="connsiteX10" fmla="*/ 125663 w 867791"/>
              <a:gd name="connsiteY10" fmla="*/ 516492 h 1318779"/>
              <a:gd name="connsiteX11" fmla="*/ 6961 w 867791"/>
              <a:gd name="connsiteY11" fmla="*/ 550995 h 1318779"/>
              <a:gd name="connsiteX0" fmla="*/ 6961 w 867791"/>
              <a:gd name="connsiteY0" fmla="*/ 560584 h 1328368"/>
              <a:gd name="connsiteX1" fmla="*/ 96872 w 867791"/>
              <a:gd name="connsiteY1" fmla="*/ 392065 h 1328368"/>
              <a:gd name="connsiteX2" fmla="*/ 77366 w 867791"/>
              <a:gd name="connsiteY2" fmla="*/ 112864 h 1328368"/>
              <a:gd name="connsiteX3" fmla="*/ 229757 w 867791"/>
              <a:gd name="connsiteY3" fmla="*/ 19060 h 1328368"/>
              <a:gd name="connsiteX4" fmla="*/ 566246 w 867791"/>
              <a:gd name="connsiteY4" fmla="*/ 15575 h 1328368"/>
              <a:gd name="connsiteX5" fmla="*/ 717366 w 867791"/>
              <a:gd name="connsiteY5" fmla="*/ 187554 h 1328368"/>
              <a:gd name="connsiteX6" fmla="*/ 860184 w 867791"/>
              <a:gd name="connsiteY6" fmla="*/ 980249 h 1328368"/>
              <a:gd name="connsiteX7" fmla="*/ 784134 w 867791"/>
              <a:gd name="connsiteY7" fmla="*/ 1264498 h 1328368"/>
              <a:gd name="connsiteX8" fmla="*/ 256000 w 867791"/>
              <a:gd name="connsiteY8" fmla="*/ 1320543 h 1328368"/>
              <a:gd name="connsiteX9" fmla="*/ 155507 w 867791"/>
              <a:gd name="connsiteY9" fmla="*/ 1142171 h 1328368"/>
              <a:gd name="connsiteX10" fmla="*/ 125663 w 867791"/>
              <a:gd name="connsiteY10" fmla="*/ 526081 h 1328368"/>
              <a:gd name="connsiteX11" fmla="*/ 6961 w 867791"/>
              <a:gd name="connsiteY11" fmla="*/ 560584 h 1328368"/>
              <a:gd name="connsiteX0" fmla="*/ 6961 w 865870"/>
              <a:gd name="connsiteY0" fmla="*/ 560584 h 1328871"/>
              <a:gd name="connsiteX1" fmla="*/ 96872 w 865870"/>
              <a:gd name="connsiteY1" fmla="*/ 392065 h 1328871"/>
              <a:gd name="connsiteX2" fmla="*/ 77366 w 865870"/>
              <a:gd name="connsiteY2" fmla="*/ 112864 h 1328871"/>
              <a:gd name="connsiteX3" fmla="*/ 229757 w 865870"/>
              <a:gd name="connsiteY3" fmla="*/ 19060 h 1328871"/>
              <a:gd name="connsiteX4" fmla="*/ 566246 w 865870"/>
              <a:gd name="connsiteY4" fmla="*/ 15575 h 1328871"/>
              <a:gd name="connsiteX5" fmla="*/ 717366 w 865870"/>
              <a:gd name="connsiteY5" fmla="*/ 187554 h 1328871"/>
              <a:gd name="connsiteX6" fmla="*/ 860184 w 865870"/>
              <a:gd name="connsiteY6" fmla="*/ 980249 h 1328871"/>
              <a:gd name="connsiteX7" fmla="*/ 784134 w 865870"/>
              <a:gd name="connsiteY7" fmla="*/ 1264498 h 1328871"/>
              <a:gd name="connsiteX8" fmla="*/ 314963 w 865870"/>
              <a:gd name="connsiteY8" fmla="*/ 1321127 h 1328871"/>
              <a:gd name="connsiteX9" fmla="*/ 155507 w 865870"/>
              <a:gd name="connsiteY9" fmla="*/ 1142171 h 1328871"/>
              <a:gd name="connsiteX10" fmla="*/ 125663 w 865870"/>
              <a:gd name="connsiteY10" fmla="*/ 526081 h 1328871"/>
              <a:gd name="connsiteX11" fmla="*/ 6961 w 865870"/>
              <a:gd name="connsiteY11" fmla="*/ 560584 h 1328871"/>
              <a:gd name="connsiteX0" fmla="*/ 6961 w 865870"/>
              <a:gd name="connsiteY0" fmla="*/ 560584 h 1328712"/>
              <a:gd name="connsiteX1" fmla="*/ 96872 w 865870"/>
              <a:gd name="connsiteY1" fmla="*/ 392065 h 1328712"/>
              <a:gd name="connsiteX2" fmla="*/ 77366 w 865870"/>
              <a:gd name="connsiteY2" fmla="*/ 112864 h 1328712"/>
              <a:gd name="connsiteX3" fmla="*/ 229757 w 865870"/>
              <a:gd name="connsiteY3" fmla="*/ 19060 h 1328712"/>
              <a:gd name="connsiteX4" fmla="*/ 566246 w 865870"/>
              <a:gd name="connsiteY4" fmla="*/ 15575 h 1328712"/>
              <a:gd name="connsiteX5" fmla="*/ 717366 w 865870"/>
              <a:gd name="connsiteY5" fmla="*/ 187554 h 1328712"/>
              <a:gd name="connsiteX6" fmla="*/ 860184 w 865870"/>
              <a:gd name="connsiteY6" fmla="*/ 980249 h 1328712"/>
              <a:gd name="connsiteX7" fmla="*/ 784134 w 865870"/>
              <a:gd name="connsiteY7" fmla="*/ 1264498 h 1328712"/>
              <a:gd name="connsiteX8" fmla="*/ 314963 w 865870"/>
              <a:gd name="connsiteY8" fmla="*/ 1321127 h 1328712"/>
              <a:gd name="connsiteX9" fmla="*/ 177736 w 865870"/>
              <a:gd name="connsiteY9" fmla="*/ 1144426 h 1328712"/>
              <a:gd name="connsiteX10" fmla="*/ 125663 w 865870"/>
              <a:gd name="connsiteY10" fmla="*/ 526081 h 1328712"/>
              <a:gd name="connsiteX11" fmla="*/ 6961 w 865870"/>
              <a:gd name="connsiteY11" fmla="*/ 560584 h 1328712"/>
              <a:gd name="connsiteX0" fmla="*/ 6961 w 864913"/>
              <a:gd name="connsiteY0" fmla="*/ 560584 h 1327274"/>
              <a:gd name="connsiteX1" fmla="*/ 96872 w 864913"/>
              <a:gd name="connsiteY1" fmla="*/ 392065 h 1327274"/>
              <a:gd name="connsiteX2" fmla="*/ 77366 w 864913"/>
              <a:gd name="connsiteY2" fmla="*/ 112864 h 1327274"/>
              <a:gd name="connsiteX3" fmla="*/ 229757 w 864913"/>
              <a:gd name="connsiteY3" fmla="*/ 19060 h 1327274"/>
              <a:gd name="connsiteX4" fmla="*/ 566246 w 864913"/>
              <a:gd name="connsiteY4" fmla="*/ 15575 h 1327274"/>
              <a:gd name="connsiteX5" fmla="*/ 717366 w 864913"/>
              <a:gd name="connsiteY5" fmla="*/ 187554 h 1327274"/>
              <a:gd name="connsiteX6" fmla="*/ 860184 w 864913"/>
              <a:gd name="connsiteY6" fmla="*/ 980249 h 1327274"/>
              <a:gd name="connsiteX7" fmla="*/ 784134 w 864913"/>
              <a:gd name="connsiteY7" fmla="*/ 1264498 h 1327274"/>
              <a:gd name="connsiteX8" fmla="*/ 351698 w 864913"/>
              <a:gd name="connsiteY8" fmla="*/ 1319456 h 1327274"/>
              <a:gd name="connsiteX9" fmla="*/ 177736 w 864913"/>
              <a:gd name="connsiteY9" fmla="*/ 1144426 h 1327274"/>
              <a:gd name="connsiteX10" fmla="*/ 125663 w 864913"/>
              <a:gd name="connsiteY10" fmla="*/ 526081 h 1327274"/>
              <a:gd name="connsiteX11" fmla="*/ 6961 w 864913"/>
              <a:gd name="connsiteY11" fmla="*/ 560584 h 1327274"/>
              <a:gd name="connsiteX0" fmla="*/ 6961 w 878410"/>
              <a:gd name="connsiteY0" fmla="*/ 560584 h 1325203"/>
              <a:gd name="connsiteX1" fmla="*/ 96872 w 878410"/>
              <a:gd name="connsiteY1" fmla="*/ 392065 h 1325203"/>
              <a:gd name="connsiteX2" fmla="*/ 77366 w 878410"/>
              <a:gd name="connsiteY2" fmla="*/ 112864 h 1325203"/>
              <a:gd name="connsiteX3" fmla="*/ 229757 w 878410"/>
              <a:gd name="connsiteY3" fmla="*/ 19060 h 1325203"/>
              <a:gd name="connsiteX4" fmla="*/ 566246 w 878410"/>
              <a:gd name="connsiteY4" fmla="*/ 15575 h 1325203"/>
              <a:gd name="connsiteX5" fmla="*/ 717366 w 878410"/>
              <a:gd name="connsiteY5" fmla="*/ 187554 h 1325203"/>
              <a:gd name="connsiteX6" fmla="*/ 860184 w 878410"/>
              <a:gd name="connsiteY6" fmla="*/ 980249 h 1325203"/>
              <a:gd name="connsiteX7" fmla="*/ 819942 w 878410"/>
              <a:gd name="connsiteY7" fmla="*/ 1254587 h 1325203"/>
              <a:gd name="connsiteX8" fmla="*/ 351698 w 878410"/>
              <a:gd name="connsiteY8" fmla="*/ 1319456 h 1325203"/>
              <a:gd name="connsiteX9" fmla="*/ 177736 w 878410"/>
              <a:gd name="connsiteY9" fmla="*/ 1144426 h 1325203"/>
              <a:gd name="connsiteX10" fmla="*/ 125663 w 878410"/>
              <a:gd name="connsiteY10" fmla="*/ 526081 h 1325203"/>
              <a:gd name="connsiteX11" fmla="*/ 6961 w 878410"/>
              <a:gd name="connsiteY11" fmla="*/ 560584 h 1325203"/>
              <a:gd name="connsiteX0" fmla="*/ 6961 w 879480"/>
              <a:gd name="connsiteY0" fmla="*/ 560584 h 1324478"/>
              <a:gd name="connsiteX1" fmla="*/ 96872 w 879480"/>
              <a:gd name="connsiteY1" fmla="*/ 392065 h 1324478"/>
              <a:gd name="connsiteX2" fmla="*/ 77366 w 879480"/>
              <a:gd name="connsiteY2" fmla="*/ 112864 h 1324478"/>
              <a:gd name="connsiteX3" fmla="*/ 229757 w 879480"/>
              <a:gd name="connsiteY3" fmla="*/ 19060 h 1324478"/>
              <a:gd name="connsiteX4" fmla="*/ 566246 w 879480"/>
              <a:gd name="connsiteY4" fmla="*/ 15575 h 1324478"/>
              <a:gd name="connsiteX5" fmla="*/ 717366 w 879480"/>
              <a:gd name="connsiteY5" fmla="*/ 187554 h 1324478"/>
              <a:gd name="connsiteX6" fmla="*/ 861931 w 879480"/>
              <a:gd name="connsiteY6" fmla="*/ 1026005 h 1324478"/>
              <a:gd name="connsiteX7" fmla="*/ 819942 w 879480"/>
              <a:gd name="connsiteY7" fmla="*/ 1254587 h 1324478"/>
              <a:gd name="connsiteX8" fmla="*/ 351698 w 879480"/>
              <a:gd name="connsiteY8" fmla="*/ 1319456 h 1324478"/>
              <a:gd name="connsiteX9" fmla="*/ 177736 w 879480"/>
              <a:gd name="connsiteY9" fmla="*/ 1144426 h 1324478"/>
              <a:gd name="connsiteX10" fmla="*/ 125663 w 879480"/>
              <a:gd name="connsiteY10" fmla="*/ 526081 h 1324478"/>
              <a:gd name="connsiteX11" fmla="*/ 6961 w 879480"/>
              <a:gd name="connsiteY11" fmla="*/ 560584 h 1324478"/>
              <a:gd name="connsiteX0" fmla="*/ 6961 w 864502"/>
              <a:gd name="connsiteY0" fmla="*/ 560584 h 1326578"/>
              <a:gd name="connsiteX1" fmla="*/ 96872 w 864502"/>
              <a:gd name="connsiteY1" fmla="*/ 392065 h 1326578"/>
              <a:gd name="connsiteX2" fmla="*/ 77366 w 864502"/>
              <a:gd name="connsiteY2" fmla="*/ 112864 h 1326578"/>
              <a:gd name="connsiteX3" fmla="*/ 229757 w 864502"/>
              <a:gd name="connsiteY3" fmla="*/ 19060 h 1326578"/>
              <a:gd name="connsiteX4" fmla="*/ 566246 w 864502"/>
              <a:gd name="connsiteY4" fmla="*/ 15575 h 1326578"/>
              <a:gd name="connsiteX5" fmla="*/ 717366 w 864502"/>
              <a:gd name="connsiteY5" fmla="*/ 187554 h 1326578"/>
              <a:gd name="connsiteX6" fmla="*/ 861931 w 864502"/>
              <a:gd name="connsiteY6" fmla="*/ 1026005 h 1326578"/>
              <a:gd name="connsiteX7" fmla="*/ 773212 w 864502"/>
              <a:gd name="connsiteY7" fmla="*/ 1266151 h 1326578"/>
              <a:gd name="connsiteX8" fmla="*/ 351698 w 864502"/>
              <a:gd name="connsiteY8" fmla="*/ 1319456 h 1326578"/>
              <a:gd name="connsiteX9" fmla="*/ 177736 w 864502"/>
              <a:gd name="connsiteY9" fmla="*/ 1144426 h 1326578"/>
              <a:gd name="connsiteX10" fmla="*/ 125663 w 864502"/>
              <a:gd name="connsiteY10" fmla="*/ 526081 h 1326578"/>
              <a:gd name="connsiteX11" fmla="*/ 6961 w 864502"/>
              <a:gd name="connsiteY11" fmla="*/ 560584 h 1326578"/>
              <a:gd name="connsiteX0" fmla="*/ 6961 w 864110"/>
              <a:gd name="connsiteY0" fmla="*/ 560584 h 1331877"/>
              <a:gd name="connsiteX1" fmla="*/ 96872 w 864110"/>
              <a:gd name="connsiteY1" fmla="*/ 392065 h 1331877"/>
              <a:gd name="connsiteX2" fmla="*/ 77366 w 864110"/>
              <a:gd name="connsiteY2" fmla="*/ 112864 h 1331877"/>
              <a:gd name="connsiteX3" fmla="*/ 229757 w 864110"/>
              <a:gd name="connsiteY3" fmla="*/ 19060 h 1331877"/>
              <a:gd name="connsiteX4" fmla="*/ 566246 w 864110"/>
              <a:gd name="connsiteY4" fmla="*/ 15575 h 1331877"/>
              <a:gd name="connsiteX5" fmla="*/ 717366 w 864110"/>
              <a:gd name="connsiteY5" fmla="*/ 187554 h 1331877"/>
              <a:gd name="connsiteX6" fmla="*/ 861931 w 864110"/>
              <a:gd name="connsiteY6" fmla="*/ 1026005 h 1331877"/>
              <a:gd name="connsiteX7" fmla="*/ 773212 w 864110"/>
              <a:gd name="connsiteY7" fmla="*/ 1266151 h 1331877"/>
              <a:gd name="connsiteX8" fmla="*/ 386884 w 864110"/>
              <a:gd name="connsiteY8" fmla="*/ 1325422 h 1331877"/>
              <a:gd name="connsiteX9" fmla="*/ 177736 w 864110"/>
              <a:gd name="connsiteY9" fmla="*/ 1144426 h 1331877"/>
              <a:gd name="connsiteX10" fmla="*/ 125663 w 864110"/>
              <a:gd name="connsiteY10" fmla="*/ 526081 h 1331877"/>
              <a:gd name="connsiteX11" fmla="*/ 6961 w 864110"/>
              <a:gd name="connsiteY11" fmla="*/ 560584 h 1331877"/>
              <a:gd name="connsiteX0" fmla="*/ 6961 w 864110"/>
              <a:gd name="connsiteY0" fmla="*/ 560584 h 1332354"/>
              <a:gd name="connsiteX1" fmla="*/ 96872 w 864110"/>
              <a:gd name="connsiteY1" fmla="*/ 392065 h 1332354"/>
              <a:gd name="connsiteX2" fmla="*/ 77366 w 864110"/>
              <a:gd name="connsiteY2" fmla="*/ 112864 h 1332354"/>
              <a:gd name="connsiteX3" fmla="*/ 229757 w 864110"/>
              <a:gd name="connsiteY3" fmla="*/ 19060 h 1332354"/>
              <a:gd name="connsiteX4" fmla="*/ 566246 w 864110"/>
              <a:gd name="connsiteY4" fmla="*/ 15575 h 1332354"/>
              <a:gd name="connsiteX5" fmla="*/ 717366 w 864110"/>
              <a:gd name="connsiteY5" fmla="*/ 187554 h 1332354"/>
              <a:gd name="connsiteX6" fmla="*/ 861931 w 864110"/>
              <a:gd name="connsiteY6" fmla="*/ 1026005 h 1332354"/>
              <a:gd name="connsiteX7" fmla="*/ 773212 w 864110"/>
              <a:gd name="connsiteY7" fmla="*/ 1266151 h 1332354"/>
              <a:gd name="connsiteX8" fmla="*/ 386884 w 864110"/>
              <a:gd name="connsiteY8" fmla="*/ 1325422 h 1332354"/>
              <a:gd name="connsiteX9" fmla="*/ 197485 w 864110"/>
              <a:gd name="connsiteY9" fmla="*/ 1137282 h 1332354"/>
              <a:gd name="connsiteX10" fmla="*/ 125663 w 864110"/>
              <a:gd name="connsiteY10" fmla="*/ 526081 h 1332354"/>
              <a:gd name="connsiteX11" fmla="*/ 6961 w 864110"/>
              <a:gd name="connsiteY11" fmla="*/ 560584 h 1332354"/>
              <a:gd name="connsiteX0" fmla="*/ 6961 w 864110"/>
              <a:gd name="connsiteY0" fmla="*/ 560674 h 1332444"/>
              <a:gd name="connsiteX1" fmla="*/ 96872 w 864110"/>
              <a:gd name="connsiteY1" fmla="*/ 392155 h 1332444"/>
              <a:gd name="connsiteX2" fmla="*/ 79552 w 864110"/>
              <a:gd name="connsiteY2" fmla="*/ 114810 h 1332444"/>
              <a:gd name="connsiteX3" fmla="*/ 229757 w 864110"/>
              <a:gd name="connsiteY3" fmla="*/ 19150 h 1332444"/>
              <a:gd name="connsiteX4" fmla="*/ 566246 w 864110"/>
              <a:gd name="connsiteY4" fmla="*/ 15665 h 1332444"/>
              <a:gd name="connsiteX5" fmla="*/ 717366 w 864110"/>
              <a:gd name="connsiteY5" fmla="*/ 187644 h 1332444"/>
              <a:gd name="connsiteX6" fmla="*/ 861931 w 864110"/>
              <a:gd name="connsiteY6" fmla="*/ 1026095 h 1332444"/>
              <a:gd name="connsiteX7" fmla="*/ 773212 w 864110"/>
              <a:gd name="connsiteY7" fmla="*/ 1266241 h 1332444"/>
              <a:gd name="connsiteX8" fmla="*/ 386884 w 864110"/>
              <a:gd name="connsiteY8" fmla="*/ 1325512 h 1332444"/>
              <a:gd name="connsiteX9" fmla="*/ 197485 w 864110"/>
              <a:gd name="connsiteY9" fmla="*/ 1137372 h 1332444"/>
              <a:gd name="connsiteX10" fmla="*/ 125663 w 864110"/>
              <a:gd name="connsiteY10" fmla="*/ 526171 h 1332444"/>
              <a:gd name="connsiteX11" fmla="*/ 6961 w 864110"/>
              <a:gd name="connsiteY11" fmla="*/ 560674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528"/>
              <a:gd name="connsiteX1" fmla="*/ 76387 w 843625"/>
              <a:gd name="connsiteY1" fmla="*/ 392155 h 1332528"/>
              <a:gd name="connsiteX2" fmla="*/ 59067 w 843625"/>
              <a:gd name="connsiteY2" fmla="*/ 114810 h 1332528"/>
              <a:gd name="connsiteX3" fmla="*/ 209272 w 843625"/>
              <a:gd name="connsiteY3" fmla="*/ 19150 h 1332528"/>
              <a:gd name="connsiteX4" fmla="*/ 545761 w 843625"/>
              <a:gd name="connsiteY4" fmla="*/ 15665 h 1332528"/>
              <a:gd name="connsiteX5" fmla="*/ 696881 w 843625"/>
              <a:gd name="connsiteY5" fmla="*/ 187644 h 1332528"/>
              <a:gd name="connsiteX6" fmla="*/ 841446 w 843625"/>
              <a:gd name="connsiteY6" fmla="*/ 1026095 h 1332528"/>
              <a:gd name="connsiteX7" fmla="*/ 752727 w 843625"/>
              <a:gd name="connsiteY7" fmla="*/ 1266241 h 1332528"/>
              <a:gd name="connsiteX8" fmla="*/ 366399 w 843625"/>
              <a:gd name="connsiteY8" fmla="*/ 1325512 h 1332528"/>
              <a:gd name="connsiteX9" fmla="*/ 184643 w 843625"/>
              <a:gd name="connsiteY9" fmla="*/ 1136120 h 1332528"/>
              <a:gd name="connsiteX10" fmla="*/ 105178 w 843625"/>
              <a:gd name="connsiteY10" fmla="*/ 526171 h 1332528"/>
              <a:gd name="connsiteX11" fmla="*/ 8576 w 843625"/>
              <a:gd name="connsiteY11" fmla="*/ 550409 h 1332528"/>
              <a:gd name="connsiteX0" fmla="*/ 8576 w 843404"/>
              <a:gd name="connsiteY0" fmla="*/ 550409 h 1327013"/>
              <a:gd name="connsiteX1" fmla="*/ 76387 w 843404"/>
              <a:gd name="connsiteY1" fmla="*/ 392155 h 1327013"/>
              <a:gd name="connsiteX2" fmla="*/ 59067 w 843404"/>
              <a:gd name="connsiteY2" fmla="*/ 114810 h 1327013"/>
              <a:gd name="connsiteX3" fmla="*/ 209272 w 843404"/>
              <a:gd name="connsiteY3" fmla="*/ 19150 h 1327013"/>
              <a:gd name="connsiteX4" fmla="*/ 545761 w 843404"/>
              <a:gd name="connsiteY4" fmla="*/ 15665 h 1327013"/>
              <a:gd name="connsiteX5" fmla="*/ 696881 w 843404"/>
              <a:gd name="connsiteY5" fmla="*/ 187644 h 1327013"/>
              <a:gd name="connsiteX6" fmla="*/ 841446 w 843404"/>
              <a:gd name="connsiteY6" fmla="*/ 1026095 h 1327013"/>
              <a:gd name="connsiteX7" fmla="*/ 752727 w 843404"/>
              <a:gd name="connsiteY7" fmla="*/ 1266241 h 1327013"/>
              <a:gd name="connsiteX8" fmla="*/ 390961 w 843404"/>
              <a:gd name="connsiteY8" fmla="*/ 1319274 h 1327013"/>
              <a:gd name="connsiteX9" fmla="*/ 184643 w 843404"/>
              <a:gd name="connsiteY9" fmla="*/ 1136120 h 1327013"/>
              <a:gd name="connsiteX10" fmla="*/ 105178 w 843404"/>
              <a:gd name="connsiteY10" fmla="*/ 526171 h 1327013"/>
              <a:gd name="connsiteX11" fmla="*/ 8576 w 843404"/>
              <a:gd name="connsiteY11" fmla="*/ 550409 h 1327013"/>
              <a:gd name="connsiteX0" fmla="*/ 8576 w 843404"/>
              <a:gd name="connsiteY0" fmla="*/ 567995 h 1344599"/>
              <a:gd name="connsiteX1" fmla="*/ 76387 w 843404"/>
              <a:gd name="connsiteY1" fmla="*/ 409741 h 1344599"/>
              <a:gd name="connsiteX2" fmla="*/ 59067 w 843404"/>
              <a:gd name="connsiteY2" fmla="*/ 132396 h 1344599"/>
              <a:gd name="connsiteX3" fmla="*/ 262200 w 843404"/>
              <a:gd name="connsiteY3" fmla="*/ 8133 h 1344599"/>
              <a:gd name="connsiteX4" fmla="*/ 545761 w 843404"/>
              <a:gd name="connsiteY4" fmla="*/ 33251 h 1344599"/>
              <a:gd name="connsiteX5" fmla="*/ 696881 w 843404"/>
              <a:gd name="connsiteY5" fmla="*/ 205230 h 1344599"/>
              <a:gd name="connsiteX6" fmla="*/ 841446 w 843404"/>
              <a:gd name="connsiteY6" fmla="*/ 1043681 h 1344599"/>
              <a:gd name="connsiteX7" fmla="*/ 752727 w 843404"/>
              <a:gd name="connsiteY7" fmla="*/ 1283827 h 1344599"/>
              <a:gd name="connsiteX8" fmla="*/ 390961 w 843404"/>
              <a:gd name="connsiteY8" fmla="*/ 1336860 h 1344599"/>
              <a:gd name="connsiteX9" fmla="*/ 184643 w 843404"/>
              <a:gd name="connsiteY9" fmla="*/ 1153706 h 1344599"/>
              <a:gd name="connsiteX10" fmla="*/ 105178 w 843404"/>
              <a:gd name="connsiteY10" fmla="*/ 543757 h 1344599"/>
              <a:gd name="connsiteX11" fmla="*/ 8576 w 843404"/>
              <a:gd name="connsiteY11" fmla="*/ 567995 h 1344599"/>
              <a:gd name="connsiteX0" fmla="*/ 8576 w 843404"/>
              <a:gd name="connsiteY0" fmla="*/ 567509 h 1344113"/>
              <a:gd name="connsiteX1" fmla="*/ 76387 w 843404"/>
              <a:gd name="connsiteY1" fmla="*/ 409255 h 1344113"/>
              <a:gd name="connsiteX2" fmla="*/ 99190 w 843404"/>
              <a:gd name="connsiteY2" fmla="*/ 125338 h 1344113"/>
              <a:gd name="connsiteX3" fmla="*/ 262200 w 843404"/>
              <a:gd name="connsiteY3" fmla="*/ 7647 h 1344113"/>
              <a:gd name="connsiteX4" fmla="*/ 545761 w 843404"/>
              <a:gd name="connsiteY4" fmla="*/ 32765 h 1344113"/>
              <a:gd name="connsiteX5" fmla="*/ 696881 w 843404"/>
              <a:gd name="connsiteY5" fmla="*/ 204744 h 1344113"/>
              <a:gd name="connsiteX6" fmla="*/ 841446 w 843404"/>
              <a:gd name="connsiteY6" fmla="*/ 1043195 h 1344113"/>
              <a:gd name="connsiteX7" fmla="*/ 752727 w 843404"/>
              <a:gd name="connsiteY7" fmla="*/ 1283341 h 1344113"/>
              <a:gd name="connsiteX8" fmla="*/ 390961 w 843404"/>
              <a:gd name="connsiteY8" fmla="*/ 1336374 h 1344113"/>
              <a:gd name="connsiteX9" fmla="*/ 184643 w 843404"/>
              <a:gd name="connsiteY9" fmla="*/ 1153220 h 1344113"/>
              <a:gd name="connsiteX10" fmla="*/ 105178 w 843404"/>
              <a:gd name="connsiteY10" fmla="*/ 543271 h 1344113"/>
              <a:gd name="connsiteX11" fmla="*/ 8576 w 843404"/>
              <a:gd name="connsiteY11" fmla="*/ 567509 h 1344113"/>
              <a:gd name="connsiteX0" fmla="*/ 8576 w 843404"/>
              <a:gd name="connsiteY0" fmla="*/ 566478 h 1343082"/>
              <a:gd name="connsiteX1" fmla="*/ 76387 w 843404"/>
              <a:gd name="connsiteY1" fmla="*/ 408224 h 1343082"/>
              <a:gd name="connsiteX2" fmla="*/ 99190 w 843404"/>
              <a:gd name="connsiteY2" fmla="*/ 124307 h 1343082"/>
              <a:gd name="connsiteX3" fmla="*/ 262200 w 843404"/>
              <a:gd name="connsiteY3" fmla="*/ 6616 h 1343082"/>
              <a:gd name="connsiteX4" fmla="*/ 579343 w 843404"/>
              <a:gd name="connsiteY4" fmla="*/ 35092 h 1343082"/>
              <a:gd name="connsiteX5" fmla="*/ 696881 w 843404"/>
              <a:gd name="connsiteY5" fmla="*/ 203713 h 1343082"/>
              <a:gd name="connsiteX6" fmla="*/ 841446 w 843404"/>
              <a:gd name="connsiteY6" fmla="*/ 1042164 h 1343082"/>
              <a:gd name="connsiteX7" fmla="*/ 752727 w 843404"/>
              <a:gd name="connsiteY7" fmla="*/ 1282310 h 1343082"/>
              <a:gd name="connsiteX8" fmla="*/ 390961 w 843404"/>
              <a:gd name="connsiteY8" fmla="*/ 1335343 h 1343082"/>
              <a:gd name="connsiteX9" fmla="*/ 184643 w 843404"/>
              <a:gd name="connsiteY9" fmla="*/ 1152189 h 1343082"/>
              <a:gd name="connsiteX10" fmla="*/ 105178 w 843404"/>
              <a:gd name="connsiteY10" fmla="*/ 542240 h 1343082"/>
              <a:gd name="connsiteX11" fmla="*/ 8576 w 843404"/>
              <a:gd name="connsiteY11" fmla="*/ 566478 h 1343082"/>
              <a:gd name="connsiteX0" fmla="*/ 8576 w 843404"/>
              <a:gd name="connsiteY0" fmla="*/ 580816 h 1357420"/>
              <a:gd name="connsiteX1" fmla="*/ 76387 w 843404"/>
              <a:gd name="connsiteY1" fmla="*/ 422562 h 1357420"/>
              <a:gd name="connsiteX2" fmla="*/ 99190 w 843404"/>
              <a:gd name="connsiteY2" fmla="*/ 138645 h 1357420"/>
              <a:gd name="connsiteX3" fmla="*/ 308863 w 843404"/>
              <a:gd name="connsiteY3" fmla="*/ 4451 h 1357420"/>
              <a:gd name="connsiteX4" fmla="*/ 579343 w 843404"/>
              <a:gd name="connsiteY4" fmla="*/ 49430 h 1357420"/>
              <a:gd name="connsiteX5" fmla="*/ 696881 w 843404"/>
              <a:gd name="connsiteY5" fmla="*/ 218051 h 1357420"/>
              <a:gd name="connsiteX6" fmla="*/ 841446 w 843404"/>
              <a:gd name="connsiteY6" fmla="*/ 1056502 h 1357420"/>
              <a:gd name="connsiteX7" fmla="*/ 752727 w 843404"/>
              <a:gd name="connsiteY7" fmla="*/ 1296648 h 1357420"/>
              <a:gd name="connsiteX8" fmla="*/ 390961 w 843404"/>
              <a:gd name="connsiteY8" fmla="*/ 1349681 h 1357420"/>
              <a:gd name="connsiteX9" fmla="*/ 184643 w 843404"/>
              <a:gd name="connsiteY9" fmla="*/ 1166527 h 1357420"/>
              <a:gd name="connsiteX10" fmla="*/ 105178 w 843404"/>
              <a:gd name="connsiteY10" fmla="*/ 556578 h 1357420"/>
              <a:gd name="connsiteX11" fmla="*/ 8576 w 843404"/>
              <a:gd name="connsiteY11" fmla="*/ 580816 h 1357420"/>
              <a:gd name="connsiteX0" fmla="*/ 8576 w 842535"/>
              <a:gd name="connsiteY0" fmla="*/ 580879 h 1357483"/>
              <a:gd name="connsiteX1" fmla="*/ 76387 w 842535"/>
              <a:gd name="connsiteY1" fmla="*/ 422625 h 1357483"/>
              <a:gd name="connsiteX2" fmla="*/ 99190 w 842535"/>
              <a:gd name="connsiteY2" fmla="*/ 138708 h 1357483"/>
              <a:gd name="connsiteX3" fmla="*/ 308863 w 842535"/>
              <a:gd name="connsiteY3" fmla="*/ 4514 h 1357483"/>
              <a:gd name="connsiteX4" fmla="*/ 579343 w 842535"/>
              <a:gd name="connsiteY4" fmla="*/ 49493 h 1357483"/>
              <a:gd name="connsiteX5" fmla="*/ 714903 w 842535"/>
              <a:gd name="connsiteY5" fmla="*/ 221806 h 1357483"/>
              <a:gd name="connsiteX6" fmla="*/ 841446 w 842535"/>
              <a:gd name="connsiteY6" fmla="*/ 1056565 h 1357483"/>
              <a:gd name="connsiteX7" fmla="*/ 752727 w 842535"/>
              <a:gd name="connsiteY7" fmla="*/ 1296711 h 1357483"/>
              <a:gd name="connsiteX8" fmla="*/ 390961 w 842535"/>
              <a:gd name="connsiteY8" fmla="*/ 1349744 h 1357483"/>
              <a:gd name="connsiteX9" fmla="*/ 184643 w 842535"/>
              <a:gd name="connsiteY9" fmla="*/ 1166590 h 1357483"/>
              <a:gd name="connsiteX10" fmla="*/ 105178 w 842535"/>
              <a:gd name="connsiteY10" fmla="*/ 556641 h 1357483"/>
              <a:gd name="connsiteX11" fmla="*/ 8576 w 842535"/>
              <a:gd name="connsiteY11" fmla="*/ 580879 h 1357483"/>
              <a:gd name="connsiteX0" fmla="*/ 8576 w 842535"/>
              <a:gd name="connsiteY0" fmla="*/ 577971 h 1354575"/>
              <a:gd name="connsiteX1" fmla="*/ 76387 w 842535"/>
              <a:gd name="connsiteY1" fmla="*/ 419717 h 1354575"/>
              <a:gd name="connsiteX2" fmla="*/ 99190 w 842535"/>
              <a:gd name="connsiteY2" fmla="*/ 135800 h 1354575"/>
              <a:gd name="connsiteX3" fmla="*/ 308863 w 842535"/>
              <a:gd name="connsiteY3" fmla="*/ 1606 h 1354575"/>
              <a:gd name="connsiteX4" fmla="*/ 714903 w 842535"/>
              <a:gd name="connsiteY4" fmla="*/ 218898 h 1354575"/>
              <a:gd name="connsiteX5" fmla="*/ 841446 w 842535"/>
              <a:gd name="connsiteY5" fmla="*/ 1053657 h 1354575"/>
              <a:gd name="connsiteX6" fmla="*/ 752727 w 842535"/>
              <a:gd name="connsiteY6" fmla="*/ 1293803 h 1354575"/>
              <a:gd name="connsiteX7" fmla="*/ 390961 w 842535"/>
              <a:gd name="connsiteY7" fmla="*/ 1346836 h 1354575"/>
              <a:gd name="connsiteX8" fmla="*/ 184643 w 842535"/>
              <a:gd name="connsiteY8" fmla="*/ 1163682 h 1354575"/>
              <a:gd name="connsiteX9" fmla="*/ 105178 w 842535"/>
              <a:gd name="connsiteY9" fmla="*/ 553733 h 1354575"/>
              <a:gd name="connsiteX10" fmla="*/ 8576 w 842535"/>
              <a:gd name="connsiteY10" fmla="*/ 577971 h 1354575"/>
              <a:gd name="connsiteX0" fmla="*/ 8576 w 841897"/>
              <a:gd name="connsiteY0" fmla="*/ 576547 h 1353151"/>
              <a:gd name="connsiteX1" fmla="*/ 76387 w 841897"/>
              <a:gd name="connsiteY1" fmla="*/ 418293 h 1353151"/>
              <a:gd name="connsiteX2" fmla="*/ 99190 w 841897"/>
              <a:gd name="connsiteY2" fmla="*/ 134376 h 1353151"/>
              <a:gd name="connsiteX3" fmla="*/ 308863 w 841897"/>
              <a:gd name="connsiteY3" fmla="*/ 182 h 1353151"/>
              <a:gd name="connsiteX4" fmla="*/ 730941 w 841897"/>
              <a:gd name="connsiteY4" fmla="*/ 159475 h 1353151"/>
              <a:gd name="connsiteX5" fmla="*/ 841446 w 841897"/>
              <a:gd name="connsiteY5" fmla="*/ 1052233 h 1353151"/>
              <a:gd name="connsiteX6" fmla="*/ 752727 w 841897"/>
              <a:gd name="connsiteY6" fmla="*/ 1292379 h 1353151"/>
              <a:gd name="connsiteX7" fmla="*/ 390961 w 841897"/>
              <a:gd name="connsiteY7" fmla="*/ 1345412 h 1353151"/>
              <a:gd name="connsiteX8" fmla="*/ 184643 w 841897"/>
              <a:gd name="connsiteY8" fmla="*/ 1162258 h 1353151"/>
              <a:gd name="connsiteX9" fmla="*/ 105178 w 841897"/>
              <a:gd name="connsiteY9" fmla="*/ 552309 h 1353151"/>
              <a:gd name="connsiteX10" fmla="*/ 8576 w 841897"/>
              <a:gd name="connsiteY10" fmla="*/ 576547 h 1353151"/>
              <a:gd name="connsiteX0" fmla="*/ 8576 w 852902"/>
              <a:gd name="connsiteY0" fmla="*/ 576547 h 1354413"/>
              <a:gd name="connsiteX1" fmla="*/ 76387 w 852902"/>
              <a:gd name="connsiteY1" fmla="*/ 418293 h 1354413"/>
              <a:gd name="connsiteX2" fmla="*/ 99190 w 852902"/>
              <a:gd name="connsiteY2" fmla="*/ 134376 h 1354413"/>
              <a:gd name="connsiteX3" fmla="*/ 308863 w 852902"/>
              <a:gd name="connsiteY3" fmla="*/ 182 h 1354413"/>
              <a:gd name="connsiteX4" fmla="*/ 730941 w 852902"/>
              <a:gd name="connsiteY4" fmla="*/ 159475 h 1354413"/>
              <a:gd name="connsiteX5" fmla="*/ 852579 w 852902"/>
              <a:gd name="connsiteY5" fmla="*/ 1001682 h 1354413"/>
              <a:gd name="connsiteX6" fmla="*/ 752727 w 852902"/>
              <a:gd name="connsiteY6" fmla="*/ 1292379 h 1354413"/>
              <a:gd name="connsiteX7" fmla="*/ 390961 w 852902"/>
              <a:gd name="connsiteY7" fmla="*/ 1345412 h 1354413"/>
              <a:gd name="connsiteX8" fmla="*/ 184643 w 852902"/>
              <a:gd name="connsiteY8" fmla="*/ 1162258 h 1354413"/>
              <a:gd name="connsiteX9" fmla="*/ 105178 w 852902"/>
              <a:gd name="connsiteY9" fmla="*/ 552309 h 1354413"/>
              <a:gd name="connsiteX10" fmla="*/ 8576 w 852902"/>
              <a:gd name="connsiteY10" fmla="*/ 576547 h 1354413"/>
              <a:gd name="connsiteX0" fmla="*/ 9753 w 842440"/>
              <a:gd name="connsiteY0" fmla="*/ 568913 h 1354413"/>
              <a:gd name="connsiteX1" fmla="*/ 65925 w 842440"/>
              <a:gd name="connsiteY1" fmla="*/ 418293 h 1354413"/>
              <a:gd name="connsiteX2" fmla="*/ 88728 w 842440"/>
              <a:gd name="connsiteY2" fmla="*/ 134376 h 1354413"/>
              <a:gd name="connsiteX3" fmla="*/ 298401 w 842440"/>
              <a:gd name="connsiteY3" fmla="*/ 182 h 1354413"/>
              <a:gd name="connsiteX4" fmla="*/ 720479 w 842440"/>
              <a:gd name="connsiteY4" fmla="*/ 159475 h 1354413"/>
              <a:gd name="connsiteX5" fmla="*/ 842117 w 842440"/>
              <a:gd name="connsiteY5" fmla="*/ 1001682 h 1354413"/>
              <a:gd name="connsiteX6" fmla="*/ 742265 w 842440"/>
              <a:gd name="connsiteY6" fmla="*/ 1292379 h 1354413"/>
              <a:gd name="connsiteX7" fmla="*/ 380499 w 842440"/>
              <a:gd name="connsiteY7" fmla="*/ 1345412 h 1354413"/>
              <a:gd name="connsiteX8" fmla="*/ 174181 w 842440"/>
              <a:gd name="connsiteY8" fmla="*/ 1162258 h 1354413"/>
              <a:gd name="connsiteX9" fmla="*/ 94716 w 842440"/>
              <a:gd name="connsiteY9" fmla="*/ 552309 h 1354413"/>
              <a:gd name="connsiteX10" fmla="*/ 9753 w 842440"/>
              <a:gd name="connsiteY10" fmla="*/ 568913 h 1354413"/>
              <a:gd name="connsiteX0" fmla="*/ 9475 w 842162"/>
              <a:gd name="connsiteY0" fmla="*/ 568921 h 1354421"/>
              <a:gd name="connsiteX1" fmla="*/ 68141 w 842162"/>
              <a:gd name="connsiteY1" fmla="*/ 437939 h 1354421"/>
              <a:gd name="connsiteX2" fmla="*/ 88450 w 842162"/>
              <a:gd name="connsiteY2" fmla="*/ 134384 h 1354421"/>
              <a:gd name="connsiteX3" fmla="*/ 298123 w 842162"/>
              <a:gd name="connsiteY3" fmla="*/ 190 h 1354421"/>
              <a:gd name="connsiteX4" fmla="*/ 720201 w 842162"/>
              <a:gd name="connsiteY4" fmla="*/ 159483 h 1354421"/>
              <a:gd name="connsiteX5" fmla="*/ 841839 w 842162"/>
              <a:gd name="connsiteY5" fmla="*/ 1001690 h 1354421"/>
              <a:gd name="connsiteX6" fmla="*/ 741987 w 842162"/>
              <a:gd name="connsiteY6" fmla="*/ 1292387 h 1354421"/>
              <a:gd name="connsiteX7" fmla="*/ 380221 w 842162"/>
              <a:gd name="connsiteY7" fmla="*/ 1345420 h 1354421"/>
              <a:gd name="connsiteX8" fmla="*/ 173903 w 842162"/>
              <a:gd name="connsiteY8" fmla="*/ 1162266 h 1354421"/>
              <a:gd name="connsiteX9" fmla="*/ 94438 w 842162"/>
              <a:gd name="connsiteY9" fmla="*/ 552317 h 1354421"/>
              <a:gd name="connsiteX10" fmla="*/ 9475 w 842162"/>
              <a:gd name="connsiteY10" fmla="*/ 568921 h 1354421"/>
              <a:gd name="connsiteX0" fmla="*/ 9475 w 842162"/>
              <a:gd name="connsiteY0" fmla="*/ 568732 h 1354232"/>
              <a:gd name="connsiteX1" fmla="*/ 68141 w 842162"/>
              <a:gd name="connsiteY1" fmla="*/ 437750 h 1354232"/>
              <a:gd name="connsiteX2" fmla="*/ 86360 w 842162"/>
              <a:gd name="connsiteY2" fmla="*/ 157448 h 1354232"/>
              <a:gd name="connsiteX3" fmla="*/ 298123 w 842162"/>
              <a:gd name="connsiteY3" fmla="*/ 1 h 1354232"/>
              <a:gd name="connsiteX4" fmla="*/ 720201 w 842162"/>
              <a:gd name="connsiteY4" fmla="*/ 159294 h 1354232"/>
              <a:gd name="connsiteX5" fmla="*/ 841839 w 842162"/>
              <a:gd name="connsiteY5" fmla="*/ 1001501 h 1354232"/>
              <a:gd name="connsiteX6" fmla="*/ 741987 w 842162"/>
              <a:gd name="connsiteY6" fmla="*/ 1292198 h 1354232"/>
              <a:gd name="connsiteX7" fmla="*/ 380221 w 842162"/>
              <a:gd name="connsiteY7" fmla="*/ 1345231 h 1354232"/>
              <a:gd name="connsiteX8" fmla="*/ 173903 w 842162"/>
              <a:gd name="connsiteY8" fmla="*/ 1162077 h 1354232"/>
              <a:gd name="connsiteX9" fmla="*/ 94438 w 842162"/>
              <a:gd name="connsiteY9" fmla="*/ 552128 h 1354232"/>
              <a:gd name="connsiteX10" fmla="*/ 9475 w 842162"/>
              <a:gd name="connsiteY10" fmla="*/ 568732 h 1354232"/>
              <a:gd name="connsiteX0" fmla="*/ 9475 w 842162"/>
              <a:gd name="connsiteY0" fmla="*/ 553089 h 1338589"/>
              <a:gd name="connsiteX1" fmla="*/ 68141 w 842162"/>
              <a:gd name="connsiteY1" fmla="*/ 422107 h 1338589"/>
              <a:gd name="connsiteX2" fmla="*/ 86360 w 842162"/>
              <a:gd name="connsiteY2" fmla="*/ 141805 h 1338589"/>
              <a:gd name="connsiteX3" fmla="*/ 302731 w 842162"/>
              <a:gd name="connsiteY3" fmla="*/ 786 h 1338589"/>
              <a:gd name="connsiteX4" fmla="*/ 720201 w 842162"/>
              <a:gd name="connsiteY4" fmla="*/ 143651 h 1338589"/>
              <a:gd name="connsiteX5" fmla="*/ 841839 w 842162"/>
              <a:gd name="connsiteY5" fmla="*/ 985858 h 1338589"/>
              <a:gd name="connsiteX6" fmla="*/ 741987 w 842162"/>
              <a:gd name="connsiteY6" fmla="*/ 1276555 h 1338589"/>
              <a:gd name="connsiteX7" fmla="*/ 380221 w 842162"/>
              <a:gd name="connsiteY7" fmla="*/ 1329588 h 1338589"/>
              <a:gd name="connsiteX8" fmla="*/ 173903 w 842162"/>
              <a:gd name="connsiteY8" fmla="*/ 1146434 h 1338589"/>
              <a:gd name="connsiteX9" fmla="*/ 94438 w 842162"/>
              <a:gd name="connsiteY9" fmla="*/ 536485 h 1338589"/>
              <a:gd name="connsiteX10" fmla="*/ 9475 w 842162"/>
              <a:gd name="connsiteY10" fmla="*/ 553089 h 1338589"/>
              <a:gd name="connsiteX0" fmla="*/ 9475 w 842162"/>
              <a:gd name="connsiteY0" fmla="*/ 556656 h 1342156"/>
              <a:gd name="connsiteX1" fmla="*/ 68141 w 842162"/>
              <a:gd name="connsiteY1" fmla="*/ 425674 h 1342156"/>
              <a:gd name="connsiteX2" fmla="*/ 86360 w 842162"/>
              <a:gd name="connsiteY2" fmla="*/ 145372 h 1342156"/>
              <a:gd name="connsiteX3" fmla="*/ 302731 w 842162"/>
              <a:gd name="connsiteY3" fmla="*/ 4353 h 1342156"/>
              <a:gd name="connsiteX4" fmla="*/ 720201 w 842162"/>
              <a:gd name="connsiteY4" fmla="*/ 147218 h 1342156"/>
              <a:gd name="connsiteX5" fmla="*/ 841839 w 842162"/>
              <a:gd name="connsiteY5" fmla="*/ 989425 h 1342156"/>
              <a:gd name="connsiteX6" fmla="*/ 741987 w 842162"/>
              <a:gd name="connsiteY6" fmla="*/ 1280122 h 1342156"/>
              <a:gd name="connsiteX7" fmla="*/ 380221 w 842162"/>
              <a:gd name="connsiteY7" fmla="*/ 1333155 h 1342156"/>
              <a:gd name="connsiteX8" fmla="*/ 173903 w 842162"/>
              <a:gd name="connsiteY8" fmla="*/ 1150001 h 1342156"/>
              <a:gd name="connsiteX9" fmla="*/ 94438 w 842162"/>
              <a:gd name="connsiteY9" fmla="*/ 540052 h 1342156"/>
              <a:gd name="connsiteX10" fmla="*/ 9475 w 842162"/>
              <a:gd name="connsiteY10" fmla="*/ 556656 h 1342156"/>
              <a:gd name="connsiteX0" fmla="*/ 9475 w 842162"/>
              <a:gd name="connsiteY0" fmla="*/ 553349 h 1338849"/>
              <a:gd name="connsiteX1" fmla="*/ 68141 w 842162"/>
              <a:gd name="connsiteY1" fmla="*/ 422367 h 1338849"/>
              <a:gd name="connsiteX2" fmla="*/ 96954 w 842162"/>
              <a:gd name="connsiteY2" fmla="*/ 146058 h 1338849"/>
              <a:gd name="connsiteX3" fmla="*/ 302731 w 842162"/>
              <a:gd name="connsiteY3" fmla="*/ 1046 h 1338849"/>
              <a:gd name="connsiteX4" fmla="*/ 720201 w 842162"/>
              <a:gd name="connsiteY4" fmla="*/ 143911 h 1338849"/>
              <a:gd name="connsiteX5" fmla="*/ 841839 w 842162"/>
              <a:gd name="connsiteY5" fmla="*/ 986118 h 1338849"/>
              <a:gd name="connsiteX6" fmla="*/ 741987 w 842162"/>
              <a:gd name="connsiteY6" fmla="*/ 1276815 h 1338849"/>
              <a:gd name="connsiteX7" fmla="*/ 380221 w 842162"/>
              <a:gd name="connsiteY7" fmla="*/ 1329848 h 1338849"/>
              <a:gd name="connsiteX8" fmla="*/ 173903 w 842162"/>
              <a:gd name="connsiteY8" fmla="*/ 1146694 h 1338849"/>
              <a:gd name="connsiteX9" fmla="*/ 94438 w 842162"/>
              <a:gd name="connsiteY9" fmla="*/ 536745 h 1338849"/>
              <a:gd name="connsiteX10" fmla="*/ 9475 w 842162"/>
              <a:gd name="connsiteY10" fmla="*/ 553349 h 1338849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42900"/>
              <a:gd name="connsiteX1" fmla="*/ 68141 w 842162"/>
              <a:gd name="connsiteY1" fmla="*/ 422367 h 1342900"/>
              <a:gd name="connsiteX2" fmla="*/ 96954 w 842162"/>
              <a:gd name="connsiteY2" fmla="*/ 146058 h 1342900"/>
              <a:gd name="connsiteX3" fmla="*/ 302731 w 842162"/>
              <a:gd name="connsiteY3" fmla="*/ 1046 h 1342900"/>
              <a:gd name="connsiteX4" fmla="*/ 720201 w 842162"/>
              <a:gd name="connsiteY4" fmla="*/ 143911 h 1342900"/>
              <a:gd name="connsiteX5" fmla="*/ 841839 w 842162"/>
              <a:gd name="connsiteY5" fmla="*/ 986118 h 1342900"/>
              <a:gd name="connsiteX6" fmla="*/ 741987 w 842162"/>
              <a:gd name="connsiteY6" fmla="*/ 1276815 h 1342900"/>
              <a:gd name="connsiteX7" fmla="*/ 380221 w 842162"/>
              <a:gd name="connsiteY7" fmla="*/ 1329848 h 1342900"/>
              <a:gd name="connsiteX8" fmla="*/ 164306 w 842162"/>
              <a:gd name="connsiteY8" fmla="*/ 1090990 h 1342900"/>
              <a:gd name="connsiteX9" fmla="*/ 94438 w 842162"/>
              <a:gd name="connsiteY9" fmla="*/ 536745 h 1342900"/>
              <a:gd name="connsiteX10" fmla="*/ 9475 w 842162"/>
              <a:gd name="connsiteY10" fmla="*/ 553349 h 1342900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79552 h 1367380"/>
              <a:gd name="connsiteX1" fmla="*/ 68141 w 842162"/>
              <a:gd name="connsiteY1" fmla="*/ 448570 h 1367380"/>
              <a:gd name="connsiteX2" fmla="*/ 96954 w 842162"/>
              <a:gd name="connsiteY2" fmla="*/ 172261 h 1367380"/>
              <a:gd name="connsiteX3" fmla="*/ 424856 w 842162"/>
              <a:gd name="connsiteY3" fmla="*/ 22 h 1367380"/>
              <a:gd name="connsiteX4" fmla="*/ 720201 w 842162"/>
              <a:gd name="connsiteY4" fmla="*/ 170114 h 1367380"/>
              <a:gd name="connsiteX5" fmla="*/ 841839 w 842162"/>
              <a:gd name="connsiteY5" fmla="*/ 1012321 h 1367380"/>
              <a:gd name="connsiteX6" fmla="*/ 741987 w 842162"/>
              <a:gd name="connsiteY6" fmla="*/ 1303018 h 1367380"/>
              <a:gd name="connsiteX7" fmla="*/ 380221 w 842162"/>
              <a:gd name="connsiteY7" fmla="*/ 1356051 h 1367380"/>
              <a:gd name="connsiteX8" fmla="*/ 177395 w 842162"/>
              <a:gd name="connsiteY8" fmla="*/ 1140824 h 1367380"/>
              <a:gd name="connsiteX9" fmla="*/ 94438 w 842162"/>
              <a:gd name="connsiteY9" fmla="*/ 562948 h 1367380"/>
              <a:gd name="connsiteX10" fmla="*/ 9475 w 842162"/>
              <a:gd name="connsiteY10" fmla="*/ 579552 h 1367380"/>
              <a:gd name="connsiteX0" fmla="*/ 9475 w 842162"/>
              <a:gd name="connsiteY0" fmla="*/ 579628 h 1367456"/>
              <a:gd name="connsiteX1" fmla="*/ 68141 w 842162"/>
              <a:gd name="connsiteY1" fmla="*/ 448646 h 1367456"/>
              <a:gd name="connsiteX2" fmla="*/ 160918 w 842162"/>
              <a:gd name="connsiteY2" fmla="*/ 150520 h 1367456"/>
              <a:gd name="connsiteX3" fmla="*/ 424856 w 842162"/>
              <a:gd name="connsiteY3" fmla="*/ 98 h 1367456"/>
              <a:gd name="connsiteX4" fmla="*/ 720201 w 842162"/>
              <a:gd name="connsiteY4" fmla="*/ 170190 h 1367456"/>
              <a:gd name="connsiteX5" fmla="*/ 841839 w 842162"/>
              <a:gd name="connsiteY5" fmla="*/ 1012397 h 1367456"/>
              <a:gd name="connsiteX6" fmla="*/ 741987 w 842162"/>
              <a:gd name="connsiteY6" fmla="*/ 1303094 h 1367456"/>
              <a:gd name="connsiteX7" fmla="*/ 380221 w 842162"/>
              <a:gd name="connsiteY7" fmla="*/ 1356127 h 1367456"/>
              <a:gd name="connsiteX8" fmla="*/ 177395 w 842162"/>
              <a:gd name="connsiteY8" fmla="*/ 1140900 h 1367456"/>
              <a:gd name="connsiteX9" fmla="*/ 94438 w 842162"/>
              <a:gd name="connsiteY9" fmla="*/ 563024 h 1367456"/>
              <a:gd name="connsiteX10" fmla="*/ 9475 w 842162"/>
              <a:gd name="connsiteY10" fmla="*/ 579628 h 1367456"/>
              <a:gd name="connsiteX0" fmla="*/ 9475 w 840678"/>
              <a:gd name="connsiteY0" fmla="*/ 579628 h 1372792"/>
              <a:gd name="connsiteX1" fmla="*/ 68141 w 840678"/>
              <a:gd name="connsiteY1" fmla="*/ 448646 h 1372792"/>
              <a:gd name="connsiteX2" fmla="*/ 160918 w 840678"/>
              <a:gd name="connsiteY2" fmla="*/ 150520 h 1372792"/>
              <a:gd name="connsiteX3" fmla="*/ 424856 w 840678"/>
              <a:gd name="connsiteY3" fmla="*/ 98 h 1372792"/>
              <a:gd name="connsiteX4" fmla="*/ 720201 w 840678"/>
              <a:gd name="connsiteY4" fmla="*/ 170190 h 1372792"/>
              <a:gd name="connsiteX5" fmla="*/ 840342 w 840678"/>
              <a:gd name="connsiteY5" fmla="*/ 865377 h 1372792"/>
              <a:gd name="connsiteX6" fmla="*/ 741987 w 840678"/>
              <a:gd name="connsiteY6" fmla="*/ 1303094 h 1372792"/>
              <a:gd name="connsiteX7" fmla="*/ 380221 w 840678"/>
              <a:gd name="connsiteY7" fmla="*/ 1356127 h 1372792"/>
              <a:gd name="connsiteX8" fmla="*/ 177395 w 840678"/>
              <a:gd name="connsiteY8" fmla="*/ 1140900 h 1372792"/>
              <a:gd name="connsiteX9" fmla="*/ 94438 w 840678"/>
              <a:gd name="connsiteY9" fmla="*/ 563024 h 1372792"/>
              <a:gd name="connsiteX10" fmla="*/ 9475 w 840678"/>
              <a:gd name="connsiteY10" fmla="*/ 579628 h 1372792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376"/>
              <a:gd name="connsiteY0" fmla="*/ 579628 h 1357062"/>
              <a:gd name="connsiteX1" fmla="*/ 68141 w 840376"/>
              <a:gd name="connsiteY1" fmla="*/ 448646 h 1357062"/>
              <a:gd name="connsiteX2" fmla="*/ 160918 w 840376"/>
              <a:gd name="connsiteY2" fmla="*/ 150520 h 1357062"/>
              <a:gd name="connsiteX3" fmla="*/ 424856 w 840376"/>
              <a:gd name="connsiteY3" fmla="*/ 98 h 1357062"/>
              <a:gd name="connsiteX4" fmla="*/ 720201 w 840376"/>
              <a:gd name="connsiteY4" fmla="*/ 170190 h 1357062"/>
              <a:gd name="connsiteX5" fmla="*/ 840342 w 840376"/>
              <a:gd name="connsiteY5" fmla="*/ 865377 h 1357062"/>
              <a:gd name="connsiteX6" fmla="*/ 710765 w 840376"/>
              <a:gd name="connsiteY6" fmla="*/ 1204262 h 1357062"/>
              <a:gd name="connsiteX7" fmla="*/ 380221 w 840376"/>
              <a:gd name="connsiteY7" fmla="*/ 1356127 h 1357062"/>
              <a:gd name="connsiteX8" fmla="*/ 177395 w 840376"/>
              <a:gd name="connsiteY8" fmla="*/ 1140900 h 1357062"/>
              <a:gd name="connsiteX9" fmla="*/ 94438 w 840376"/>
              <a:gd name="connsiteY9" fmla="*/ 563024 h 1357062"/>
              <a:gd name="connsiteX10" fmla="*/ 9475 w 840376"/>
              <a:gd name="connsiteY10" fmla="*/ 579628 h 1357062"/>
              <a:gd name="connsiteX0" fmla="*/ 9475 w 840376"/>
              <a:gd name="connsiteY0" fmla="*/ 579628 h 1357017"/>
              <a:gd name="connsiteX1" fmla="*/ 68141 w 840376"/>
              <a:gd name="connsiteY1" fmla="*/ 448646 h 1357017"/>
              <a:gd name="connsiteX2" fmla="*/ 160918 w 840376"/>
              <a:gd name="connsiteY2" fmla="*/ 150520 h 1357017"/>
              <a:gd name="connsiteX3" fmla="*/ 424856 w 840376"/>
              <a:gd name="connsiteY3" fmla="*/ 98 h 1357017"/>
              <a:gd name="connsiteX4" fmla="*/ 720201 w 840376"/>
              <a:gd name="connsiteY4" fmla="*/ 170190 h 1357017"/>
              <a:gd name="connsiteX5" fmla="*/ 840342 w 840376"/>
              <a:gd name="connsiteY5" fmla="*/ 865377 h 1357017"/>
              <a:gd name="connsiteX6" fmla="*/ 710765 w 840376"/>
              <a:gd name="connsiteY6" fmla="*/ 1204262 h 1357017"/>
              <a:gd name="connsiteX7" fmla="*/ 380221 w 840376"/>
              <a:gd name="connsiteY7" fmla="*/ 1356127 h 1357017"/>
              <a:gd name="connsiteX8" fmla="*/ 177395 w 840376"/>
              <a:gd name="connsiteY8" fmla="*/ 1140900 h 1357017"/>
              <a:gd name="connsiteX9" fmla="*/ 94438 w 840376"/>
              <a:gd name="connsiteY9" fmla="*/ 563024 h 1357017"/>
              <a:gd name="connsiteX10" fmla="*/ 9475 w 840376"/>
              <a:gd name="connsiteY10" fmla="*/ 579628 h 1357017"/>
              <a:gd name="connsiteX0" fmla="*/ 9475 w 840376"/>
              <a:gd name="connsiteY0" fmla="*/ 579625 h 1357014"/>
              <a:gd name="connsiteX1" fmla="*/ 68141 w 840376"/>
              <a:gd name="connsiteY1" fmla="*/ 448643 h 1357014"/>
              <a:gd name="connsiteX2" fmla="*/ 160918 w 840376"/>
              <a:gd name="connsiteY2" fmla="*/ 150517 h 1357014"/>
              <a:gd name="connsiteX3" fmla="*/ 424856 w 840376"/>
              <a:gd name="connsiteY3" fmla="*/ 95 h 1357014"/>
              <a:gd name="connsiteX4" fmla="*/ 720201 w 840376"/>
              <a:gd name="connsiteY4" fmla="*/ 170187 h 1357014"/>
              <a:gd name="connsiteX5" fmla="*/ 840342 w 840376"/>
              <a:gd name="connsiteY5" fmla="*/ 865374 h 1357014"/>
              <a:gd name="connsiteX6" fmla="*/ 710765 w 840376"/>
              <a:gd name="connsiteY6" fmla="*/ 1204259 h 1357014"/>
              <a:gd name="connsiteX7" fmla="*/ 380221 w 840376"/>
              <a:gd name="connsiteY7" fmla="*/ 1356124 h 1357014"/>
              <a:gd name="connsiteX8" fmla="*/ 177395 w 840376"/>
              <a:gd name="connsiteY8" fmla="*/ 1140897 h 1357014"/>
              <a:gd name="connsiteX9" fmla="*/ 94438 w 840376"/>
              <a:gd name="connsiteY9" fmla="*/ 563021 h 1357014"/>
              <a:gd name="connsiteX10" fmla="*/ 9475 w 840376"/>
              <a:gd name="connsiteY10" fmla="*/ 579625 h 1357014"/>
              <a:gd name="connsiteX0" fmla="*/ 9665 w 840566"/>
              <a:gd name="connsiteY0" fmla="*/ 579625 h 1357014"/>
              <a:gd name="connsiteX1" fmla="*/ 66604 w 840566"/>
              <a:gd name="connsiteY1" fmla="*/ 430137 h 1357014"/>
              <a:gd name="connsiteX2" fmla="*/ 161108 w 840566"/>
              <a:gd name="connsiteY2" fmla="*/ 150517 h 1357014"/>
              <a:gd name="connsiteX3" fmla="*/ 425046 w 840566"/>
              <a:gd name="connsiteY3" fmla="*/ 95 h 1357014"/>
              <a:gd name="connsiteX4" fmla="*/ 720391 w 840566"/>
              <a:gd name="connsiteY4" fmla="*/ 170187 h 1357014"/>
              <a:gd name="connsiteX5" fmla="*/ 840532 w 840566"/>
              <a:gd name="connsiteY5" fmla="*/ 865374 h 1357014"/>
              <a:gd name="connsiteX6" fmla="*/ 710955 w 840566"/>
              <a:gd name="connsiteY6" fmla="*/ 1204259 h 1357014"/>
              <a:gd name="connsiteX7" fmla="*/ 380411 w 840566"/>
              <a:gd name="connsiteY7" fmla="*/ 1356124 h 1357014"/>
              <a:gd name="connsiteX8" fmla="*/ 177585 w 840566"/>
              <a:gd name="connsiteY8" fmla="*/ 1140897 h 1357014"/>
              <a:gd name="connsiteX9" fmla="*/ 94628 w 840566"/>
              <a:gd name="connsiteY9" fmla="*/ 563021 h 1357014"/>
              <a:gd name="connsiteX10" fmla="*/ 9665 w 840566"/>
              <a:gd name="connsiteY10" fmla="*/ 579625 h 1357014"/>
              <a:gd name="connsiteX0" fmla="*/ 9665 w 840611"/>
              <a:gd name="connsiteY0" fmla="*/ 579798 h 1357187"/>
              <a:gd name="connsiteX1" fmla="*/ 66604 w 840611"/>
              <a:gd name="connsiteY1" fmla="*/ 430310 h 1357187"/>
              <a:gd name="connsiteX2" fmla="*/ 161108 w 840611"/>
              <a:gd name="connsiteY2" fmla="*/ 150690 h 1357187"/>
              <a:gd name="connsiteX3" fmla="*/ 425046 w 840611"/>
              <a:gd name="connsiteY3" fmla="*/ 268 h 1357187"/>
              <a:gd name="connsiteX4" fmla="*/ 697895 w 840611"/>
              <a:gd name="connsiteY4" fmla="*/ 142131 h 1357187"/>
              <a:gd name="connsiteX5" fmla="*/ 840532 w 840611"/>
              <a:gd name="connsiteY5" fmla="*/ 865547 h 1357187"/>
              <a:gd name="connsiteX6" fmla="*/ 710955 w 840611"/>
              <a:gd name="connsiteY6" fmla="*/ 1204432 h 1357187"/>
              <a:gd name="connsiteX7" fmla="*/ 380411 w 840611"/>
              <a:gd name="connsiteY7" fmla="*/ 1356297 h 1357187"/>
              <a:gd name="connsiteX8" fmla="*/ 177585 w 840611"/>
              <a:gd name="connsiteY8" fmla="*/ 1141070 h 1357187"/>
              <a:gd name="connsiteX9" fmla="*/ 94628 w 840611"/>
              <a:gd name="connsiteY9" fmla="*/ 563194 h 1357187"/>
              <a:gd name="connsiteX10" fmla="*/ 9665 w 840611"/>
              <a:gd name="connsiteY10" fmla="*/ 579798 h 1357187"/>
              <a:gd name="connsiteX0" fmla="*/ 9665 w 808266"/>
              <a:gd name="connsiteY0" fmla="*/ 579838 h 1357257"/>
              <a:gd name="connsiteX1" fmla="*/ 66604 w 808266"/>
              <a:gd name="connsiteY1" fmla="*/ 430350 h 1357257"/>
              <a:gd name="connsiteX2" fmla="*/ 161108 w 808266"/>
              <a:gd name="connsiteY2" fmla="*/ 150730 h 1357257"/>
              <a:gd name="connsiteX3" fmla="*/ 425046 w 808266"/>
              <a:gd name="connsiteY3" fmla="*/ 308 h 1357257"/>
              <a:gd name="connsiteX4" fmla="*/ 697895 w 808266"/>
              <a:gd name="connsiteY4" fmla="*/ 142171 h 1357257"/>
              <a:gd name="connsiteX5" fmla="*/ 808150 w 808266"/>
              <a:gd name="connsiteY5" fmla="*/ 874405 h 1357257"/>
              <a:gd name="connsiteX6" fmla="*/ 710955 w 808266"/>
              <a:gd name="connsiteY6" fmla="*/ 1204472 h 1357257"/>
              <a:gd name="connsiteX7" fmla="*/ 380411 w 808266"/>
              <a:gd name="connsiteY7" fmla="*/ 1356337 h 1357257"/>
              <a:gd name="connsiteX8" fmla="*/ 177585 w 808266"/>
              <a:gd name="connsiteY8" fmla="*/ 1141110 h 1357257"/>
              <a:gd name="connsiteX9" fmla="*/ 94628 w 808266"/>
              <a:gd name="connsiteY9" fmla="*/ 563234 h 1357257"/>
              <a:gd name="connsiteX10" fmla="*/ 9665 w 808266"/>
              <a:gd name="connsiteY10" fmla="*/ 579838 h 1357257"/>
              <a:gd name="connsiteX0" fmla="*/ 9665 w 808159"/>
              <a:gd name="connsiteY0" fmla="*/ 579838 h 1357293"/>
              <a:gd name="connsiteX1" fmla="*/ 66604 w 808159"/>
              <a:gd name="connsiteY1" fmla="*/ 430350 h 1357293"/>
              <a:gd name="connsiteX2" fmla="*/ 161108 w 808159"/>
              <a:gd name="connsiteY2" fmla="*/ 150730 h 1357293"/>
              <a:gd name="connsiteX3" fmla="*/ 425046 w 808159"/>
              <a:gd name="connsiteY3" fmla="*/ 308 h 1357293"/>
              <a:gd name="connsiteX4" fmla="*/ 697895 w 808159"/>
              <a:gd name="connsiteY4" fmla="*/ 142171 h 1357293"/>
              <a:gd name="connsiteX5" fmla="*/ 808150 w 808159"/>
              <a:gd name="connsiteY5" fmla="*/ 874405 h 1357293"/>
              <a:gd name="connsiteX6" fmla="*/ 693344 w 808159"/>
              <a:gd name="connsiteY6" fmla="*/ 1205450 h 1357293"/>
              <a:gd name="connsiteX7" fmla="*/ 380411 w 808159"/>
              <a:gd name="connsiteY7" fmla="*/ 1356337 h 1357293"/>
              <a:gd name="connsiteX8" fmla="*/ 177585 w 808159"/>
              <a:gd name="connsiteY8" fmla="*/ 1141110 h 1357293"/>
              <a:gd name="connsiteX9" fmla="*/ 94628 w 808159"/>
              <a:gd name="connsiteY9" fmla="*/ 563234 h 1357293"/>
              <a:gd name="connsiteX10" fmla="*/ 9665 w 808159"/>
              <a:gd name="connsiteY10" fmla="*/ 579838 h 1357293"/>
              <a:gd name="connsiteX0" fmla="*/ 9665 w 808159"/>
              <a:gd name="connsiteY0" fmla="*/ 579838 h 1330744"/>
              <a:gd name="connsiteX1" fmla="*/ 66604 w 808159"/>
              <a:gd name="connsiteY1" fmla="*/ 430350 h 1330744"/>
              <a:gd name="connsiteX2" fmla="*/ 161108 w 808159"/>
              <a:gd name="connsiteY2" fmla="*/ 150730 h 1330744"/>
              <a:gd name="connsiteX3" fmla="*/ 425046 w 808159"/>
              <a:gd name="connsiteY3" fmla="*/ 308 h 1330744"/>
              <a:gd name="connsiteX4" fmla="*/ 697895 w 808159"/>
              <a:gd name="connsiteY4" fmla="*/ 142171 h 1330744"/>
              <a:gd name="connsiteX5" fmla="*/ 808150 w 808159"/>
              <a:gd name="connsiteY5" fmla="*/ 874405 h 1330744"/>
              <a:gd name="connsiteX6" fmla="*/ 693344 w 808159"/>
              <a:gd name="connsiteY6" fmla="*/ 1205450 h 1330744"/>
              <a:gd name="connsiteX7" fmla="*/ 366891 w 808159"/>
              <a:gd name="connsiteY7" fmla="*/ 1329481 h 1330744"/>
              <a:gd name="connsiteX8" fmla="*/ 177585 w 808159"/>
              <a:gd name="connsiteY8" fmla="*/ 1141110 h 1330744"/>
              <a:gd name="connsiteX9" fmla="*/ 94628 w 808159"/>
              <a:gd name="connsiteY9" fmla="*/ 563234 h 1330744"/>
              <a:gd name="connsiteX10" fmla="*/ 9665 w 808159"/>
              <a:gd name="connsiteY10" fmla="*/ 579838 h 1330744"/>
              <a:gd name="connsiteX0" fmla="*/ 9665 w 808228"/>
              <a:gd name="connsiteY0" fmla="*/ 579772 h 1330678"/>
              <a:gd name="connsiteX1" fmla="*/ 66604 w 808228"/>
              <a:gd name="connsiteY1" fmla="*/ 430284 h 1330678"/>
              <a:gd name="connsiteX2" fmla="*/ 161108 w 808228"/>
              <a:gd name="connsiteY2" fmla="*/ 150664 h 1330678"/>
              <a:gd name="connsiteX3" fmla="*/ 425046 w 808228"/>
              <a:gd name="connsiteY3" fmla="*/ 242 h 1330678"/>
              <a:gd name="connsiteX4" fmla="*/ 680284 w 808228"/>
              <a:gd name="connsiteY4" fmla="*/ 143084 h 1330678"/>
              <a:gd name="connsiteX5" fmla="*/ 808150 w 808228"/>
              <a:gd name="connsiteY5" fmla="*/ 874339 h 1330678"/>
              <a:gd name="connsiteX6" fmla="*/ 693344 w 808228"/>
              <a:gd name="connsiteY6" fmla="*/ 1205384 h 1330678"/>
              <a:gd name="connsiteX7" fmla="*/ 366891 w 808228"/>
              <a:gd name="connsiteY7" fmla="*/ 1329415 h 1330678"/>
              <a:gd name="connsiteX8" fmla="*/ 177585 w 808228"/>
              <a:gd name="connsiteY8" fmla="*/ 1141044 h 1330678"/>
              <a:gd name="connsiteX9" fmla="*/ 94628 w 808228"/>
              <a:gd name="connsiteY9" fmla="*/ 563168 h 1330678"/>
              <a:gd name="connsiteX10" fmla="*/ 9665 w 808228"/>
              <a:gd name="connsiteY10" fmla="*/ 579772 h 1330678"/>
              <a:gd name="connsiteX0" fmla="*/ 11494 w 796231"/>
              <a:gd name="connsiteY0" fmla="*/ 593372 h 1330678"/>
              <a:gd name="connsiteX1" fmla="*/ 54607 w 796231"/>
              <a:gd name="connsiteY1" fmla="*/ 430284 h 1330678"/>
              <a:gd name="connsiteX2" fmla="*/ 149111 w 796231"/>
              <a:gd name="connsiteY2" fmla="*/ 150664 h 1330678"/>
              <a:gd name="connsiteX3" fmla="*/ 413049 w 796231"/>
              <a:gd name="connsiteY3" fmla="*/ 242 h 1330678"/>
              <a:gd name="connsiteX4" fmla="*/ 668287 w 796231"/>
              <a:gd name="connsiteY4" fmla="*/ 143084 h 1330678"/>
              <a:gd name="connsiteX5" fmla="*/ 796153 w 796231"/>
              <a:gd name="connsiteY5" fmla="*/ 874339 h 1330678"/>
              <a:gd name="connsiteX6" fmla="*/ 681347 w 796231"/>
              <a:gd name="connsiteY6" fmla="*/ 1205384 h 1330678"/>
              <a:gd name="connsiteX7" fmla="*/ 354894 w 796231"/>
              <a:gd name="connsiteY7" fmla="*/ 1329415 h 1330678"/>
              <a:gd name="connsiteX8" fmla="*/ 165588 w 796231"/>
              <a:gd name="connsiteY8" fmla="*/ 1141044 h 1330678"/>
              <a:gd name="connsiteX9" fmla="*/ 82631 w 796231"/>
              <a:gd name="connsiteY9" fmla="*/ 563168 h 1330678"/>
              <a:gd name="connsiteX10" fmla="*/ 11494 w 796231"/>
              <a:gd name="connsiteY10" fmla="*/ 593372 h 1330678"/>
              <a:gd name="connsiteX0" fmla="*/ 3439 w 788176"/>
              <a:gd name="connsiteY0" fmla="*/ 593372 h 1330678"/>
              <a:gd name="connsiteX1" fmla="*/ 46552 w 788176"/>
              <a:gd name="connsiteY1" fmla="*/ 430284 h 1330678"/>
              <a:gd name="connsiteX2" fmla="*/ 141056 w 788176"/>
              <a:gd name="connsiteY2" fmla="*/ 150664 h 1330678"/>
              <a:gd name="connsiteX3" fmla="*/ 404994 w 788176"/>
              <a:gd name="connsiteY3" fmla="*/ 242 h 1330678"/>
              <a:gd name="connsiteX4" fmla="*/ 660232 w 788176"/>
              <a:gd name="connsiteY4" fmla="*/ 143084 h 1330678"/>
              <a:gd name="connsiteX5" fmla="*/ 788098 w 788176"/>
              <a:gd name="connsiteY5" fmla="*/ 874339 h 1330678"/>
              <a:gd name="connsiteX6" fmla="*/ 673292 w 788176"/>
              <a:gd name="connsiteY6" fmla="*/ 1205384 h 1330678"/>
              <a:gd name="connsiteX7" fmla="*/ 346839 w 788176"/>
              <a:gd name="connsiteY7" fmla="*/ 1329415 h 1330678"/>
              <a:gd name="connsiteX8" fmla="*/ 157533 w 788176"/>
              <a:gd name="connsiteY8" fmla="*/ 1141044 h 1330678"/>
              <a:gd name="connsiteX9" fmla="*/ 74576 w 788176"/>
              <a:gd name="connsiteY9" fmla="*/ 563168 h 1330678"/>
              <a:gd name="connsiteX10" fmla="*/ 3439 w 788176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74535 w 788135"/>
              <a:gd name="connsiteY9" fmla="*/ 563168 h 1330678"/>
              <a:gd name="connsiteX10" fmla="*/ 3398 w 788135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68591 w 788135"/>
              <a:gd name="connsiteY9" fmla="*/ 566957 h 1330678"/>
              <a:gd name="connsiteX10" fmla="*/ 3398 w 788135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68591 w 788135"/>
              <a:gd name="connsiteY9" fmla="*/ 566957 h 1330678"/>
              <a:gd name="connsiteX10" fmla="*/ 3398 w 788135"/>
              <a:gd name="connsiteY10" fmla="*/ 593372 h 1330678"/>
              <a:gd name="connsiteX0" fmla="*/ 3691 w 785392"/>
              <a:gd name="connsiteY0" fmla="*/ 599057 h 1330678"/>
              <a:gd name="connsiteX1" fmla="*/ 44220 w 785392"/>
              <a:gd name="connsiteY1" fmla="*/ 421479 h 1330678"/>
              <a:gd name="connsiteX2" fmla="*/ 138272 w 785392"/>
              <a:gd name="connsiteY2" fmla="*/ 150664 h 1330678"/>
              <a:gd name="connsiteX3" fmla="*/ 402210 w 785392"/>
              <a:gd name="connsiteY3" fmla="*/ 242 h 1330678"/>
              <a:gd name="connsiteX4" fmla="*/ 657448 w 785392"/>
              <a:gd name="connsiteY4" fmla="*/ 143084 h 1330678"/>
              <a:gd name="connsiteX5" fmla="*/ 785314 w 785392"/>
              <a:gd name="connsiteY5" fmla="*/ 874339 h 1330678"/>
              <a:gd name="connsiteX6" fmla="*/ 670508 w 785392"/>
              <a:gd name="connsiteY6" fmla="*/ 1205384 h 1330678"/>
              <a:gd name="connsiteX7" fmla="*/ 344055 w 785392"/>
              <a:gd name="connsiteY7" fmla="*/ 1329415 h 1330678"/>
              <a:gd name="connsiteX8" fmla="*/ 154749 w 785392"/>
              <a:gd name="connsiteY8" fmla="*/ 1141044 h 1330678"/>
              <a:gd name="connsiteX9" fmla="*/ 65848 w 785392"/>
              <a:gd name="connsiteY9" fmla="*/ 566957 h 1330678"/>
              <a:gd name="connsiteX10" fmla="*/ 3691 w 785392"/>
              <a:gd name="connsiteY10" fmla="*/ 599057 h 1330678"/>
              <a:gd name="connsiteX0" fmla="*/ 5429 w 787130"/>
              <a:gd name="connsiteY0" fmla="*/ 599057 h 1330678"/>
              <a:gd name="connsiteX1" fmla="*/ 45958 w 787130"/>
              <a:gd name="connsiteY1" fmla="*/ 421479 h 1330678"/>
              <a:gd name="connsiteX2" fmla="*/ 140010 w 787130"/>
              <a:gd name="connsiteY2" fmla="*/ 150664 h 1330678"/>
              <a:gd name="connsiteX3" fmla="*/ 403948 w 787130"/>
              <a:gd name="connsiteY3" fmla="*/ 242 h 1330678"/>
              <a:gd name="connsiteX4" fmla="*/ 659186 w 787130"/>
              <a:gd name="connsiteY4" fmla="*/ 143084 h 1330678"/>
              <a:gd name="connsiteX5" fmla="*/ 787052 w 787130"/>
              <a:gd name="connsiteY5" fmla="*/ 874339 h 1330678"/>
              <a:gd name="connsiteX6" fmla="*/ 672246 w 787130"/>
              <a:gd name="connsiteY6" fmla="*/ 1205384 h 1330678"/>
              <a:gd name="connsiteX7" fmla="*/ 345793 w 787130"/>
              <a:gd name="connsiteY7" fmla="*/ 1329415 h 1330678"/>
              <a:gd name="connsiteX8" fmla="*/ 156487 w 787130"/>
              <a:gd name="connsiteY8" fmla="*/ 1141044 h 1330678"/>
              <a:gd name="connsiteX9" fmla="*/ 67586 w 787130"/>
              <a:gd name="connsiteY9" fmla="*/ 566957 h 1330678"/>
              <a:gd name="connsiteX10" fmla="*/ 5429 w 787130"/>
              <a:gd name="connsiteY10" fmla="*/ 599057 h 1330678"/>
              <a:gd name="connsiteX0" fmla="*/ 5429 w 787130"/>
              <a:gd name="connsiteY0" fmla="*/ 599057 h 1330678"/>
              <a:gd name="connsiteX1" fmla="*/ 45958 w 787130"/>
              <a:gd name="connsiteY1" fmla="*/ 421479 h 1330678"/>
              <a:gd name="connsiteX2" fmla="*/ 140010 w 787130"/>
              <a:gd name="connsiteY2" fmla="*/ 150664 h 1330678"/>
              <a:gd name="connsiteX3" fmla="*/ 403948 w 787130"/>
              <a:gd name="connsiteY3" fmla="*/ 242 h 1330678"/>
              <a:gd name="connsiteX4" fmla="*/ 659186 w 787130"/>
              <a:gd name="connsiteY4" fmla="*/ 143084 h 1330678"/>
              <a:gd name="connsiteX5" fmla="*/ 787052 w 787130"/>
              <a:gd name="connsiteY5" fmla="*/ 874339 h 1330678"/>
              <a:gd name="connsiteX6" fmla="*/ 672246 w 787130"/>
              <a:gd name="connsiteY6" fmla="*/ 1205384 h 1330678"/>
              <a:gd name="connsiteX7" fmla="*/ 345793 w 787130"/>
              <a:gd name="connsiteY7" fmla="*/ 1329415 h 1330678"/>
              <a:gd name="connsiteX8" fmla="*/ 156487 w 787130"/>
              <a:gd name="connsiteY8" fmla="*/ 1141044 h 1330678"/>
              <a:gd name="connsiteX9" fmla="*/ 58183 w 787130"/>
              <a:gd name="connsiteY9" fmla="*/ 568228 h 1330678"/>
              <a:gd name="connsiteX10" fmla="*/ 5429 w 787130"/>
              <a:gd name="connsiteY10" fmla="*/ 599057 h 1330678"/>
              <a:gd name="connsiteX0" fmla="*/ 5429 w 787130"/>
              <a:gd name="connsiteY0" fmla="*/ 751347 h 1482968"/>
              <a:gd name="connsiteX1" fmla="*/ 45958 w 787130"/>
              <a:gd name="connsiteY1" fmla="*/ 573769 h 1482968"/>
              <a:gd name="connsiteX2" fmla="*/ 140010 w 787130"/>
              <a:gd name="connsiteY2" fmla="*/ 302954 h 1482968"/>
              <a:gd name="connsiteX3" fmla="*/ 403948 w 787130"/>
              <a:gd name="connsiteY3" fmla="*/ 9 h 1482968"/>
              <a:gd name="connsiteX4" fmla="*/ 659186 w 787130"/>
              <a:gd name="connsiteY4" fmla="*/ 295374 h 1482968"/>
              <a:gd name="connsiteX5" fmla="*/ 787052 w 787130"/>
              <a:gd name="connsiteY5" fmla="*/ 1026629 h 1482968"/>
              <a:gd name="connsiteX6" fmla="*/ 672246 w 787130"/>
              <a:gd name="connsiteY6" fmla="*/ 1357674 h 1482968"/>
              <a:gd name="connsiteX7" fmla="*/ 345793 w 787130"/>
              <a:gd name="connsiteY7" fmla="*/ 1481705 h 1482968"/>
              <a:gd name="connsiteX8" fmla="*/ 156487 w 787130"/>
              <a:gd name="connsiteY8" fmla="*/ 1293334 h 1482968"/>
              <a:gd name="connsiteX9" fmla="*/ 58183 w 787130"/>
              <a:gd name="connsiteY9" fmla="*/ 720518 h 1482968"/>
              <a:gd name="connsiteX10" fmla="*/ 5429 w 787130"/>
              <a:gd name="connsiteY10" fmla="*/ 751347 h 1482968"/>
              <a:gd name="connsiteX0" fmla="*/ 5429 w 787052"/>
              <a:gd name="connsiteY0" fmla="*/ 754100 h 1485721"/>
              <a:gd name="connsiteX1" fmla="*/ 45958 w 787052"/>
              <a:gd name="connsiteY1" fmla="*/ 576522 h 1485721"/>
              <a:gd name="connsiteX2" fmla="*/ 140010 w 787052"/>
              <a:gd name="connsiteY2" fmla="*/ 305707 h 1485721"/>
              <a:gd name="connsiteX3" fmla="*/ 403948 w 787052"/>
              <a:gd name="connsiteY3" fmla="*/ 2762 h 1485721"/>
              <a:gd name="connsiteX4" fmla="*/ 672102 w 787052"/>
              <a:gd name="connsiteY4" fmla="*/ 209565 h 1485721"/>
              <a:gd name="connsiteX5" fmla="*/ 787052 w 787052"/>
              <a:gd name="connsiteY5" fmla="*/ 1029382 h 1485721"/>
              <a:gd name="connsiteX6" fmla="*/ 672246 w 787052"/>
              <a:gd name="connsiteY6" fmla="*/ 1360427 h 1485721"/>
              <a:gd name="connsiteX7" fmla="*/ 345793 w 787052"/>
              <a:gd name="connsiteY7" fmla="*/ 1484458 h 1485721"/>
              <a:gd name="connsiteX8" fmla="*/ 156487 w 787052"/>
              <a:gd name="connsiteY8" fmla="*/ 1296087 h 1485721"/>
              <a:gd name="connsiteX9" fmla="*/ 58183 w 787052"/>
              <a:gd name="connsiteY9" fmla="*/ 723271 h 1485721"/>
              <a:gd name="connsiteX10" fmla="*/ 5429 w 787052"/>
              <a:gd name="connsiteY10" fmla="*/ 754100 h 1485721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58183 w 787052"/>
              <a:gd name="connsiteY9" fmla="*/ 720570 h 1483020"/>
              <a:gd name="connsiteX10" fmla="*/ 5429 w 787052"/>
              <a:gd name="connsiteY10" fmla="*/ 751399 h 1483020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71099 w 787052"/>
              <a:gd name="connsiteY9" fmla="*/ 755010 h 1483020"/>
              <a:gd name="connsiteX10" fmla="*/ 5429 w 787052"/>
              <a:gd name="connsiteY10" fmla="*/ 751399 h 1483020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71099 w 787052"/>
              <a:gd name="connsiteY9" fmla="*/ 755010 h 1483020"/>
              <a:gd name="connsiteX10" fmla="*/ 5429 w 787052"/>
              <a:gd name="connsiteY10" fmla="*/ 751399 h 1483020"/>
              <a:gd name="connsiteX0" fmla="*/ 5782 w 785613"/>
              <a:gd name="connsiteY0" fmla="*/ 784164 h 1483020"/>
              <a:gd name="connsiteX1" fmla="*/ 44519 w 785613"/>
              <a:gd name="connsiteY1" fmla="*/ 573821 h 1483020"/>
              <a:gd name="connsiteX2" fmla="*/ 138571 w 785613"/>
              <a:gd name="connsiteY2" fmla="*/ 189844 h 1483020"/>
              <a:gd name="connsiteX3" fmla="*/ 402509 w 785613"/>
              <a:gd name="connsiteY3" fmla="*/ 61 h 1483020"/>
              <a:gd name="connsiteX4" fmla="*/ 670663 w 785613"/>
              <a:gd name="connsiteY4" fmla="*/ 206864 h 1483020"/>
              <a:gd name="connsiteX5" fmla="*/ 785613 w 785613"/>
              <a:gd name="connsiteY5" fmla="*/ 1026681 h 1483020"/>
              <a:gd name="connsiteX6" fmla="*/ 670807 w 785613"/>
              <a:gd name="connsiteY6" fmla="*/ 1357726 h 1483020"/>
              <a:gd name="connsiteX7" fmla="*/ 344354 w 785613"/>
              <a:gd name="connsiteY7" fmla="*/ 1481757 h 1483020"/>
              <a:gd name="connsiteX8" fmla="*/ 155048 w 785613"/>
              <a:gd name="connsiteY8" fmla="*/ 1293386 h 1483020"/>
              <a:gd name="connsiteX9" fmla="*/ 69660 w 785613"/>
              <a:gd name="connsiteY9" fmla="*/ 755010 h 1483020"/>
              <a:gd name="connsiteX10" fmla="*/ 5782 w 785613"/>
              <a:gd name="connsiteY10" fmla="*/ 784164 h 1483020"/>
              <a:gd name="connsiteX0" fmla="*/ 5430 w 785261"/>
              <a:gd name="connsiteY0" fmla="*/ 784162 h 1483018"/>
              <a:gd name="connsiteX1" fmla="*/ 45959 w 785261"/>
              <a:gd name="connsiteY1" fmla="*/ 546516 h 1483018"/>
              <a:gd name="connsiteX2" fmla="*/ 138219 w 785261"/>
              <a:gd name="connsiteY2" fmla="*/ 189842 h 1483018"/>
              <a:gd name="connsiteX3" fmla="*/ 402157 w 785261"/>
              <a:gd name="connsiteY3" fmla="*/ 59 h 1483018"/>
              <a:gd name="connsiteX4" fmla="*/ 670311 w 785261"/>
              <a:gd name="connsiteY4" fmla="*/ 206862 h 1483018"/>
              <a:gd name="connsiteX5" fmla="*/ 785261 w 785261"/>
              <a:gd name="connsiteY5" fmla="*/ 1026679 h 1483018"/>
              <a:gd name="connsiteX6" fmla="*/ 670455 w 785261"/>
              <a:gd name="connsiteY6" fmla="*/ 1357724 h 1483018"/>
              <a:gd name="connsiteX7" fmla="*/ 344002 w 785261"/>
              <a:gd name="connsiteY7" fmla="*/ 1481755 h 1483018"/>
              <a:gd name="connsiteX8" fmla="*/ 154696 w 785261"/>
              <a:gd name="connsiteY8" fmla="*/ 1293384 h 1483018"/>
              <a:gd name="connsiteX9" fmla="*/ 69308 w 785261"/>
              <a:gd name="connsiteY9" fmla="*/ 755008 h 1483018"/>
              <a:gd name="connsiteX10" fmla="*/ 5430 w 785261"/>
              <a:gd name="connsiteY10" fmla="*/ 784162 h 1483018"/>
              <a:gd name="connsiteX0" fmla="*/ 7552 w 778423"/>
              <a:gd name="connsiteY0" fmla="*/ 822387 h 1483018"/>
              <a:gd name="connsiteX1" fmla="*/ 39121 w 778423"/>
              <a:gd name="connsiteY1" fmla="*/ 546516 h 1483018"/>
              <a:gd name="connsiteX2" fmla="*/ 131381 w 778423"/>
              <a:gd name="connsiteY2" fmla="*/ 189842 h 1483018"/>
              <a:gd name="connsiteX3" fmla="*/ 395319 w 778423"/>
              <a:gd name="connsiteY3" fmla="*/ 59 h 1483018"/>
              <a:gd name="connsiteX4" fmla="*/ 663473 w 778423"/>
              <a:gd name="connsiteY4" fmla="*/ 206862 h 1483018"/>
              <a:gd name="connsiteX5" fmla="*/ 778423 w 778423"/>
              <a:gd name="connsiteY5" fmla="*/ 1026679 h 1483018"/>
              <a:gd name="connsiteX6" fmla="*/ 663617 w 778423"/>
              <a:gd name="connsiteY6" fmla="*/ 1357724 h 1483018"/>
              <a:gd name="connsiteX7" fmla="*/ 337164 w 778423"/>
              <a:gd name="connsiteY7" fmla="*/ 1481755 h 1483018"/>
              <a:gd name="connsiteX8" fmla="*/ 147858 w 778423"/>
              <a:gd name="connsiteY8" fmla="*/ 1293384 h 1483018"/>
              <a:gd name="connsiteX9" fmla="*/ 62470 w 778423"/>
              <a:gd name="connsiteY9" fmla="*/ 755008 h 1483018"/>
              <a:gd name="connsiteX10" fmla="*/ 7552 w 778423"/>
              <a:gd name="connsiteY10" fmla="*/ 822387 h 1483018"/>
              <a:gd name="connsiteX0" fmla="*/ 5173 w 776044"/>
              <a:gd name="connsiteY0" fmla="*/ 822387 h 1483018"/>
              <a:gd name="connsiteX1" fmla="*/ 36742 w 776044"/>
              <a:gd name="connsiteY1" fmla="*/ 546516 h 1483018"/>
              <a:gd name="connsiteX2" fmla="*/ 129002 w 776044"/>
              <a:gd name="connsiteY2" fmla="*/ 189842 h 1483018"/>
              <a:gd name="connsiteX3" fmla="*/ 392940 w 776044"/>
              <a:gd name="connsiteY3" fmla="*/ 59 h 1483018"/>
              <a:gd name="connsiteX4" fmla="*/ 661094 w 776044"/>
              <a:gd name="connsiteY4" fmla="*/ 206862 h 1483018"/>
              <a:gd name="connsiteX5" fmla="*/ 776044 w 776044"/>
              <a:gd name="connsiteY5" fmla="*/ 1026679 h 1483018"/>
              <a:gd name="connsiteX6" fmla="*/ 661238 w 776044"/>
              <a:gd name="connsiteY6" fmla="*/ 1357724 h 1483018"/>
              <a:gd name="connsiteX7" fmla="*/ 334785 w 776044"/>
              <a:gd name="connsiteY7" fmla="*/ 1481755 h 1483018"/>
              <a:gd name="connsiteX8" fmla="*/ 145479 w 776044"/>
              <a:gd name="connsiteY8" fmla="*/ 1293384 h 1483018"/>
              <a:gd name="connsiteX9" fmla="*/ 60091 w 776044"/>
              <a:gd name="connsiteY9" fmla="*/ 755008 h 1483018"/>
              <a:gd name="connsiteX10" fmla="*/ 5173 w 776044"/>
              <a:gd name="connsiteY10" fmla="*/ 822387 h 1483018"/>
              <a:gd name="connsiteX0" fmla="*/ 3111 w 773982"/>
              <a:gd name="connsiteY0" fmla="*/ 822384 h 1483015"/>
              <a:gd name="connsiteX1" fmla="*/ 43640 w 773982"/>
              <a:gd name="connsiteY1" fmla="*/ 516479 h 1483015"/>
              <a:gd name="connsiteX2" fmla="*/ 126940 w 773982"/>
              <a:gd name="connsiteY2" fmla="*/ 189839 h 1483015"/>
              <a:gd name="connsiteX3" fmla="*/ 390878 w 773982"/>
              <a:gd name="connsiteY3" fmla="*/ 56 h 1483015"/>
              <a:gd name="connsiteX4" fmla="*/ 659032 w 773982"/>
              <a:gd name="connsiteY4" fmla="*/ 206859 h 1483015"/>
              <a:gd name="connsiteX5" fmla="*/ 773982 w 773982"/>
              <a:gd name="connsiteY5" fmla="*/ 1026676 h 1483015"/>
              <a:gd name="connsiteX6" fmla="*/ 659176 w 773982"/>
              <a:gd name="connsiteY6" fmla="*/ 1357721 h 1483015"/>
              <a:gd name="connsiteX7" fmla="*/ 332723 w 773982"/>
              <a:gd name="connsiteY7" fmla="*/ 1481752 h 1483015"/>
              <a:gd name="connsiteX8" fmla="*/ 143417 w 773982"/>
              <a:gd name="connsiteY8" fmla="*/ 1293381 h 1483015"/>
              <a:gd name="connsiteX9" fmla="*/ 58029 w 773982"/>
              <a:gd name="connsiteY9" fmla="*/ 755005 h 1483015"/>
              <a:gd name="connsiteX10" fmla="*/ 3111 w 773982"/>
              <a:gd name="connsiteY10" fmla="*/ 822384 h 1483015"/>
              <a:gd name="connsiteX0" fmla="*/ 3111 w 773982"/>
              <a:gd name="connsiteY0" fmla="*/ 822399 h 1483030"/>
              <a:gd name="connsiteX1" fmla="*/ 43640 w 773982"/>
              <a:gd name="connsiteY1" fmla="*/ 516494 h 1483030"/>
              <a:gd name="connsiteX2" fmla="*/ 126940 w 773982"/>
              <a:gd name="connsiteY2" fmla="*/ 189854 h 1483030"/>
              <a:gd name="connsiteX3" fmla="*/ 390878 w 773982"/>
              <a:gd name="connsiteY3" fmla="*/ 71 h 1483030"/>
              <a:gd name="connsiteX4" fmla="*/ 659032 w 773982"/>
              <a:gd name="connsiteY4" fmla="*/ 206874 h 1483030"/>
              <a:gd name="connsiteX5" fmla="*/ 773982 w 773982"/>
              <a:gd name="connsiteY5" fmla="*/ 1026691 h 1483030"/>
              <a:gd name="connsiteX6" fmla="*/ 659176 w 773982"/>
              <a:gd name="connsiteY6" fmla="*/ 1357736 h 1483030"/>
              <a:gd name="connsiteX7" fmla="*/ 332723 w 773982"/>
              <a:gd name="connsiteY7" fmla="*/ 1481767 h 1483030"/>
              <a:gd name="connsiteX8" fmla="*/ 143417 w 773982"/>
              <a:gd name="connsiteY8" fmla="*/ 1293396 h 1483030"/>
              <a:gd name="connsiteX9" fmla="*/ 58029 w 773982"/>
              <a:gd name="connsiteY9" fmla="*/ 755020 h 1483030"/>
              <a:gd name="connsiteX10" fmla="*/ 3111 w 773982"/>
              <a:gd name="connsiteY10" fmla="*/ 822399 h 1483030"/>
              <a:gd name="connsiteX0" fmla="*/ 1158 w 772029"/>
              <a:gd name="connsiteY0" fmla="*/ 822384 h 1483015"/>
              <a:gd name="connsiteX1" fmla="*/ 66600 w 772029"/>
              <a:gd name="connsiteY1" fmla="*/ 513029 h 1483015"/>
              <a:gd name="connsiteX2" fmla="*/ 124987 w 772029"/>
              <a:gd name="connsiteY2" fmla="*/ 189839 h 1483015"/>
              <a:gd name="connsiteX3" fmla="*/ 388925 w 772029"/>
              <a:gd name="connsiteY3" fmla="*/ 56 h 1483015"/>
              <a:gd name="connsiteX4" fmla="*/ 657079 w 772029"/>
              <a:gd name="connsiteY4" fmla="*/ 206859 h 1483015"/>
              <a:gd name="connsiteX5" fmla="*/ 772029 w 772029"/>
              <a:gd name="connsiteY5" fmla="*/ 1026676 h 1483015"/>
              <a:gd name="connsiteX6" fmla="*/ 657223 w 772029"/>
              <a:gd name="connsiteY6" fmla="*/ 1357721 h 1483015"/>
              <a:gd name="connsiteX7" fmla="*/ 330770 w 772029"/>
              <a:gd name="connsiteY7" fmla="*/ 1481752 h 1483015"/>
              <a:gd name="connsiteX8" fmla="*/ 141464 w 772029"/>
              <a:gd name="connsiteY8" fmla="*/ 1293381 h 1483015"/>
              <a:gd name="connsiteX9" fmla="*/ 56076 w 772029"/>
              <a:gd name="connsiteY9" fmla="*/ 755005 h 1483015"/>
              <a:gd name="connsiteX10" fmla="*/ 1158 w 772029"/>
              <a:gd name="connsiteY10" fmla="*/ 822384 h 1483015"/>
              <a:gd name="connsiteX0" fmla="*/ 923 w 771794"/>
              <a:gd name="connsiteY0" fmla="*/ 822384 h 1483015"/>
              <a:gd name="connsiteX1" fmla="*/ 75424 w 771794"/>
              <a:gd name="connsiteY1" fmla="*/ 513030 h 1483015"/>
              <a:gd name="connsiteX2" fmla="*/ 124752 w 771794"/>
              <a:gd name="connsiteY2" fmla="*/ 189839 h 1483015"/>
              <a:gd name="connsiteX3" fmla="*/ 388690 w 771794"/>
              <a:gd name="connsiteY3" fmla="*/ 56 h 1483015"/>
              <a:gd name="connsiteX4" fmla="*/ 656844 w 771794"/>
              <a:gd name="connsiteY4" fmla="*/ 206859 h 1483015"/>
              <a:gd name="connsiteX5" fmla="*/ 771794 w 771794"/>
              <a:gd name="connsiteY5" fmla="*/ 1026676 h 1483015"/>
              <a:gd name="connsiteX6" fmla="*/ 656988 w 771794"/>
              <a:gd name="connsiteY6" fmla="*/ 1357721 h 1483015"/>
              <a:gd name="connsiteX7" fmla="*/ 330535 w 771794"/>
              <a:gd name="connsiteY7" fmla="*/ 1481752 h 1483015"/>
              <a:gd name="connsiteX8" fmla="*/ 141229 w 771794"/>
              <a:gd name="connsiteY8" fmla="*/ 1293381 h 1483015"/>
              <a:gd name="connsiteX9" fmla="*/ 55841 w 771794"/>
              <a:gd name="connsiteY9" fmla="*/ 755005 h 1483015"/>
              <a:gd name="connsiteX10" fmla="*/ 923 w 771794"/>
              <a:gd name="connsiteY10" fmla="*/ 822384 h 1483015"/>
              <a:gd name="connsiteX0" fmla="*/ 923 w 771794"/>
              <a:gd name="connsiteY0" fmla="*/ 822427 h 1483058"/>
              <a:gd name="connsiteX1" fmla="*/ 75424 w 771794"/>
              <a:gd name="connsiteY1" fmla="*/ 513073 h 1483058"/>
              <a:gd name="connsiteX2" fmla="*/ 124752 w 771794"/>
              <a:gd name="connsiteY2" fmla="*/ 220941 h 1483058"/>
              <a:gd name="connsiteX3" fmla="*/ 388690 w 771794"/>
              <a:gd name="connsiteY3" fmla="*/ 99 h 1483058"/>
              <a:gd name="connsiteX4" fmla="*/ 656844 w 771794"/>
              <a:gd name="connsiteY4" fmla="*/ 206902 h 1483058"/>
              <a:gd name="connsiteX5" fmla="*/ 771794 w 771794"/>
              <a:gd name="connsiteY5" fmla="*/ 1026719 h 1483058"/>
              <a:gd name="connsiteX6" fmla="*/ 656988 w 771794"/>
              <a:gd name="connsiteY6" fmla="*/ 1357764 h 1483058"/>
              <a:gd name="connsiteX7" fmla="*/ 330535 w 771794"/>
              <a:gd name="connsiteY7" fmla="*/ 1481795 h 1483058"/>
              <a:gd name="connsiteX8" fmla="*/ 141229 w 771794"/>
              <a:gd name="connsiteY8" fmla="*/ 1293424 h 1483058"/>
              <a:gd name="connsiteX9" fmla="*/ 55841 w 771794"/>
              <a:gd name="connsiteY9" fmla="*/ 755048 h 1483058"/>
              <a:gd name="connsiteX10" fmla="*/ 923 w 771794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56959 w 772912"/>
              <a:gd name="connsiteY9" fmla="*/ 755048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56959 w 772912"/>
              <a:gd name="connsiteY9" fmla="*/ 755048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66018 w 772912"/>
              <a:gd name="connsiteY9" fmla="*/ 744695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68283 w 772912"/>
              <a:gd name="connsiteY9" fmla="*/ 758499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72813 w 772912"/>
              <a:gd name="connsiteY9" fmla="*/ 751597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61386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72813 w 772912"/>
              <a:gd name="connsiteY9" fmla="*/ 751597 h 1483058"/>
              <a:gd name="connsiteX10" fmla="*/ 2041 w 772912"/>
              <a:gd name="connsiteY10" fmla="*/ 822427 h 1483058"/>
              <a:gd name="connsiteX0" fmla="*/ 2737 w 773608"/>
              <a:gd name="connsiteY0" fmla="*/ 822427 h 1483058"/>
              <a:gd name="connsiteX1" fmla="*/ 70444 w 773608"/>
              <a:gd name="connsiteY1" fmla="*/ 575190 h 1483058"/>
              <a:gd name="connsiteX2" fmla="*/ 126566 w 773608"/>
              <a:gd name="connsiteY2" fmla="*/ 220941 h 1483058"/>
              <a:gd name="connsiteX3" fmla="*/ 390504 w 773608"/>
              <a:gd name="connsiteY3" fmla="*/ 99 h 1483058"/>
              <a:gd name="connsiteX4" fmla="*/ 658658 w 773608"/>
              <a:gd name="connsiteY4" fmla="*/ 206902 h 1483058"/>
              <a:gd name="connsiteX5" fmla="*/ 773608 w 773608"/>
              <a:gd name="connsiteY5" fmla="*/ 1026719 h 1483058"/>
              <a:gd name="connsiteX6" fmla="*/ 658802 w 773608"/>
              <a:gd name="connsiteY6" fmla="*/ 1357764 h 1483058"/>
              <a:gd name="connsiteX7" fmla="*/ 332349 w 773608"/>
              <a:gd name="connsiteY7" fmla="*/ 1481795 h 1483058"/>
              <a:gd name="connsiteX8" fmla="*/ 143043 w 773608"/>
              <a:gd name="connsiteY8" fmla="*/ 1293424 h 1483058"/>
              <a:gd name="connsiteX9" fmla="*/ 73509 w 773608"/>
              <a:gd name="connsiteY9" fmla="*/ 751597 h 1483058"/>
              <a:gd name="connsiteX10" fmla="*/ 2737 w 773608"/>
              <a:gd name="connsiteY10" fmla="*/ 822427 h 1483058"/>
              <a:gd name="connsiteX0" fmla="*/ 2737 w 773608"/>
              <a:gd name="connsiteY0" fmla="*/ 822427 h 1483058"/>
              <a:gd name="connsiteX1" fmla="*/ 70444 w 773608"/>
              <a:gd name="connsiteY1" fmla="*/ 575190 h 1483058"/>
              <a:gd name="connsiteX2" fmla="*/ 126566 w 773608"/>
              <a:gd name="connsiteY2" fmla="*/ 220941 h 1483058"/>
              <a:gd name="connsiteX3" fmla="*/ 390504 w 773608"/>
              <a:gd name="connsiteY3" fmla="*/ 99 h 1483058"/>
              <a:gd name="connsiteX4" fmla="*/ 658658 w 773608"/>
              <a:gd name="connsiteY4" fmla="*/ 206902 h 1483058"/>
              <a:gd name="connsiteX5" fmla="*/ 773608 w 773608"/>
              <a:gd name="connsiteY5" fmla="*/ 1026719 h 1483058"/>
              <a:gd name="connsiteX6" fmla="*/ 658802 w 773608"/>
              <a:gd name="connsiteY6" fmla="*/ 1357764 h 1483058"/>
              <a:gd name="connsiteX7" fmla="*/ 332349 w 773608"/>
              <a:gd name="connsiteY7" fmla="*/ 1481795 h 1483058"/>
              <a:gd name="connsiteX8" fmla="*/ 143043 w 773608"/>
              <a:gd name="connsiteY8" fmla="*/ 1293425 h 1483058"/>
              <a:gd name="connsiteX9" fmla="*/ 73509 w 773608"/>
              <a:gd name="connsiteY9" fmla="*/ 751597 h 1483058"/>
              <a:gd name="connsiteX10" fmla="*/ 2737 w 773608"/>
              <a:gd name="connsiteY10" fmla="*/ 822427 h 1483058"/>
              <a:gd name="connsiteX0" fmla="*/ 2737 w 773608"/>
              <a:gd name="connsiteY0" fmla="*/ 784686 h 1445317"/>
              <a:gd name="connsiteX1" fmla="*/ 70444 w 773608"/>
              <a:gd name="connsiteY1" fmla="*/ 537449 h 1445317"/>
              <a:gd name="connsiteX2" fmla="*/ 126566 w 773608"/>
              <a:gd name="connsiteY2" fmla="*/ 183200 h 1445317"/>
              <a:gd name="connsiteX3" fmla="*/ 388239 w 773608"/>
              <a:gd name="connsiteY3" fmla="*/ 318 h 1445317"/>
              <a:gd name="connsiteX4" fmla="*/ 658658 w 773608"/>
              <a:gd name="connsiteY4" fmla="*/ 169161 h 1445317"/>
              <a:gd name="connsiteX5" fmla="*/ 773608 w 773608"/>
              <a:gd name="connsiteY5" fmla="*/ 988978 h 1445317"/>
              <a:gd name="connsiteX6" fmla="*/ 658802 w 773608"/>
              <a:gd name="connsiteY6" fmla="*/ 1320023 h 1445317"/>
              <a:gd name="connsiteX7" fmla="*/ 332349 w 773608"/>
              <a:gd name="connsiteY7" fmla="*/ 1444054 h 1445317"/>
              <a:gd name="connsiteX8" fmla="*/ 143043 w 773608"/>
              <a:gd name="connsiteY8" fmla="*/ 1255684 h 1445317"/>
              <a:gd name="connsiteX9" fmla="*/ 73509 w 773608"/>
              <a:gd name="connsiteY9" fmla="*/ 713856 h 1445317"/>
              <a:gd name="connsiteX10" fmla="*/ 2737 w 773608"/>
              <a:gd name="connsiteY10" fmla="*/ 784686 h 1445317"/>
              <a:gd name="connsiteX0" fmla="*/ 2737 w 773608"/>
              <a:gd name="connsiteY0" fmla="*/ 786943 h 1447574"/>
              <a:gd name="connsiteX1" fmla="*/ 70444 w 773608"/>
              <a:gd name="connsiteY1" fmla="*/ 539706 h 1447574"/>
              <a:gd name="connsiteX2" fmla="*/ 137890 w 773608"/>
              <a:gd name="connsiteY2" fmla="*/ 233770 h 1447574"/>
              <a:gd name="connsiteX3" fmla="*/ 388239 w 773608"/>
              <a:gd name="connsiteY3" fmla="*/ 2575 h 1447574"/>
              <a:gd name="connsiteX4" fmla="*/ 658658 w 773608"/>
              <a:gd name="connsiteY4" fmla="*/ 171418 h 1447574"/>
              <a:gd name="connsiteX5" fmla="*/ 773608 w 773608"/>
              <a:gd name="connsiteY5" fmla="*/ 991235 h 1447574"/>
              <a:gd name="connsiteX6" fmla="*/ 658802 w 773608"/>
              <a:gd name="connsiteY6" fmla="*/ 1322280 h 1447574"/>
              <a:gd name="connsiteX7" fmla="*/ 332349 w 773608"/>
              <a:gd name="connsiteY7" fmla="*/ 1446311 h 1447574"/>
              <a:gd name="connsiteX8" fmla="*/ 143043 w 773608"/>
              <a:gd name="connsiteY8" fmla="*/ 1257941 h 1447574"/>
              <a:gd name="connsiteX9" fmla="*/ 73509 w 773608"/>
              <a:gd name="connsiteY9" fmla="*/ 716113 h 1447574"/>
              <a:gd name="connsiteX10" fmla="*/ 2737 w 773608"/>
              <a:gd name="connsiteY10" fmla="*/ 786943 h 1447574"/>
              <a:gd name="connsiteX0" fmla="*/ 4243 w 775114"/>
              <a:gd name="connsiteY0" fmla="*/ 786943 h 1447574"/>
              <a:gd name="connsiteX1" fmla="*/ 62891 w 775114"/>
              <a:gd name="connsiteY1" fmla="*/ 522452 h 1447574"/>
              <a:gd name="connsiteX2" fmla="*/ 139396 w 775114"/>
              <a:gd name="connsiteY2" fmla="*/ 233770 h 1447574"/>
              <a:gd name="connsiteX3" fmla="*/ 389745 w 775114"/>
              <a:gd name="connsiteY3" fmla="*/ 2575 h 1447574"/>
              <a:gd name="connsiteX4" fmla="*/ 660164 w 775114"/>
              <a:gd name="connsiteY4" fmla="*/ 171418 h 1447574"/>
              <a:gd name="connsiteX5" fmla="*/ 775114 w 775114"/>
              <a:gd name="connsiteY5" fmla="*/ 991235 h 1447574"/>
              <a:gd name="connsiteX6" fmla="*/ 660308 w 775114"/>
              <a:gd name="connsiteY6" fmla="*/ 1322280 h 1447574"/>
              <a:gd name="connsiteX7" fmla="*/ 333855 w 775114"/>
              <a:gd name="connsiteY7" fmla="*/ 1446311 h 1447574"/>
              <a:gd name="connsiteX8" fmla="*/ 144549 w 775114"/>
              <a:gd name="connsiteY8" fmla="*/ 1257941 h 1447574"/>
              <a:gd name="connsiteX9" fmla="*/ 75015 w 775114"/>
              <a:gd name="connsiteY9" fmla="*/ 716113 h 1447574"/>
              <a:gd name="connsiteX10" fmla="*/ 4243 w 775114"/>
              <a:gd name="connsiteY10" fmla="*/ 786943 h 1447574"/>
              <a:gd name="connsiteX0" fmla="*/ 9050 w 779921"/>
              <a:gd name="connsiteY0" fmla="*/ 786943 h 1447574"/>
              <a:gd name="connsiteX1" fmla="*/ 51844 w 779921"/>
              <a:gd name="connsiteY1" fmla="*/ 522452 h 1447574"/>
              <a:gd name="connsiteX2" fmla="*/ 144203 w 779921"/>
              <a:gd name="connsiteY2" fmla="*/ 233770 h 1447574"/>
              <a:gd name="connsiteX3" fmla="*/ 394552 w 779921"/>
              <a:gd name="connsiteY3" fmla="*/ 2575 h 1447574"/>
              <a:gd name="connsiteX4" fmla="*/ 664971 w 779921"/>
              <a:gd name="connsiteY4" fmla="*/ 171418 h 1447574"/>
              <a:gd name="connsiteX5" fmla="*/ 779921 w 779921"/>
              <a:gd name="connsiteY5" fmla="*/ 991235 h 1447574"/>
              <a:gd name="connsiteX6" fmla="*/ 665115 w 779921"/>
              <a:gd name="connsiteY6" fmla="*/ 1322280 h 1447574"/>
              <a:gd name="connsiteX7" fmla="*/ 338662 w 779921"/>
              <a:gd name="connsiteY7" fmla="*/ 1446311 h 1447574"/>
              <a:gd name="connsiteX8" fmla="*/ 149356 w 779921"/>
              <a:gd name="connsiteY8" fmla="*/ 1257941 h 1447574"/>
              <a:gd name="connsiteX9" fmla="*/ 79822 w 779921"/>
              <a:gd name="connsiteY9" fmla="*/ 716113 h 1447574"/>
              <a:gd name="connsiteX10" fmla="*/ 9050 w 779921"/>
              <a:gd name="connsiteY10" fmla="*/ 786943 h 1447574"/>
              <a:gd name="connsiteX0" fmla="*/ 2472 w 773343"/>
              <a:gd name="connsiteY0" fmla="*/ 786943 h 1447574"/>
              <a:gd name="connsiteX1" fmla="*/ 72444 w 773343"/>
              <a:gd name="connsiteY1" fmla="*/ 525904 h 1447574"/>
              <a:gd name="connsiteX2" fmla="*/ 137625 w 773343"/>
              <a:gd name="connsiteY2" fmla="*/ 233770 h 1447574"/>
              <a:gd name="connsiteX3" fmla="*/ 387974 w 773343"/>
              <a:gd name="connsiteY3" fmla="*/ 2575 h 1447574"/>
              <a:gd name="connsiteX4" fmla="*/ 658393 w 773343"/>
              <a:gd name="connsiteY4" fmla="*/ 171418 h 1447574"/>
              <a:gd name="connsiteX5" fmla="*/ 773343 w 773343"/>
              <a:gd name="connsiteY5" fmla="*/ 991235 h 1447574"/>
              <a:gd name="connsiteX6" fmla="*/ 658537 w 773343"/>
              <a:gd name="connsiteY6" fmla="*/ 1322280 h 1447574"/>
              <a:gd name="connsiteX7" fmla="*/ 332084 w 773343"/>
              <a:gd name="connsiteY7" fmla="*/ 1446311 h 1447574"/>
              <a:gd name="connsiteX8" fmla="*/ 142778 w 773343"/>
              <a:gd name="connsiteY8" fmla="*/ 1257941 h 1447574"/>
              <a:gd name="connsiteX9" fmla="*/ 73244 w 773343"/>
              <a:gd name="connsiteY9" fmla="*/ 716113 h 1447574"/>
              <a:gd name="connsiteX10" fmla="*/ 2472 w 773343"/>
              <a:gd name="connsiteY10" fmla="*/ 786943 h 1447574"/>
              <a:gd name="connsiteX0" fmla="*/ 1502 w 772373"/>
              <a:gd name="connsiteY0" fmla="*/ 786943 h 1447574"/>
              <a:gd name="connsiteX1" fmla="*/ 71474 w 772373"/>
              <a:gd name="connsiteY1" fmla="*/ 525904 h 1447574"/>
              <a:gd name="connsiteX2" fmla="*/ 136655 w 772373"/>
              <a:gd name="connsiteY2" fmla="*/ 233770 h 1447574"/>
              <a:gd name="connsiteX3" fmla="*/ 387004 w 772373"/>
              <a:gd name="connsiteY3" fmla="*/ 2575 h 1447574"/>
              <a:gd name="connsiteX4" fmla="*/ 657423 w 772373"/>
              <a:gd name="connsiteY4" fmla="*/ 171418 h 1447574"/>
              <a:gd name="connsiteX5" fmla="*/ 772373 w 772373"/>
              <a:gd name="connsiteY5" fmla="*/ 991235 h 1447574"/>
              <a:gd name="connsiteX6" fmla="*/ 657567 w 772373"/>
              <a:gd name="connsiteY6" fmla="*/ 1322280 h 1447574"/>
              <a:gd name="connsiteX7" fmla="*/ 331114 w 772373"/>
              <a:gd name="connsiteY7" fmla="*/ 1446311 h 1447574"/>
              <a:gd name="connsiteX8" fmla="*/ 141808 w 772373"/>
              <a:gd name="connsiteY8" fmla="*/ 1257941 h 1447574"/>
              <a:gd name="connsiteX9" fmla="*/ 72274 w 772373"/>
              <a:gd name="connsiteY9" fmla="*/ 716113 h 1447574"/>
              <a:gd name="connsiteX10" fmla="*/ 1502 w 772373"/>
              <a:gd name="connsiteY10" fmla="*/ 786943 h 1447574"/>
              <a:gd name="connsiteX0" fmla="*/ 1931 w 772802"/>
              <a:gd name="connsiteY0" fmla="*/ 786943 h 1447574"/>
              <a:gd name="connsiteX1" fmla="*/ 65109 w 772802"/>
              <a:gd name="connsiteY1" fmla="*/ 532806 h 1447574"/>
              <a:gd name="connsiteX2" fmla="*/ 137084 w 772802"/>
              <a:gd name="connsiteY2" fmla="*/ 233770 h 1447574"/>
              <a:gd name="connsiteX3" fmla="*/ 387433 w 772802"/>
              <a:gd name="connsiteY3" fmla="*/ 2575 h 1447574"/>
              <a:gd name="connsiteX4" fmla="*/ 657852 w 772802"/>
              <a:gd name="connsiteY4" fmla="*/ 171418 h 1447574"/>
              <a:gd name="connsiteX5" fmla="*/ 772802 w 772802"/>
              <a:gd name="connsiteY5" fmla="*/ 991235 h 1447574"/>
              <a:gd name="connsiteX6" fmla="*/ 657996 w 772802"/>
              <a:gd name="connsiteY6" fmla="*/ 1322280 h 1447574"/>
              <a:gd name="connsiteX7" fmla="*/ 331543 w 772802"/>
              <a:gd name="connsiteY7" fmla="*/ 1446311 h 1447574"/>
              <a:gd name="connsiteX8" fmla="*/ 142237 w 772802"/>
              <a:gd name="connsiteY8" fmla="*/ 1257941 h 1447574"/>
              <a:gd name="connsiteX9" fmla="*/ 72703 w 772802"/>
              <a:gd name="connsiteY9" fmla="*/ 716113 h 1447574"/>
              <a:gd name="connsiteX10" fmla="*/ 1931 w 772802"/>
              <a:gd name="connsiteY10" fmla="*/ 786943 h 144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802" h="1447574">
                <a:moveTo>
                  <a:pt x="1931" y="786943"/>
                </a:moveTo>
                <a:cubicBezTo>
                  <a:pt x="-5304" y="793031"/>
                  <a:pt x="6108" y="637170"/>
                  <a:pt x="65109" y="532806"/>
                </a:cubicBezTo>
                <a:cubicBezTo>
                  <a:pt x="95020" y="452841"/>
                  <a:pt x="83363" y="322142"/>
                  <a:pt x="137084" y="233770"/>
                </a:cubicBezTo>
                <a:cubicBezTo>
                  <a:pt x="190805" y="145398"/>
                  <a:pt x="300638" y="12967"/>
                  <a:pt x="387433" y="2575"/>
                </a:cubicBezTo>
                <a:cubicBezTo>
                  <a:pt x="474228" y="-7817"/>
                  <a:pt x="593624" y="6641"/>
                  <a:pt x="657852" y="171418"/>
                </a:cubicBezTo>
                <a:cubicBezTo>
                  <a:pt x="722080" y="336195"/>
                  <a:pt x="772778" y="799425"/>
                  <a:pt x="772802" y="991235"/>
                </a:cubicBezTo>
                <a:cubicBezTo>
                  <a:pt x="772826" y="1183045"/>
                  <a:pt x="731539" y="1246434"/>
                  <a:pt x="657996" y="1322280"/>
                </a:cubicBezTo>
                <a:cubicBezTo>
                  <a:pt x="584453" y="1398126"/>
                  <a:pt x="417503" y="1457034"/>
                  <a:pt x="331543" y="1446311"/>
                </a:cubicBezTo>
                <a:cubicBezTo>
                  <a:pt x="245583" y="1435588"/>
                  <a:pt x="162488" y="1364071"/>
                  <a:pt x="142237" y="1257941"/>
                </a:cubicBezTo>
                <a:cubicBezTo>
                  <a:pt x="70105" y="1028184"/>
                  <a:pt x="105499" y="806115"/>
                  <a:pt x="72703" y="716113"/>
                </a:cubicBezTo>
                <a:cubicBezTo>
                  <a:pt x="35569" y="690454"/>
                  <a:pt x="12746" y="754000"/>
                  <a:pt x="1931" y="78694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D1318F-7E3C-7F1E-55ED-E6F8862C3DEA}"/>
              </a:ext>
            </a:extLst>
          </p:cNvPr>
          <p:cNvSpPr txBox="1"/>
          <p:nvPr/>
        </p:nvSpPr>
        <p:spPr>
          <a:xfrm>
            <a:off x="115247" y="6034633"/>
            <a:ext cx="1736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dirty="0"/>
              <a:t>Meeting 5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96637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FB7C2-EFF9-5CE9-D33D-4272CF066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7" y="557213"/>
            <a:ext cx="11101387" cy="55864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When a new word enters the language, the regular inflection rules for the most part apply. </a:t>
            </a:r>
          </a:p>
          <a:p>
            <a:r>
              <a:rPr lang="en-US" dirty="0"/>
              <a:t>	For example :</a:t>
            </a:r>
          </a:p>
          <a:p>
            <a:r>
              <a:rPr lang="en-US" dirty="0"/>
              <a:t>	geek </a:t>
            </a:r>
            <a:r>
              <a:rPr lang="en-US" dirty="0">
                <a:sym typeface="Wingdings" pitchFamily="2" charset="2"/>
              </a:rPr>
              <a:t> geeks not </a:t>
            </a:r>
            <a:r>
              <a:rPr lang="en-US" dirty="0" err="1">
                <a:sym typeface="Wingdings" pitchFamily="2" charset="2"/>
              </a:rPr>
              <a:t>geeken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r>
              <a:rPr lang="en-US" dirty="0">
                <a:sym typeface="Wingdings" pitchFamily="2" charset="2"/>
              </a:rPr>
              <a:t>	ox  oxen </a:t>
            </a:r>
          </a:p>
          <a:p>
            <a:r>
              <a:rPr lang="en-US" dirty="0">
                <a:sym typeface="Wingdings" pitchFamily="2" charset="2"/>
              </a:rPr>
              <a:t>	fax  faxes not </a:t>
            </a:r>
            <a:r>
              <a:rPr lang="en-US" dirty="0" err="1">
                <a:sym typeface="Wingdings" pitchFamily="2" charset="2"/>
              </a:rPr>
              <a:t>faxen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	Datum vs data not datums as it is a borrowed foreign language.</a:t>
            </a:r>
          </a:p>
          <a:p>
            <a:r>
              <a:rPr lang="en-US" dirty="0">
                <a:sym typeface="Wingdings" pitchFamily="2" charset="2"/>
              </a:rPr>
              <a:t>When a verb is derived from a noun, the regular rule applies to it. </a:t>
            </a:r>
          </a:p>
          <a:p>
            <a:r>
              <a:rPr lang="en-US" dirty="0">
                <a:sym typeface="Wingdings" pitchFamily="2" charset="2"/>
              </a:rPr>
              <a:t>	for example: </a:t>
            </a:r>
          </a:p>
          <a:p>
            <a:r>
              <a:rPr lang="en-US" dirty="0">
                <a:sym typeface="Wingdings" pitchFamily="2" charset="2"/>
              </a:rPr>
              <a:t>	</a:t>
            </a:r>
            <a:r>
              <a:rPr lang="en-US" i="1" dirty="0">
                <a:sym typeface="Wingdings" pitchFamily="2" charset="2"/>
              </a:rPr>
              <a:t>ring</a:t>
            </a:r>
            <a:r>
              <a:rPr lang="en-US" dirty="0">
                <a:sym typeface="Wingdings" pitchFamily="2" charset="2"/>
              </a:rPr>
              <a:t> (encircled) from </a:t>
            </a:r>
            <a:r>
              <a:rPr lang="en-US" i="1" dirty="0">
                <a:sym typeface="Wingdings" pitchFamily="2" charset="2"/>
              </a:rPr>
              <a:t>ring</a:t>
            </a:r>
            <a:r>
              <a:rPr lang="en-US" dirty="0">
                <a:sym typeface="Wingdings" pitchFamily="2" charset="2"/>
              </a:rPr>
              <a:t> (noun) in ”</a:t>
            </a:r>
            <a:r>
              <a:rPr lang="en-US" i="1" dirty="0">
                <a:sym typeface="Wingdings" pitchFamily="2" charset="2"/>
              </a:rPr>
              <a:t>the police ringed the bank with armed men</a:t>
            </a:r>
            <a:r>
              <a:rPr lang="en-US" dirty="0">
                <a:sym typeface="Wingdings" pitchFamily="2" charset="2"/>
              </a:rPr>
              <a:t>” not ”</a:t>
            </a:r>
            <a:r>
              <a:rPr lang="en-US" i="1" dirty="0">
                <a:sym typeface="Wingdings" pitchFamily="2" charset="2"/>
              </a:rPr>
              <a:t>the police rang the bank 	with armed men</a:t>
            </a:r>
            <a:r>
              <a:rPr lang="en-US" dirty="0">
                <a:sym typeface="Wingdings" pitchFamily="2" charset="2"/>
              </a:rPr>
              <a:t>”.</a:t>
            </a:r>
          </a:p>
          <a:p>
            <a:r>
              <a:rPr lang="en-US" dirty="0">
                <a:sym typeface="Wingdings" pitchFamily="2" charset="2"/>
              </a:rPr>
              <a:t>	”</a:t>
            </a:r>
            <a:r>
              <a:rPr lang="en-US" i="1" dirty="0">
                <a:sym typeface="Wingdings" pitchFamily="2" charset="2"/>
              </a:rPr>
              <a:t>the hitter flied out</a:t>
            </a:r>
            <a:r>
              <a:rPr lang="en-US" dirty="0">
                <a:sym typeface="Wingdings" pitchFamily="2" charset="2"/>
              </a:rPr>
              <a:t> (hit a lofty ball that was caught), rather than ”</a:t>
            </a:r>
            <a:r>
              <a:rPr lang="en-US" i="1" dirty="0">
                <a:sym typeface="Wingdings" pitchFamily="2" charset="2"/>
              </a:rPr>
              <a:t>flew out”</a:t>
            </a:r>
            <a:r>
              <a:rPr lang="en-US" dirty="0">
                <a:sym typeface="Wingdings" pitchFamily="2" charset="2"/>
              </a:rPr>
              <a:t> as the jargon of baseball is taken from 	the compound noun </a:t>
            </a:r>
            <a:r>
              <a:rPr lang="en-US" i="1" dirty="0">
                <a:sym typeface="Wingdings" pitchFamily="2" charset="2"/>
              </a:rPr>
              <a:t>fly ball</a:t>
            </a:r>
            <a:r>
              <a:rPr lang="en-US" dirty="0">
                <a:sym typeface="Wingdings" pitchFamily="2" charset="2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728DDC-F9ED-2288-6DDE-0B4B76A5B7D7}"/>
              </a:ext>
            </a:extLst>
          </p:cNvPr>
          <p:cNvSpPr txBox="1"/>
          <p:nvPr/>
        </p:nvSpPr>
        <p:spPr>
          <a:xfrm>
            <a:off x="10602255" y="557213"/>
            <a:ext cx="1003958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Rule 6 </a:t>
            </a:r>
          </a:p>
        </p:txBody>
      </p:sp>
    </p:spTree>
    <p:extLst>
      <p:ext uri="{BB962C8B-B14F-4D97-AF65-F5344CB8AC3E}">
        <p14:creationId xmlns:p14="http://schemas.microsoft.com/office/powerpoint/2010/main" val="91110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EEF923F-73BA-4FEC-AF00-1EFAB7F96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18553" flipH="1">
            <a:off x="4638967" y="519212"/>
            <a:ext cx="6960305" cy="5680435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7022 w 4884581"/>
              <a:gd name="connsiteY0" fmla="*/ 50 h 5641553"/>
              <a:gd name="connsiteX1" fmla="*/ 3319184 w 4884581"/>
              <a:gd name="connsiteY1" fmla="*/ 163045 h 5641553"/>
              <a:gd name="connsiteX2" fmla="*/ 4549251 w 4884581"/>
              <a:gd name="connsiteY2" fmla="*/ 744232 h 5641553"/>
              <a:gd name="connsiteX3" fmla="*/ 4808645 w 4884581"/>
              <a:gd name="connsiteY3" fmla="*/ 1661203 h 5641553"/>
              <a:gd name="connsiteX4" fmla="*/ 4731578 w 4884581"/>
              <a:gd name="connsiteY4" fmla="*/ 4102984 h 5641553"/>
              <a:gd name="connsiteX5" fmla="*/ 3928223 w 4884581"/>
              <a:gd name="connsiteY5" fmla="*/ 5181317 h 5641553"/>
              <a:gd name="connsiteX6" fmla="*/ 3515258 w 4884581"/>
              <a:gd name="connsiteY6" fmla="*/ 5243754 h 5641553"/>
              <a:gd name="connsiteX7" fmla="*/ 3510127 w 4884581"/>
              <a:gd name="connsiteY7" fmla="*/ 5288400 h 5641553"/>
              <a:gd name="connsiteX8" fmla="*/ 3658238 w 4884581"/>
              <a:gd name="connsiteY8" fmla="*/ 5641549 h 5641553"/>
              <a:gd name="connsiteX9" fmla="*/ 2845674 w 4884581"/>
              <a:gd name="connsiteY9" fmla="*/ 5290843 h 5641553"/>
              <a:gd name="connsiteX10" fmla="*/ 2820308 w 4884581"/>
              <a:gd name="connsiteY10" fmla="*/ 5261823 h 5641553"/>
              <a:gd name="connsiteX11" fmla="*/ 2722542 w 4884581"/>
              <a:gd name="connsiteY11" fmla="*/ 5265294 h 5641553"/>
              <a:gd name="connsiteX12" fmla="*/ 1770504 w 4884581"/>
              <a:gd name="connsiteY12" fmla="*/ 5261011 h 5641553"/>
              <a:gd name="connsiteX13" fmla="*/ 815940 w 4884581"/>
              <a:gd name="connsiteY13" fmla="*/ 5009663 h 5641553"/>
              <a:gd name="connsiteX14" fmla="*/ 117267 w 4884581"/>
              <a:gd name="connsiteY14" fmla="*/ 3779919 h 5641553"/>
              <a:gd name="connsiteX15" fmla="*/ 1702 w 4884581"/>
              <a:gd name="connsiteY15" fmla="*/ 1784971 h 5641553"/>
              <a:gd name="connsiteX16" fmla="*/ 336804 w 4884581"/>
              <a:gd name="connsiteY16" fmla="*/ 369690 h 5641553"/>
              <a:gd name="connsiteX17" fmla="*/ 1687022 w 4884581"/>
              <a:gd name="connsiteY17" fmla="*/ 50 h 5641553"/>
              <a:gd name="connsiteX0" fmla="*/ 1687201 w 4884760"/>
              <a:gd name="connsiteY0" fmla="*/ 12790 h 5654293"/>
              <a:gd name="connsiteX1" fmla="*/ 3319363 w 4884760"/>
              <a:gd name="connsiteY1" fmla="*/ 175785 h 5654293"/>
              <a:gd name="connsiteX2" fmla="*/ 4549430 w 4884760"/>
              <a:gd name="connsiteY2" fmla="*/ 756972 h 5654293"/>
              <a:gd name="connsiteX3" fmla="*/ 4808824 w 4884760"/>
              <a:gd name="connsiteY3" fmla="*/ 1673943 h 5654293"/>
              <a:gd name="connsiteX4" fmla="*/ 4731757 w 4884760"/>
              <a:gd name="connsiteY4" fmla="*/ 4115724 h 5654293"/>
              <a:gd name="connsiteX5" fmla="*/ 3928402 w 4884760"/>
              <a:gd name="connsiteY5" fmla="*/ 5194057 h 5654293"/>
              <a:gd name="connsiteX6" fmla="*/ 3515437 w 4884760"/>
              <a:gd name="connsiteY6" fmla="*/ 5256494 h 5654293"/>
              <a:gd name="connsiteX7" fmla="*/ 3510306 w 4884760"/>
              <a:gd name="connsiteY7" fmla="*/ 5301140 h 5654293"/>
              <a:gd name="connsiteX8" fmla="*/ 3658417 w 4884760"/>
              <a:gd name="connsiteY8" fmla="*/ 5654289 h 5654293"/>
              <a:gd name="connsiteX9" fmla="*/ 2845853 w 4884760"/>
              <a:gd name="connsiteY9" fmla="*/ 5303583 h 5654293"/>
              <a:gd name="connsiteX10" fmla="*/ 2820487 w 4884760"/>
              <a:gd name="connsiteY10" fmla="*/ 5274563 h 5654293"/>
              <a:gd name="connsiteX11" fmla="*/ 2722721 w 4884760"/>
              <a:gd name="connsiteY11" fmla="*/ 5278034 h 5654293"/>
              <a:gd name="connsiteX12" fmla="*/ 1770683 w 4884760"/>
              <a:gd name="connsiteY12" fmla="*/ 5273751 h 5654293"/>
              <a:gd name="connsiteX13" fmla="*/ 816119 w 4884760"/>
              <a:gd name="connsiteY13" fmla="*/ 5022403 h 5654293"/>
              <a:gd name="connsiteX14" fmla="*/ 117446 w 4884760"/>
              <a:gd name="connsiteY14" fmla="*/ 3792659 h 5654293"/>
              <a:gd name="connsiteX15" fmla="*/ 1881 w 4884760"/>
              <a:gd name="connsiteY15" fmla="*/ 1797711 h 5654293"/>
              <a:gd name="connsiteX16" fmla="*/ 312225 w 4884760"/>
              <a:gd name="connsiteY16" fmla="*/ 520975 h 5654293"/>
              <a:gd name="connsiteX17" fmla="*/ 1687201 w 4884760"/>
              <a:gd name="connsiteY17" fmla="*/ 12790 h 5654293"/>
              <a:gd name="connsiteX0" fmla="*/ 1687201 w 4884760"/>
              <a:gd name="connsiteY0" fmla="*/ 18786 h 5660289"/>
              <a:gd name="connsiteX1" fmla="*/ 3319363 w 4884760"/>
              <a:gd name="connsiteY1" fmla="*/ 140218 h 5660289"/>
              <a:gd name="connsiteX2" fmla="*/ 4549430 w 4884760"/>
              <a:gd name="connsiteY2" fmla="*/ 762968 h 5660289"/>
              <a:gd name="connsiteX3" fmla="*/ 4808824 w 4884760"/>
              <a:gd name="connsiteY3" fmla="*/ 1679939 h 5660289"/>
              <a:gd name="connsiteX4" fmla="*/ 4731757 w 4884760"/>
              <a:gd name="connsiteY4" fmla="*/ 4121720 h 5660289"/>
              <a:gd name="connsiteX5" fmla="*/ 3928402 w 4884760"/>
              <a:gd name="connsiteY5" fmla="*/ 5200053 h 5660289"/>
              <a:gd name="connsiteX6" fmla="*/ 3515437 w 4884760"/>
              <a:gd name="connsiteY6" fmla="*/ 5262490 h 5660289"/>
              <a:gd name="connsiteX7" fmla="*/ 3510306 w 4884760"/>
              <a:gd name="connsiteY7" fmla="*/ 5307136 h 5660289"/>
              <a:gd name="connsiteX8" fmla="*/ 3658417 w 4884760"/>
              <a:gd name="connsiteY8" fmla="*/ 5660285 h 5660289"/>
              <a:gd name="connsiteX9" fmla="*/ 2845853 w 4884760"/>
              <a:gd name="connsiteY9" fmla="*/ 5309579 h 5660289"/>
              <a:gd name="connsiteX10" fmla="*/ 2820487 w 4884760"/>
              <a:gd name="connsiteY10" fmla="*/ 5280559 h 5660289"/>
              <a:gd name="connsiteX11" fmla="*/ 2722721 w 4884760"/>
              <a:gd name="connsiteY11" fmla="*/ 5284030 h 5660289"/>
              <a:gd name="connsiteX12" fmla="*/ 1770683 w 4884760"/>
              <a:gd name="connsiteY12" fmla="*/ 5279747 h 5660289"/>
              <a:gd name="connsiteX13" fmla="*/ 816119 w 4884760"/>
              <a:gd name="connsiteY13" fmla="*/ 5028399 h 5660289"/>
              <a:gd name="connsiteX14" fmla="*/ 117446 w 4884760"/>
              <a:gd name="connsiteY14" fmla="*/ 3798655 h 5660289"/>
              <a:gd name="connsiteX15" fmla="*/ 1881 w 4884760"/>
              <a:gd name="connsiteY15" fmla="*/ 1803707 h 5660289"/>
              <a:gd name="connsiteX16" fmla="*/ 312225 w 4884760"/>
              <a:gd name="connsiteY16" fmla="*/ 526971 h 5660289"/>
              <a:gd name="connsiteX17" fmla="*/ 1687201 w 4884760"/>
              <a:gd name="connsiteY17" fmla="*/ 18786 h 5660289"/>
              <a:gd name="connsiteX0" fmla="*/ 1687201 w 4884760"/>
              <a:gd name="connsiteY0" fmla="*/ 27023 h 5668526"/>
              <a:gd name="connsiteX1" fmla="*/ 3319363 w 4884760"/>
              <a:gd name="connsiteY1" fmla="*/ 148455 h 5668526"/>
              <a:gd name="connsiteX2" fmla="*/ 4537051 w 4884760"/>
              <a:gd name="connsiteY2" fmla="*/ 812768 h 5668526"/>
              <a:gd name="connsiteX3" fmla="*/ 4808824 w 4884760"/>
              <a:gd name="connsiteY3" fmla="*/ 1688176 h 5668526"/>
              <a:gd name="connsiteX4" fmla="*/ 4731757 w 4884760"/>
              <a:gd name="connsiteY4" fmla="*/ 4129957 h 5668526"/>
              <a:gd name="connsiteX5" fmla="*/ 3928402 w 4884760"/>
              <a:gd name="connsiteY5" fmla="*/ 5208290 h 5668526"/>
              <a:gd name="connsiteX6" fmla="*/ 3515437 w 4884760"/>
              <a:gd name="connsiteY6" fmla="*/ 5270727 h 5668526"/>
              <a:gd name="connsiteX7" fmla="*/ 3510306 w 4884760"/>
              <a:gd name="connsiteY7" fmla="*/ 5315373 h 5668526"/>
              <a:gd name="connsiteX8" fmla="*/ 3658417 w 4884760"/>
              <a:gd name="connsiteY8" fmla="*/ 5668522 h 5668526"/>
              <a:gd name="connsiteX9" fmla="*/ 2845853 w 4884760"/>
              <a:gd name="connsiteY9" fmla="*/ 5317816 h 5668526"/>
              <a:gd name="connsiteX10" fmla="*/ 2820487 w 4884760"/>
              <a:gd name="connsiteY10" fmla="*/ 5288796 h 5668526"/>
              <a:gd name="connsiteX11" fmla="*/ 2722721 w 4884760"/>
              <a:gd name="connsiteY11" fmla="*/ 5292267 h 5668526"/>
              <a:gd name="connsiteX12" fmla="*/ 1770683 w 4884760"/>
              <a:gd name="connsiteY12" fmla="*/ 5287984 h 5668526"/>
              <a:gd name="connsiteX13" fmla="*/ 816119 w 4884760"/>
              <a:gd name="connsiteY13" fmla="*/ 5036636 h 5668526"/>
              <a:gd name="connsiteX14" fmla="*/ 117446 w 4884760"/>
              <a:gd name="connsiteY14" fmla="*/ 3806892 h 5668526"/>
              <a:gd name="connsiteX15" fmla="*/ 1881 w 4884760"/>
              <a:gd name="connsiteY15" fmla="*/ 1811944 h 5668526"/>
              <a:gd name="connsiteX16" fmla="*/ 312225 w 4884760"/>
              <a:gd name="connsiteY16" fmla="*/ 535208 h 5668526"/>
              <a:gd name="connsiteX17" fmla="*/ 1687201 w 4884760"/>
              <a:gd name="connsiteY17" fmla="*/ 27023 h 5668526"/>
              <a:gd name="connsiteX0" fmla="*/ 1687201 w 4884760"/>
              <a:gd name="connsiteY0" fmla="*/ 27023 h 5668526"/>
              <a:gd name="connsiteX1" fmla="*/ 3319363 w 4884760"/>
              <a:gd name="connsiteY1" fmla="*/ 148455 h 5668526"/>
              <a:gd name="connsiteX2" fmla="*/ 4537051 w 4884760"/>
              <a:gd name="connsiteY2" fmla="*/ 812768 h 5668526"/>
              <a:gd name="connsiteX3" fmla="*/ 4808824 w 4884760"/>
              <a:gd name="connsiteY3" fmla="*/ 1688176 h 5668526"/>
              <a:gd name="connsiteX4" fmla="*/ 4731757 w 4884760"/>
              <a:gd name="connsiteY4" fmla="*/ 4129957 h 5668526"/>
              <a:gd name="connsiteX5" fmla="*/ 3928402 w 4884760"/>
              <a:gd name="connsiteY5" fmla="*/ 5208290 h 5668526"/>
              <a:gd name="connsiteX6" fmla="*/ 3515437 w 4884760"/>
              <a:gd name="connsiteY6" fmla="*/ 5270727 h 5668526"/>
              <a:gd name="connsiteX7" fmla="*/ 3510306 w 4884760"/>
              <a:gd name="connsiteY7" fmla="*/ 5315373 h 5668526"/>
              <a:gd name="connsiteX8" fmla="*/ 3658417 w 4884760"/>
              <a:gd name="connsiteY8" fmla="*/ 5668522 h 5668526"/>
              <a:gd name="connsiteX9" fmla="*/ 2845853 w 4884760"/>
              <a:gd name="connsiteY9" fmla="*/ 5317816 h 5668526"/>
              <a:gd name="connsiteX10" fmla="*/ 2820487 w 4884760"/>
              <a:gd name="connsiteY10" fmla="*/ 5288796 h 5668526"/>
              <a:gd name="connsiteX11" fmla="*/ 2722721 w 4884760"/>
              <a:gd name="connsiteY11" fmla="*/ 5292267 h 5668526"/>
              <a:gd name="connsiteX12" fmla="*/ 1770683 w 4884760"/>
              <a:gd name="connsiteY12" fmla="*/ 5287984 h 5668526"/>
              <a:gd name="connsiteX13" fmla="*/ 816119 w 4884760"/>
              <a:gd name="connsiteY13" fmla="*/ 5036636 h 5668526"/>
              <a:gd name="connsiteX14" fmla="*/ 117446 w 4884760"/>
              <a:gd name="connsiteY14" fmla="*/ 3806892 h 5668526"/>
              <a:gd name="connsiteX15" fmla="*/ 1881 w 4884760"/>
              <a:gd name="connsiteY15" fmla="*/ 1811944 h 5668526"/>
              <a:gd name="connsiteX16" fmla="*/ 312225 w 4884760"/>
              <a:gd name="connsiteY16" fmla="*/ 535208 h 5668526"/>
              <a:gd name="connsiteX17" fmla="*/ 1687201 w 4884760"/>
              <a:gd name="connsiteY17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820487 w 4885870"/>
              <a:gd name="connsiteY10" fmla="*/ 5288796 h 5668526"/>
              <a:gd name="connsiteX11" fmla="*/ 2722721 w 4885870"/>
              <a:gd name="connsiteY11" fmla="*/ 5292267 h 5668526"/>
              <a:gd name="connsiteX12" fmla="*/ 1770683 w 4885870"/>
              <a:gd name="connsiteY12" fmla="*/ 5287984 h 5668526"/>
              <a:gd name="connsiteX13" fmla="*/ 816119 w 4885870"/>
              <a:gd name="connsiteY13" fmla="*/ 5036636 h 5668526"/>
              <a:gd name="connsiteX14" fmla="*/ 117446 w 4885870"/>
              <a:gd name="connsiteY14" fmla="*/ 3806892 h 5668526"/>
              <a:gd name="connsiteX15" fmla="*/ 1881 w 4885870"/>
              <a:gd name="connsiteY15" fmla="*/ 1811944 h 5668526"/>
              <a:gd name="connsiteX16" fmla="*/ 312225 w 4885870"/>
              <a:gd name="connsiteY16" fmla="*/ 535208 h 5668526"/>
              <a:gd name="connsiteX17" fmla="*/ 1687201 w 4885870"/>
              <a:gd name="connsiteY17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820487 w 4885870"/>
              <a:gd name="connsiteY10" fmla="*/ 5288796 h 5668526"/>
              <a:gd name="connsiteX11" fmla="*/ 2722721 w 4885870"/>
              <a:gd name="connsiteY11" fmla="*/ 5292267 h 5668526"/>
              <a:gd name="connsiteX12" fmla="*/ 1770683 w 4885870"/>
              <a:gd name="connsiteY12" fmla="*/ 5287984 h 5668526"/>
              <a:gd name="connsiteX13" fmla="*/ 816119 w 4885870"/>
              <a:gd name="connsiteY13" fmla="*/ 5036636 h 5668526"/>
              <a:gd name="connsiteX14" fmla="*/ 117446 w 4885870"/>
              <a:gd name="connsiteY14" fmla="*/ 3806892 h 5668526"/>
              <a:gd name="connsiteX15" fmla="*/ 1881 w 4885870"/>
              <a:gd name="connsiteY15" fmla="*/ 1811944 h 5668526"/>
              <a:gd name="connsiteX16" fmla="*/ 312225 w 4885870"/>
              <a:gd name="connsiteY16" fmla="*/ 535208 h 5668526"/>
              <a:gd name="connsiteX17" fmla="*/ 1687201 w 4885870"/>
              <a:gd name="connsiteY17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820487 w 4885870"/>
              <a:gd name="connsiteY10" fmla="*/ 5288796 h 5668526"/>
              <a:gd name="connsiteX11" fmla="*/ 1770683 w 4885870"/>
              <a:gd name="connsiteY11" fmla="*/ 5287984 h 5668526"/>
              <a:gd name="connsiteX12" fmla="*/ 816119 w 4885870"/>
              <a:gd name="connsiteY12" fmla="*/ 5036636 h 5668526"/>
              <a:gd name="connsiteX13" fmla="*/ 117446 w 4885870"/>
              <a:gd name="connsiteY13" fmla="*/ 3806892 h 5668526"/>
              <a:gd name="connsiteX14" fmla="*/ 1881 w 4885870"/>
              <a:gd name="connsiteY14" fmla="*/ 1811944 h 5668526"/>
              <a:gd name="connsiteX15" fmla="*/ 312225 w 4885870"/>
              <a:gd name="connsiteY15" fmla="*/ 535208 h 5668526"/>
              <a:gd name="connsiteX16" fmla="*/ 1687201 w 4885870"/>
              <a:gd name="connsiteY16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622421 w 4885870"/>
              <a:gd name="connsiteY10" fmla="*/ 5316505 h 5668526"/>
              <a:gd name="connsiteX11" fmla="*/ 1770683 w 4885870"/>
              <a:gd name="connsiteY11" fmla="*/ 5287984 h 5668526"/>
              <a:gd name="connsiteX12" fmla="*/ 816119 w 4885870"/>
              <a:gd name="connsiteY12" fmla="*/ 5036636 h 5668526"/>
              <a:gd name="connsiteX13" fmla="*/ 117446 w 4885870"/>
              <a:gd name="connsiteY13" fmla="*/ 3806892 h 5668526"/>
              <a:gd name="connsiteX14" fmla="*/ 1881 w 4885870"/>
              <a:gd name="connsiteY14" fmla="*/ 1811944 h 5668526"/>
              <a:gd name="connsiteX15" fmla="*/ 312225 w 4885870"/>
              <a:gd name="connsiteY15" fmla="*/ 535208 h 5668526"/>
              <a:gd name="connsiteX16" fmla="*/ 1687201 w 4885870"/>
              <a:gd name="connsiteY16" fmla="*/ 27023 h 5668526"/>
              <a:gd name="connsiteX0" fmla="*/ 1687201 w 4885870"/>
              <a:gd name="connsiteY0" fmla="*/ 27023 h 5626964"/>
              <a:gd name="connsiteX1" fmla="*/ 3319363 w 4885870"/>
              <a:gd name="connsiteY1" fmla="*/ 148455 h 5626964"/>
              <a:gd name="connsiteX2" fmla="*/ 4537051 w 4885870"/>
              <a:gd name="connsiteY2" fmla="*/ 812768 h 5626964"/>
              <a:gd name="connsiteX3" fmla="*/ 4808824 w 4885870"/>
              <a:gd name="connsiteY3" fmla="*/ 1688176 h 5626964"/>
              <a:gd name="connsiteX4" fmla="*/ 4731757 w 4885870"/>
              <a:gd name="connsiteY4" fmla="*/ 4129957 h 5626964"/>
              <a:gd name="connsiteX5" fmla="*/ 3903644 w 4885870"/>
              <a:gd name="connsiteY5" fmla="*/ 5111308 h 5626964"/>
              <a:gd name="connsiteX6" fmla="*/ 3515437 w 4885870"/>
              <a:gd name="connsiteY6" fmla="*/ 5270727 h 5626964"/>
              <a:gd name="connsiteX7" fmla="*/ 3510306 w 4885870"/>
              <a:gd name="connsiteY7" fmla="*/ 5315373 h 5626964"/>
              <a:gd name="connsiteX8" fmla="*/ 3670796 w 4885870"/>
              <a:gd name="connsiteY8" fmla="*/ 5626958 h 5626964"/>
              <a:gd name="connsiteX9" fmla="*/ 2845853 w 4885870"/>
              <a:gd name="connsiteY9" fmla="*/ 5317816 h 5626964"/>
              <a:gd name="connsiteX10" fmla="*/ 2622421 w 4885870"/>
              <a:gd name="connsiteY10" fmla="*/ 5316505 h 5626964"/>
              <a:gd name="connsiteX11" fmla="*/ 1770683 w 4885870"/>
              <a:gd name="connsiteY11" fmla="*/ 5287984 h 5626964"/>
              <a:gd name="connsiteX12" fmla="*/ 816119 w 4885870"/>
              <a:gd name="connsiteY12" fmla="*/ 5036636 h 5626964"/>
              <a:gd name="connsiteX13" fmla="*/ 117446 w 4885870"/>
              <a:gd name="connsiteY13" fmla="*/ 3806892 h 5626964"/>
              <a:gd name="connsiteX14" fmla="*/ 1881 w 4885870"/>
              <a:gd name="connsiteY14" fmla="*/ 1811944 h 5626964"/>
              <a:gd name="connsiteX15" fmla="*/ 312225 w 4885870"/>
              <a:gd name="connsiteY15" fmla="*/ 535208 h 5626964"/>
              <a:gd name="connsiteX16" fmla="*/ 1687201 w 4885870"/>
              <a:gd name="connsiteY16" fmla="*/ 27023 h 5626964"/>
              <a:gd name="connsiteX0" fmla="*/ 1687201 w 4905362"/>
              <a:gd name="connsiteY0" fmla="*/ 27023 h 5626964"/>
              <a:gd name="connsiteX1" fmla="*/ 3319363 w 4905362"/>
              <a:gd name="connsiteY1" fmla="*/ 148455 h 5626964"/>
              <a:gd name="connsiteX2" fmla="*/ 4537051 w 4905362"/>
              <a:gd name="connsiteY2" fmla="*/ 812768 h 5626964"/>
              <a:gd name="connsiteX3" fmla="*/ 4808824 w 4905362"/>
              <a:gd name="connsiteY3" fmla="*/ 1688176 h 5626964"/>
              <a:gd name="connsiteX4" fmla="*/ 4731757 w 4905362"/>
              <a:gd name="connsiteY4" fmla="*/ 4129957 h 5626964"/>
              <a:gd name="connsiteX5" fmla="*/ 3515437 w 4905362"/>
              <a:gd name="connsiteY5" fmla="*/ 5270727 h 5626964"/>
              <a:gd name="connsiteX6" fmla="*/ 3510306 w 4905362"/>
              <a:gd name="connsiteY6" fmla="*/ 5315373 h 5626964"/>
              <a:gd name="connsiteX7" fmla="*/ 3670796 w 4905362"/>
              <a:gd name="connsiteY7" fmla="*/ 5626958 h 5626964"/>
              <a:gd name="connsiteX8" fmla="*/ 2845853 w 4905362"/>
              <a:gd name="connsiteY8" fmla="*/ 5317816 h 5626964"/>
              <a:gd name="connsiteX9" fmla="*/ 2622421 w 4905362"/>
              <a:gd name="connsiteY9" fmla="*/ 5316505 h 5626964"/>
              <a:gd name="connsiteX10" fmla="*/ 1770683 w 4905362"/>
              <a:gd name="connsiteY10" fmla="*/ 5287984 h 5626964"/>
              <a:gd name="connsiteX11" fmla="*/ 816119 w 4905362"/>
              <a:gd name="connsiteY11" fmla="*/ 5036636 h 5626964"/>
              <a:gd name="connsiteX12" fmla="*/ 117446 w 4905362"/>
              <a:gd name="connsiteY12" fmla="*/ 3806892 h 5626964"/>
              <a:gd name="connsiteX13" fmla="*/ 1881 w 4905362"/>
              <a:gd name="connsiteY13" fmla="*/ 1811944 h 5626964"/>
              <a:gd name="connsiteX14" fmla="*/ 312225 w 4905362"/>
              <a:gd name="connsiteY14" fmla="*/ 535208 h 5626964"/>
              <a:gd name="connsiteX15" fmla="*/ 1687201 w 4905362"/>
              <a:gd name="connsiteY15" fmla="*/ 27023 h 5626964"/>
              <a:gd name="connsiteX0" fmla="*/ 1687201 w 4899257"/>
              <a:gd name="connsiteY0" fmla="*/ 27023 h 5626964"/>
              <a:gd name="connsiteX1" fmla="*/ 3319363 w 4899257"/>
              <a:gd name="connsiteY1" fmla="*/ 148455 h 5626964"/>
              <a:gd name="connsiteX2" fmla="*/ 4537051 w 4899257"/>
              <a:gd name="connsiteY2" fmla="*/ 812768 h 5626964"/>
              <a:gd name="connsiteX3" fmla="*/ 4808824 w 4899257"/>
              <a:gd name="connsiteY3" fmla="*/ 1688176 h 5626964"/>
              <a:gd name="connsiteX4" fmla="*/ 4731757 w 4899257"/>
              <a:gd name="connsiteY4" fmla="*/ 4129957 h 5626964"/>
              <a:gd name="connsiteX5" fmla="*/ 3629440 w 4899257"/>
              <a:gd name="connsiteY5" fmla="*/ 5234272 h 5626964"/>
              <a:gd name="connsiteX6" fmla="*/ 3510306 w 4899257"/>
              <a:gd name="connsiteY6" fmla="*/ 5315373 h 5626964"/>
              <a:gd name="connsiteX7" fmla="*/ 3670796 w 4899257"/>
              <a:gd name="connsiteY7" fmla="*/ 5626958 h 5626964"/>
              <a:gd name="connsiteX8" fmla="*/ 2845853 w 4899257"/>
              <a:gd name="connsiteY8" fmla="*/ 5317816 h 5626964"/>
              <a:gd name="connsiteX9" fmla="*/ 2622421 w 4899257"/>
              <a:gd name="connsiteY9" fmla="*/ 5316505 h 5626964"/>
              <a:gd name="connsiteX10" fmla="*/ 1770683 w 4899257"/>
              <a:gd name="connsiteY10" fmla="*/ 5287984 h 5626964"/>
              <a:gd name="connsiteX11" fmla="*/ 816119 w 4899257"/>
              <a:gd name="connsiteY11" fmla="*/ 5036636 h 5626964"/>
              <a:gd name="connsiteX12" fmla="*/ 117446 w 4899257"/>
              <a:gd name="connsiteY12" fmla="*/ 3806892 h 5626964"/>
              <a:gd name="connsiteX13" fmla="*/ 1881 w 4899257"/>
              <a:gd name="connsiteY13" fmla="*/ 1811944 h 5626964"/>
              <a:gd name="connsiteX14" fmla="*/ 312225 w 4899257"/>
              <a:gd name="connsiteY14" fmla="*/ 535208 h 5626964"/>
              <a:gd name="connsiteX15" fmla="*/ 1687201 w 4899257"/>
              <a:gd name="connsiteY15" fmla="*/ 27023 h 5626964"/>
              <a:gd name="connsiteX0" fmla="*/ 1687201 w 4899257"/>
              <a:gd name="connsiteY0" fmla="*/ 27023 h 5626964"/>
              <a:gd name="connsiteX1" fmla="*/ 3319363 w 4899257"/>
              <a:gd name="connsiteY1" fmla="*/ 148455 h 5626964"/>
              <a:gd name="connsiteX2" fmla="*/ 4537051 w 4899257"/>
              <a:gd name="connsiteY2" fmla="*/ 812768 h 5626964"/>
              <a:gd name="connsiteX3" fmla="*/ 4808824 w 4899257"/>
              <a:gd name="connsiteY3" fmla="*/ 1688176 h 5626964"/>
              <a:gd name="connsiteX4" fmla="*/ 4731757 w 4899257"/>
              <a:gd name="connsiteY4" fmla="*/ 4129957 h 5626964"/>
              <a:gd name="connsiteX5" fmla="*/ 3629440 w 4899257"/>
              <a:gd name="connsiteY5" fmla="*/ 5234272 h 5626964"/>
              <a:gd name="connsiteX6" fmla="*/ 3510306 w 4899257"/>
              <a:gd name="connsiteY6" fmla="*/ 5315373 h 5626964"/>
              <a:gd name="connsiteX7" fmla="*/ 3670796 w 4899257"/>
              <a:gd name="connsiteY7" fmla="*/ 5626958 h 5626964"/>
              <a:gd name="connsiteX8" fmla="*/ 2845853 w 4899257"/>
              <a:gd name="connsiteY8" fmla="*/ 5317816 h 5626964"/>
              <a:gd name="connsiteX9" fmla="*/ 2622421 w 4899257"/>
              <a:gd name="connsiteY9" fmla="*/ 5316505 h 5626964"/>
              <a:gd name="connsiteX10" fmla="*/ 1770683 w 4899257"/>
              <a:gd name="connsiteY10" fmla="*/ 5287984 h 5626964"/>
              <a:gd name="connsiteX11" fmla="*/ 816119 w 4899257"/>
              <a:gd name="connsiteY11" fmla="*/ 5036636 h 5626964"/>
              <a:gd name="connsiteX12" fmla="*/ 117446 w 4899257"/>
              <a:gd name="connsiteY12" fmla="*/ 3806892 h 5626964"/>
              <a:gd name="connsiteX13" fmla="*/ 1881 w 4899257"/>
              <a:gd name="connsiteY13" fmla="*/ 1811944 h 5626964"/>
              <a:gd name="connsiteX14" fmla="*/ 312225 w 4899257"/>
              <a:gd name="connsiteY14" fmla="*/ 535208 h 5626964"/>
              <a:gd name="connsiteX15" fmla="*/ 1687201 w 4899257"/>
              <a:gd name="connsiteY15" fmla="*/ 27023 h 5626964"/>
              <a:gd name="connsiteX0" fmla="*/ 1687201 w 4892920"/>
              <a:gd name="connsiteY0" fmla="*/ 27023 h 5626964"/>
              <a:gd name="connsiteX1" fmla="*/ 3319363 w 4892920"/>
              <a:gd name="connsiteY1" fmla="*/ 148455 h 5626964"/>
              <a:gd name="connsiteX2" fmla="*/ 4537051 w 4892920"/>
              <a:gd name="connsiteY2" fmla="*/ 812768 h 5626964"/>
              <a:gd name="connsiteX3" fmla="*/ 4808824 w 4892920"/>
              <a:gd name="connsiteY3" fmla="*/ 1688176 h 5626964"/>
              <a:gd name="connsiteX4" fmla="*/ 4731757 w 4892920"/>
              <a:gd name="connsiteY4" fmla="*/ 4129957 h 5626964"/>
              <a:gd name="connsiteX5" fmla="*/ 3754302 w 4892920"/>
              <a:gd name="connsiteY5" fmla="*/ 5203893 h 5626964"/>
              <a:gd name="connsiteX6" fmla="*/ 3510306 w 4892920"/>
              <a:gd name="connsiteY6" fmla="*/ 5315373 h 5626964"/>
              <a:gd name="connsiteX7" fmla="*/ 3670796 w 4892920"/>
              <a:gd name="connsiteY7" fmla="*/ 5626958 h 5626964"/>
              <a:gd name="connsiteX8" fmla="*/ 2845853 w 4892920"/>
              <a:gd name="connsiteY8" fmla="*/ 5317816 h 5626964"/>
              <a:gd name="connsiteX9" fmla="*/ 2622421 w 4892920"/>
              <a:gd name="connsiteY9" fmla="*/ 5316505 h 5626964"/>
              <a:gd name="connsiteX10" fmla="*/ 1770683 w 4892920"/>
              <a:gd name="connsiteY10" fmla="*/ 5287984 h 5626964"/>
              <a:gd name="connsiteX11" fmla="*/ 816119 w 4892920"/>
              <a:gd name="connsiteY11" fmla="*/ 5036636 h 5626964"/>
              <a:gd name="connsiteX12" fmla="*/ 117446 w 4892920"/>
              <a:gd name="connsiteY12" fmla="*/ 3806892 h 5626964"/>
              <a:gd name="connsiteX13" fmla="*/ 1881 w 4892920"/>
              <a:gd name="connsiteY13" fmla="*/ 1811944 h 5626964"/>
              <a:gd name="connsiteX14" fmla="*/ 312225 w 4892920"/>
              <a:gd name="connsiteY14" fmla="*/ 535208 h 5626964"/>
              <a:gd name="connsiteX15" fmla="*/ 1687201 w 4892920"/>
              <a:gd name="connsiteY15" fmla="*/ 27023 h 5626964"/>
              <a:gd name="connsiteX0" fmla="*/ 1687201 w 4892920"/>
              <a:gd name="connsiteY0" fmla="*/ 27023 h 5626964"/>
              <a:gd name="connsiteX1" fmla="*/ 3319363 w 4892920"/>
              <a:gd name="connsiteY1" fmla="*/ 148455 h 5626964"/>
              <a:gd name="connsiteX2" fmla="*/ 4537051 w 4892920"/>
              <a:gd name="connsiteY2" fmla="*/ 812768 h 5626964"/>
              <a:gd name="connsiteX3" fmla="*/ 4808824 w 4892920"/>
              <a:gd name="connsiteY3" fmla="*/ 1688176 h 5626964"/>
              <a:gd name="connsiteX4" fmla="*/ 4731757 w 4892920"/>
              <a:gd name="connsiteY4" fmla="*/ 4129957 h 5626964"/>
              <a:gd name="connsiteX5" fmla="*/ 3754302 w 4892920"/>
              <a:gd name="connsiteY5" fmla="*/ 5203893 h 5626964"/>
              <a:gd name="connsiteX6" fmla="*/ 3510306 w 4892920"/>
              <a:gd name="connsiteY6" fmla="*/ 5315373 h 5626964"/>
              <a:gd name="connsiteX7" fmla="*/ 3670796 w 4892920"/>
              <a:gd name="connsiteY7" fmla="*/ 5626958 h 5626964"/>
              <a:gd name="connsiteX8" fmla="*/ 2845853 w 4892920"/>
              <a:gd name="connsiteY8" fmla="*/ 5317816 h 5626964"/>
              <a:gd name="connsiteX9" fmla="*/ 2622421 w 4892920"/>
              <a:gd name="connsiteY9" fmla="*/ 5316505 h 5626964"/>
              <a:gd name="connsiteX10" fmla="*/ 1770683 w 4892920"/>
              <a:gd name="connsiteY10" fmla="*/ 5287984 h 5626964"/>
              <a:gd name="connsiteX11" fmla="*/ 816119 w 4892920"/>
              <a:gd name="connsiteY11" fmla="*/ 5036636 h 5626964"/>
              <a:gd name="connsiteX12" fmla="*/ 117446 w 4892920"/>
              <a:gd name="connsiteY12" fmla="*/ 3806892 h 5626964"/>
              <a:gd name="connsiteX13" fmla="*/ 1881 w 4892920"/>
              <a:gd name="connsiteY13" fmla="*/ 1811944 h 5626964"/>
              <a:gd name="connsiteX14" fmla="*/ 312225 w 4892920"/>
              <a:gd name="connsiteY14" fmla="*/ 535208 h 5626964"/>
              <a:gd name="connsiteX15" fmla="*/ 1687201 w 4892920"/>
              <a:gd name="connsiteY15" fmla="*/ 27023 h 5626964"/>
              <a:gd name="connsiteX0" fmla="*/ 1687201 w 4892920"/>
              <a:gd name="connsiteY0" fmla="*/ 27023 h 5639115"/>
              <a:gd name="connsiteX1" fmla="*/ 3319363 w 4892920"/>
              <a:gd name="connsiteY1" fmla="*/ 148455 h 5639115"/>
              <a:gd name="connsiteX2" fmla="*/ 4537051 w 4892920"/>
              <a:gd name="connsiteY2" fmla="*/ 812768 h 5639115"/>
              <a:gd name="connsiteX3" fmla="*/ 4808824 w 4892920"/>
              <a:gd name="connsiteY3" fmla="*/ 1688176 h 5639115"/>
              <a:gd name="connsiteX4" fmla="*/ 4731757 w 4892920"/>
              <a:gd name="connsiteY4" fmla="*/ 4129957 h 5639115"/>
              <a:gd name="connsiteX5" fmla="*/ 3754302 w 4892920"/>
              <a:gd name="connsiteY5" fmla="*/ 5203893 h 5639115"/>
              <a:gd name="connsiteX6" fmla="*/ 3510306 w 4892920"/>
              <a:gd name="connsiteY6" fmla="*/ 5315373 h 5639115"/>
              <a:gd name="connsiteX7" fmla="*/ 3985664 w 4892920"/>
              <a:gd name="connsiteY7" fmla="*/ 5639110 h 5639115"/>
              <a:gd name="connsiteX8" fmla="*/ 2845853 w 4892920"/>
              <a:gd name="connsiteY8" fmla="*/ 5317816 h 5639115"/>
              <a:gd name="connsiteX9" fmla="*/ 2622421 w 4892920"/>
              <a:gd name="connsiteY9" fmla="*/ 5316505 h 5639115"/>
              <a:gd name="connsiteX10" fmla="*/ 1770683 w 4892920"/>
              <a:gd name="connsiteY10" fmla="*/ 5287984 h 5639115"/>
              <a:gd name="connsiteX11" fmla="*/ 816119 w 4892920"/>
              <a:gd name="connsiteY11" fmla="*/ 5036636 h 5639115"/>
              <a:gd name="connsiteX12" fmla="*/ 117446 w 4892920"/>
              <a:gd name="connsiteY12" fmla="*/ 3806892 h 5639115"/>
              <a:gd name="connsiteX13" fmla="*/ 1881 w 4892920"/>
              <a:gd name="connsiteY13" fmla="*/ 1811944 h 5639115"/>
              <a:gd name="connsiteX14" fmla="*/ 312225 w 4892920"/>
              <a:gd name="connsiteY14" fmla="*/ 535208 h 5639115"/>
              <a:gd name="connsiteX15" fmla="*/ 1687201 w 4892920"/>
              <a:gd name="connsiteY15" fmla="*/ 27023 h 5639115"/>
              <a:gd name="connsiteX0" fmla="*/ 1687201 w 4892920"/>
              <a:gd name="connsiteY0" fmla="*/ 27023 h 5639474"/>
              <a:gd name="connsiteX1" fmla="*/ 3319363 w 4892920"/>
              <a:gd name="connsiteY1" fmla="*/ 148455 h 5639474"/>
              <a:gd name="connsiteX2" fmla="*/ 4537051 w 4892920"/>
              <a:gd name="connsiteY2" fmla="*/ 812768 h 5639474"/>
              <a:gd name="connsiteX3" fmla="*/ 4808824 w 4892920"/>
              <a:gd name="connsiteY3" fmla="*/ 1688176 h 5639474"/>
              <a:gd name="connsiteX4" fmla="*/ 4731757 w 4892920"/>
              <a:gd name="connsiteY4" fmla="*/ 4129957 h 5639474"/>
              <a:gd name="connsiteX5" fmla="*/ 3754302 w 4892920"/>
              <a:gd name="connsiteY5" fmla="*/ 5203893 h 5639474"/>
              <a:gd name="connsiteX6" fmla="*/ 3635167 w 4892920"/>
              <a:gd name="connsiteY6" fmla="*/ 5260691 h 5639474"/>
              <a:gd name="connsiteX7" fmla="*/ 3985664 w 4892920"/>
              <a:gd name="connsiteY7" fmla="*/ 5639110 h 5639474"/>
              <a:gd name="connsiteX8" fmla="*/ 2845853 w 4892920"/>
              <a:gd name="connsiteY8" fmla="*/ 5317816 h 5639474"/>
              <a:gd name="connsiteX9" fmla="*/ 2622421 w 4892920"/>
              <a:gd name="connsiteY9" fmla="*/ 5316505 h 5639474"/>
              <a:gd name="connsiteX10" fmla="*/ 1770683 w 4892920"/>
              <a:gd name="connsiteY10" fmla="*/ 5287984 h 5639474"/>
              <a:gd name="connsiteX11" fmla="*/ 816119 w 4892920"/>
              <a:gd name="connsiteY11" fmla="*/ 5036636 h 5639474"/>
              <a:gd name="connsiteX12" fmla="*/ 117446 w 4892920"/>
              <a:gd name="connsiteY12" fmla="*/ 3806892 h 5639474"/>
              <a:gd name="connsiteX13" fmla="*/ 1881 w 4892920"/>
              <a:gd name="connsiteY13" fmla="*/ 1811944 h 5639474"/>
              <a:gd name="connsiteX14" fmla="*/ 312225 w 4892920"/>
              <a:gd name="connsiteY14" fmla="*/ 535208 h 5639474"/>
              <a:gd name="connsiteX15" fmla="*/ 1687201 w 4892920"/>
              <a:gd name="connsiteY15" fmla="*/ 27023 h 5639474"/>
              <a:gd name="connsiteX0" fmla="*/ 1687201 w 4888493"/>
              <a:gd name="connsiteY0" fmla="*/ 27023 h 5639474"/>
              <a:gd name="connsiteX1" fmla="*/ 3319363 w 4888493"/>
              <a:gd name="connsiteY1" fmla="*/ 148455 h 5639474"/>
              <a:gd name="connsiteX2" fmla="*/ 4537051 w 4888493"/>
              <a:gd name="connsiteY2" fmla="*/ 812768 h 5639474"/>
              <a:gd name="connsiteX3" fmla="*/ 4808824 w 4888493"/>
              <a:gd name="connsiteY3" fmla="*/ 1688176 h 5639474"/>
              <a:gd name="connsiteX4" fmla="*/ 4731757 w 4888493"/>
              <a:gd name="connsiteY4" fmla="*/ 4129957 h 5639474"/>
              <a:gd name="connsiteX5" fmla="*/ 3846590 w 4888493"/>
              <a:gd name="connsiteY5" fmla="*/ 5179590 h 5639474"/>
              <a:gd name="connsiteX6" fmla="*/ 3635167 w 4888493"/>
              <a:gd name="connsiteY6" fmla="*/ 5260691 h 5639474"/>
              <a:gd name="connsiteX7" fmla="*/ 3985664 w 4888493"/>
              <a:gd name="connsiteY7" fmla="*/ 5639110 h 5639474"/>
              <a:gd name="connsiteX8" fmla="*/ 2845853 w 4888493"/>
              <a:gd name="connsiteY8" fmla="*/ 5317816 h 5639474"/>
              <a:gd name="connsiteX9" fmla="*/ 2622421 w 4888493"/>
              <a:gd name="connsiteY9" fmla="*/ 5316505 h 5639474"/>
              <a:gd name="connsiteX10" fmla="*/ 1770683 w 4888493"/>
              <a:gd name="connsiteY10" fmla="*/ 5287984 h 5639474"/>
              <a:gd name="connsiteX11" fmla="*/ 816119 w 4888493"/>
              <a:gd name="connsiteY11" fmla="*/ 5036636 h 5639474"/>
              <a:gd name="connsiteX12" fmla="*/ 117446 w 4888493"/>
              <a:gd name="connsiteY12" fmla="*/ 3806892 h 5639474"/>
              <a:gd name="connsiteX13" fmla="*/ 1881 w 4888493"/>
              <a:gd name="connsiteY13" fmla="*/ 1811944 h 5639474"/>
              <a:gd name="connsiteX14" fmla="*/ 312225 w 4888493"/>
              <a:gd name="connsiteY14" fmla="*/ 535208 h 5639474"/>
              <a:gd name="connsiteX15" fmla="*/ 1687201 w 4888493"/>
              <a:gd name="connsiteY15" fmla="*/ 27023 h 563947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22421 w 4888493"/>
              <a:gd name="connsiteY9" fmla="*/ 5316505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22421 w 4888493"/>
              <a:gd name="connsiteY9" fmla="*/ 5316505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11563 w 4888493"/>
              <a:gd name="connsiteY9" fmla="*/ 5334732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11563 w 4888493"/>
              <a:gd name="connsiteY9" fmla="*/ 5334732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40567"/>
              <a:gd name="connsiteX1" fmla="*/ 3319363 w 4888493"/>
              <a:gd name="connsiteY1" fmla="*/ 148455 h 5640567"/>
              <a:gd name="connsiteX2" fmla="*/ 4537051 w 4888493"/>
              <a:gd name="connsiteY2" fmla="*/ 812768 h 5640567"/>
              <a:gd name="connsiteX3" fmla="*/ 4808824 w 4888493"/>
              <a:gd name="connsiteY3" fmla="*/ 1688176 h 5640567"/>
              <a:gd name="connsiteX4" fmla="*/ 4731757 w 4888493"/>
              <a:gd name="connsiteY4" fmla="*/ 4129957 h 5640567"/>
              <a:gd name="connsiteX5" fmla="*/ 3846590 w 4888493"/>
              <a:gd name="connsiteY5" fmla="*/ 5179590 h 5640567"/>
              <a:gd name="connsiteX6" fmla="*/ 3743743 w 4888493"/>
              <a:gd name="connsiteY6" fmla="*/ 5230313 h 5640567"/>
              <a:gd name="connsiteX7" fmla="*/ 3985664 w 4888493"/>
              <a:gd name="connsiteY7" fmla="*/ 5639110 h 5640567"/>
              <a:gd name="connsiteX8" fmla="*/ 3160721 w 4888493"/>
              <a:gd name="connsiteY8" fmla="*/ 5342119 h 5640567"/>
              <a:gd name="connsiteX9" fmla="*/ 2611563 w 4888493"/>
              <a:gd name="connsiteY9" fmla="*/ 5334732 h 5640567"/>
              <a:gd name="connsiteX10" fmla="*/ 1770683 w 4888493"/>
              <a:gd name="connsiteY10" fmla="*/ 5287984 h 5640567"/>
              <a:gd name="connsiteX11" fmla="*/ 816119 w 4888493"/>
              <a:gd name="connsiteY11" fmla="*/ 5036636 h 5640567"/>
              <a:gd name="connsiteX12" fmla="*/ 117446 w 4888493"/>
              <a:gd name="connsiteY12" fmla="*/ 3806892 h 5640567"/>
              <a:gd name="connsiteX13" fmla="*/ 1881 w 4888493"/>
              <a:gd name="connsiteY13" fmla="*/ 1811944 h 5640567"/>
              <a:gd name="connsiteX14" fmla="*/ 312225 w 4888493"/>
              <a:gd name="connsiteY14" fmla="*/ 535208 h 5640567"/>
              <a:gd name="connsiteX15" fmla="*/ 1687201 w 4888493"/>
              <a:gd name="connsiteY15" fmla="*/ 27023 h 5640567"/>
              <a:gd name="connsiteX0" fmla="*/ 1687201 w 4888493"/>
              <a:gd name="connsiteY0" fmla="*/ 27023 h 5634541"/>
              <a:gd name="connsiteX1" fmla="*/ 3319363 w 4888493"/>
              <a:gd name="connsiteY1" fmla="*/ 148455 h 5634541"/>
              <a:gd name="connsiteX2" fmla="*/ 4537051 w 4888493"/>
              <a:gd name="connsiteY2" fmla="*/ 812768 h 5634541"/>
              <a:gd name="connsiteX3" fmla="*/ 4808824 w 4888493"/>
              <a:gd name="connsiteY3" fmla="*/ 1688176 h 5634541"/>
              <a:gd name="connsiteX4" fmla="*/ 4731757 w 4888493"/>
              <a:gd name="connsiteY4" fmla="*/ 4129957 h 5634541"/>
              <a:gd name="connsiteX5" fmla="*/ 3846590 w 4888493"/>
              <a:gd name="connsiteY5" fmla="*/ 5179590 h 5634541"/>
              <a:gd name="connsiteX6" fmla="*/ 3743743 w 4888493"/>
              <a:gd name="connsiteY6" fmla="*/ 5230313 h 5634541"/>
              <a:gd name="connsiteX7" fmla="*/ 4050809 w 4888493"/>
              <a:gd name="connsiteY7" fmla="*/ 5633034 h 5634541"/>
              <a:gd name="connsiteX8" fmla="*/ 3160721 w 4888493"/>
              <a:gd name="connsiteY8" fmla="*/ 5342119 h 5634541"/>
              <a:gd name="connsiteX9" fmla="*/ 2611563 w 4888493"/>
              <a:gd name="connsiteY9" fmla="*/ 5334732 h 5634541"/>
              <a:gd name="connsiteX10" fmla="*/ 1770683 w 4888493"/>
              <a:gd name="connsiteY10" fmla="*/ 5287984 h 5634541"/>
              <a:gd name="connsiteX11" fmla="*/ 816119 w 4888493"/>
              <a:gd name="connsiteY11" fmla="*/ 5036636 h 5634541"/>
              <a:gd name="connsiteX12" fmla="*/ 117446 w 4888493"/>
              <a:gd name="connsiteY12" fmla="*/ 3806892 h 5634541"/>
              <a:gd name="connsiteX13" fmla="*/ 1881 w 4888493"/>
              <a:gd name="connsiteY13" fmla="*/ 1811944 h 5634541"/>
              <a:gd name="connsiteX14" fmla="*/ 312225 w 4888493"/>
              <a:gd name="connsiteY14" fmla="*/ 535208 h 5634541"/>
              <a:gd name="connsiteX15" fmla="*/ 1687201 w 4888493"/>
              <a:gd name="connsiteY15" fmla="*/ 27023 h 5634541"/>
              <a:gd name="connsiteX0" fmla="*/ 1687201 w 4888493"/>
              <a:gd name="connsiteY0" fmla="*/ 27023 h 5637830"/>
              <a:gd name="connsiteX1" fmla="*/ 3319363 w 4888493"/>
              <a:gd name="connsiteY1" fmla="*/ 148455 h 5637830"/>
              <a:gd name="connsiteX2" fmla="*/ 4537051 w 4888493"/>
              <a:gd name="connsiteY2" fmla="*/ 812768 h 5637830"/>
              <a:gd name="connsiteX3" fmla="*/ 4808824 w 4888493"/>
              <a:gd name="connsiteY3" fmla="*/ 1688176 h 5637830"/>
              <a:gd name="connsiteX4" fmla="*/ 4731757 w 4888493"/>
              <a:gd name="connsiteY4" fmla="*/ 4129957 h 5637830"/>
              <a:gd name="connsiteX5" fmla="*/ 3846590 w 4888493"/>
              <a:gd name="connsiteY5" fmla="*/ 5179590 h 5637830"/>
              <a:gd name="connsiteX6" fmla="*/ 3743743 w 4888493"/>
              <a:gd name="connsiteY6" fmla="*/ 5230313 h 5637830"/>
              <a:gd name="connsiteX7" fmla="*/ 4050809 w 4888493"/>
              <a:gd name="connsiteY7" fmla="*/ 5633034 h 5637830"/>
              <a:gd name="connsiteX8" fmla="*/ 3160721 w 4888493"/>
              <a:gd name="connsiteY8" fmla="*/ 5342119 h 5637830"/>
              <a:gd name="connsiteX9" fmla="*/ 2611563 w 4888493"/>
              <a:gd name="connsiteY9" fmla="*/ 5334732 h 5637830"/>
              <a:gd name="connsiteX10" fmla="*/ 1770683 w 4888493"/>
              <a:gd name="connsiteY10" fmla="*/ 5287984 h 5637830"/>
              <a:gd name="connsiteX11" fmla="*/ 816119 w 4888493"/>
              <a:gd name="connsiteY11" fmla="*/ 5036636 h 5637830"/>
              <a:gd name="connsiteX12" fmla="*/ 117446 w 4888493"/>
              <a:gd name="connsiteY12" fmla="*/ 3806892 h 5637830"/>
              <a:gd name="connsiteX13" fmla="*/ 1881 w 4888493"/>
              <a:gd name="connsiteY13" fmla="*/ 1811944 h 5637830"/>
              <a:gd name="connsiteX14" fmla="*/ 312225 w 4888493"/>
              <a:gd name="connsiteY14" fmla="*/ 535208 h 5637830"/>
              <a:gd name="connsiteX15" fmla="*/ 1687201 w 4888493"/>
              <a:gd name="connsiteY15" fmla="*/ 27023 h 5637830"/>
              <a:gd name="connsiteX0" fmla="*/ 1687201 w 4884296"/>
              <a:gd name="connsiteY0" fmla="*/ 27023 h 5637830"/>
              <a:gd name="connsiteX1" fmla="*/ 3319363 w 4884296"/>
              <a:gd name="connsiteY1" fmla="*/ 148455 h 5637830"/>
              <a:gd name="connsiteX2" fmla="*/ 4537051 w 4884296"/>
              <a:gd name="connsiteY2" fmla="*/ 812768 h 5637830"/>
              <a:gd name="connsiteX3" fmla="*/ 4808824 w 4884296"/>
              <a:gd name="connsiteY3" fmla="*/ 1688176 h 5637830"/>
              <a:gd name="connsiteX4" fmla="*/ 4731757 w 4884296"/>
              <a:gd name="connsiteY4" fmla="*/ 4129957 h 5637830"/>
              <a:gd name="connsiteX5" fmla="*/ 3938879 w 4884296"/>
              <a:gd name="connsiteY5" fmla="*/ 5161363 h 5637830"/>
              <a:gd name="connsiteX6" fmla="*/ 3743743 w 4884296"/>
              <a:gd name="connsiteY6" fmla="*/ 5230313 h 5637830"/>
              <a:gd name="connsiteX7" fmla="*/ 4050809 w 4884296"/>
              <a:gd name="connsiteY7" fmla="*/ 5633034 h 5637830"/>
              <a:gd name="connsiteX8" fmla="*/ 3160721 w 4884296"/>
              <a:gd name="connsiteY8" fmla="*/ 5342119 h 5637830"/>
              <a:gd name="connsiteX9" fmla="*/ 2611563 w 4884296"/>
              <a:gd name="connsiteY9" fmla="*/ 5334732 h 5637830"/>
              <a:gd name="connsiteX10" fmla="*/ 1770683 w 4884296"/>
              <a:gd name="connsiteY10" fmla="*/ 5287984 h 5637830"/>
              <a:gd name="connsiteX11" fmla="*/ 816119 w 4884296"/>
              <a:gd name="connsiteY11" fmla="*/ 5036636 h 5637830"/>
              <a:gd name="connsiteX12" fmla="*/ 117446 w 4884296"/>
              <a:gd name="connsiteY12" fmla="*/ 3806892 h 5637830"/>
              <a:gd name="connsiteX13" fmla="*/ 1881 w 4884296"/>
              <a:gd name="connsiteY13" fmla="*/ 1811944 h 5637830"/>
              <a:gd name="connsiteX14" fmla="*/ 312225 w 4884296"/>
              <a:gd name="connsiteY14" fmla="*/ 535208 h 5637830"/>
              <a:gd name="connsiteX15" fmla="*/ 1687201 w 4884296"/>
              <a:gd name="connsiteY15" fmla="*/ 27023 h 5637830"/>
              <a:gd name="connsiteX0" fmla="*/ 1687201 w 4884296"/>
              <a:gd name="connsiteY0" fmla="*/ 27023 h 5634848"/>
              <a:gd name="connsiteX1" fmla="*/ 3319363 w 4884296"/>
              <a:gd name="connsiteY1" fmla="*/ 148455 h 5634848"/>
              <a:gd name="connsiteX2" fmla="*/ 4537051 w 4884296"/>
              <a:gd name="connsiteY2" fmla="*/ 812768 h 5634848"/>
              <a:gd name="connsiteX3" fmla="*/ 4808824 w 4884296"/>
              <a:gd name="connsiteY3" fmla="*/ 1688176 h 5634848"/>
              <a:gd name="connsiteX4" fmla="*/ 4731757 w 4884296"/>
              <a:gd name="connsiteY4" fmla="*/ 4129957 h 5634848"/>
              <a:gd name="connsiteX5" fmla="*/ 3938879 w 4884296"/>
              <a:gd name="connsiteY5" fmla="*/ 5161363 h 5634848"/>
              <a:gd name="connsiteX6" fmla="*/ 3803459 w 4884296"/>
              <a:gd name="connsiteY6" fmla="*/ 5218161 h 5634848"/>
              <a:gd name="connsiteX7" fmla="*/ 4050809 w 4884296"/>
              <a:gd name="connsiteY7" fmla="*/ 5633034 h 5634848"/>
              <a:gd name="connsiteX8" fmla="*/ 3160721 w 4884296"/>
              <a:gd name="connsiteY8" fmla="*/ 5342119 h 5634848"/>
              <a:gd name="connsiteX9" fmla="*/ 2611563 w 4884296"/>
              <a:gd name="connsiteY9" fmla="*/ 5334732 h 5634848"/>
              <a:gd name="connsiteX10" fmla="*/ 1770683 w 4884296"/>
              <a:gd name="connsiteY10" fmla="*/ 5287984 h 5634848"/>
              <a:gd name="connsiteX11" fmla="*/ 816119 w 4884296"/>
              <a:gd name="connsiteY11" fmla="*/ 5036636 h 5634848"/>
              <a:gd name="connsiteX12" fmla="*/ 117446 w 4884296"/>
              <a:gd name="connsiteY12" fmla="*/ 3806892 h 5634848"/>
              <a:gd name="connsiteX13" fmla="*/ 1881 w 4884296"/>
              <a:gd name="connsiteY13" fmla="*/ 1811944 h 5634848"/>
              <a:gd name="connsiteX14" fmla="*/ 312225 w 4884296"/>
              <a:gd name="connsiteY14" fmla="*/ 535208 h 5634848"/>
              <a:gd name="connsiteX15" fmla="*/ 1687201 w 4884296"/>
              <a:gd name="connsiteY15" fmla="*/ 27023 h 5634848"/>
              <a:gd name="connsiteX0" fmla="*/ 1687201 w 4884296"/>
              <a:gd name="connsiteY0" fmla="*/ 27023 h 5635010"/>
              <a:gd name="connsiteX1" fmla="*/ 3319363 w 4884296"/>
              <a:gd name="connsiteY1" fmla="*/ 148455 h 5635010"/>
              <a:gd name="connsiteX2" fmla="*/ 4537051 w 4884296"/>
              <a:gd name="connsiteY2" fmla="*/ 812768 h 5635010"/>
              <a:gd name="connsiteX3" fmla="*/ 4808824 w 4884296"/>
              <a:gd name="connsiteY3" fmla="*/ 1688176 h 5635010"/>
              <a:gd name="connsiteX4" fmla="*/ 4731757 w 4884296"/>
              <a:gd name="connsiteY4" fmla="*/ 4129957 h 5635010"/>
              <a:gd name="connsiteX5" fmla="*/ 3938879 w 4884296"/>
              <a:gd name="connsiteY5" fmla="*/ 5161363 h 5635010"/>
              <a:gd name="connsiteX6" fmla="*/ 3803459 w 4884296"/>
              <a:gd name="connsiteY6" fmla="*/ 5218161 h 5635010"/>
              <a:gd name="connsiteX7" fmla="*/ 4050809 w 4884296"/>
              <a:gd name="connsiteY7" fmla="*/ 5633034 h 5635010"/>
              <a:gd name="connsiteX8" fmla="*/ 3160721 w 4884296"/>
              <a:gd name="connsiteY8" fmla="*/ 5342119 h 5635010"/>
              <a:gd name="connsiteX9" fmla="*/ 2611563 w 4884296"/>
              <a:gd name="connsiteY9" fmla="*/ 5334732 h 5635010"/>
              <a:gd name="connsiteX10" fmla="*/ 1770683 w 4884296"/>
              <a:gd name="connsiteY10" fmla="*/ 5287984 h 5635010"/>
              <a:gd name="connsiteX11" fmla="*/ 816119 w 4884296"/>
              <a:gd name="connsiteY11" fmla="*/ 5036636 h 5635010"/>
              <a:gd name="connsiteX12" fmla="*/ 117446 w 4884296"/>
              <a:gd name="connsiteY12" fmla="*/ 3806892 h 5635010"/>
              <a:gd name="connsiteX13" fmla="*/ 1881 w 4884296"/>
              <a:gd name="connsiteY13" fmla="*/ 1811944 h 5635010"/>
              <a:gd name="connsiteX14" fmla="*/ 312225 w 4884296"/>
              <a:gd name="connsiteY14" fmla="*/ 535208 h 5635010"/>
              <a:gd name="connsiteX15" fmla="*/ 1687201 w 4884296"/>
              <a:gd name="connsiteY15" fmla="*/ 27023 h 5635010"/>
              <a:gd name="connsiteX0" fmla="*/ 1687201 w 4884296"/>
              <a:gd name="connsiteY0" fmla="*/ 27023 h 5590501"/>
              <a:gd name="connsiteX1" fmla="*/ 3319363 w 4884296"/>
              <a:gd name="connsiteY1" fmla="*/ 148455 h 5590501"/>
              <a:gd name="connsiteX2" fmla="*/ 4537051 w 4884296"/>
              <a:gd name="connsiteY2" fmla="*/ 812768 h 5590501"/>
              <a:gd name="connsiteX3" fmla="*/ 4808824 w 4884296"/>
              <a:gd name="connsiteY3" fmla="*/ 1688176 h 5590501"/>
              <a:gd name="connsiteX4" fmla="*/ 4731757 w 4884296"/>
              <a:gd name="connsiteY4" fmla="*/ 4129957 h 5590501"/>
              <a:gd name="connsiteX5" fmla="*/ 3938879 w 4884296"/>
              <a:gd name="connsiteY5" fmla="*/ 5161363 h 5590501"/>
              <a:gd name="connsiteX6" fmla="*/ 3803459 w 4884296"/>
              <a:gd name="connsiteY6" fmla="*/ 5218161 h 5590501"/>
              <a:gd name="connsiteX7" fmla="*/ 4131504 w 4884296"/>
              <a:gd name="connsiteY7" fmla="*/ 5587878 h 5590501"/>
              <a:gd name="connsiteX8" fmla="*/ 3160721 w 4884296"/>
              <a:gd name="connsiteY8" fmla="*/ 5342119 h 5590501"/>
              <a:gd name="connsiteX9" fmla="*/ 2611563 w 4884296"/>
              <a:gd name="connsiteY9" fmla="*/ 5334732 h 5590501"/>
              <a:gd name="connsiteX10" fmla="*/ 1770683 w 4884296"/>
              <a:gd name="connsiteY10" fmla="*/ 5287984 h 5590501"/>
              <a:gd name="connsiteX11" fmla="*/ 816119 w 4884296"/>
              <a:gd name="connsiteY11" fmla="*/ 5036636 h 5590501"/>
              <a:gd name="connsiteX12" fmla="*/ 117446 w 4884296"/>
              <a:gd name="connsiteY12" fmla="*/ 3806892 h 5590501"/>
              <a:gd name="connsiteX13" fmla="*/ 1881 w 4884296"/>
              <a:gd name="connsiteY13" fmla="*/ 1811944 h 5590501"/>
              <a:gd name="connsiteX14" fmla="*/ 312225 w 4884296"/>
              <a:gd name="connsiteY14" fmla="*/ 535208 h 5590501"/>
              <a:gd name="connsiteX15" fmla="*/ 1687201 w 4884296"/>
              <a:gd name="connsiteY15" fmla="*/ 27023 h 5590501"/>
              <a:gd name="connsiteX0" fmla="*/ 1687201 w 4884296"/>
              <a:gd name="connsiteY0" fmla="*/ 27023 h 5606059"/>
              <a:gd name="connsiteX1" fmla="*/ 3319363 w 4884296"/>
              <a:gd name="connsiteY1" fmla="*/ 148455 h 5606059"/>
              <a:gd name="connsiteX2" fmla="*/ 4537051 w 4884296"/>
              <a:gd name="connsiteY2" fmla="*/ 812768 h 5606059"/>
              <a:gd name="connsiteX3" fmla="*/ 4808824 w 4884296"/>
              <a:gd name="connsiteY3" fmla="*/ 1688176 h 5606059"/>
              <a:gd name="connsiteX4" fmla="*/ 4731757 w 4884296"/>
              <a:gd name="connsiteY4" fmla="*/ 4129957 h 5606059"/>
              <a:gd name="connsiteX5" fmla="*/ 3938879 w 4884296"/>
              <a:gd name="connsiteY5" fmla="*/ 5161363 h 5606059"/>
              <a:gd name="connsiteX6" fmla="*/ 3803459 w 4884296"/>
              <a:gd name="connsiteY6" fmla="*/ 5218161 h 5606059"/>
              <a:gd name="connsiteX7" fmla="*/ 4131504 w 4884296"/>
              <a:gd name="connsiteY7" fmla="*/ 5587878 h 5606059"/>
              <a:gd name="connsiteX8" fmla="*/ 3160721 w 4884296"/>
              <a:gd name="connsiteY8" fmla="*/ 5342119 h 5606059"/>
              <a:gd name="connsiteX9" fmla="*/ 2611563 w 4884296"/>
              <a:gd name="connsiteY9" fmla="*/ 5334732 h 5606059"/>
              <a:gd name="connsiteX10" fmla="*/ 1770683 w 4884296"/>
              <a:gd name="connsiteY10" fmla="*/ 5287984 h 5606059"/>
              <a:gd name="connsiteX11" fmla="*/ 816119 w 4884296"/>
              <a:gd name="connsiteY11" fmla="*/ 5036636 h 5606059"/>
              <a:gd name="connsiteX12" fmla="*/ 117446 w 4884296"/>
              <a:gd name="connsiteY12" fmla="*/ 3806892 h 5606059"/>
              <a:gd name="connsiteX13" fmla="*/ 1881 w 4884296"/>
              <a:gd name="connsiteY13" fmla="*/ 1811944 h 5606059"/>
              <a:gd name="connsiteX14" fmla="*/ 312225 w 4884296"/>
              <a:gd name="connsiteY14" fmla="*/ 535208 h 5606059"/>
              <a:gd name="connsiteX15" fmla="*/ 1687201 w 4884296"/>
              <a:gd name="connsiteY15" fmla="*/ 27023 h 5606059"/>
              <a:gd name="connsiteX0" fmla="*/ 1687201 w 4884296"/>
              <a:gd name="connsiteY0" fmla="*/ 27023 h 5606059"/>
              <a:gd name="connsiteX1" fmla="*/ 3319363 w 4884296"/>
              <a:gd name="connsiteY1" fmla="*/ 148455 h 5606059"/>
              <a:gd name="connsiteX2" fmla="*/ 4537051 w 4884296"/>
              <a:gd name="connsiteY2" fmla="*/ 812768 h 5606059"/>
              <a:gd name="connsiteX3" fmla="*/ 4808824 w 4884296"/>
              <a:gd name="connsiteY3" fmla="*/ 1688176 h 5606059"/>
              <a:gd name="connsiteX4" fmla="*/ 4731757 w 4884296"/>
              <a:gd name="connsiteY4" fmla="*/ 4129957 h 5606059"/>
              <a:gd name="connsiteX5" fmla="*/ 3938879 w 4884296"/>
              <a:gd name="connsiteY5" fmla="*/ 5161363 h 5606059"/>
              <a:gd name="connsiteX6" fmla="*/ 3803459 w 4884296"/>
              <a:gd name="connsiteY6" fmla="*/ 5218161 h 5606059"/>
              <a:gd name="connsiteX7" fmla="*/ 4131504 w 4884296"/>
              <a:gd name="connsiteY7" fmla="*/ 5587878 h 5606059"/>
              <a:gd name="connsiteX8" fmla="*/ 3160721 w 4884296"/>
              <a:gd name="connsiteY8" fmla="*/ 5342119 h 5606059"/>
              <a:gd name="connsiteX9" fmla="*/ 2611563 w 4884296"/>
              <a:gd name="connsiteY9" fmla="*/ 5334732 h 5606059"/>
              <a:gd name="connsiteX10" fmla="*/ 1770683 w 4884296"/>
              <a:gd name="connsiteY10" fmla="*/ 5287984 h 5606059"/>
              <a:gd name="connsiteX11" fmla="*/ 816119 w 4884296"/>
              <a:gd name="connsiteY11" fmla="*/ 5036636 h 5606059"/>
              <a:gd name="connsiteX12" fmla="*/ 117446 w 4884296"/>
              <a:gd name="connsiteY12" fmla="*/ 3806892 h 5606059"/>
              <a:gd name="connsiteX13" fmla="*/ 1881 w 4884296"/>
              <a:gd name="connsiteY13" fmla="*/ 1811944 h 5606059"/>
              <a:gd name="connsiteX14" fmla="*/ 312225 w 4884296"/>
              <a:gd name="connsiteY14" fmla="*/ 535208 h 5606059"/>
              <a:gd name="connsiteX15" fmla="*/ 1687201 w 4884296"/>
              <a:gd name="connsiteY15" fmla="*/ 27023 h 5606059"/>
              <a:gd name="connsiteX0" fmla="*/ 1687201 w 4884296"/>
              <a:gd name="connsiteY0" fmla="*/ 27023 h 5606059"/>
              <a:gd name="connsiteX1" fmla="*/ 3319363 w 4884296"/>
              <a:gd name="connsiteY1" fmla="*/ 148455 h 5606059"/>
              <a:gd name="connsiteX2" fmla="*/ 4537051 w 4884296"/>
              <a:gd name="connsiteY2" fmla="*/ 812768 h 5606059"/>
              <a:gd name="connsiteX3" fmla="*/ 4808824 w 4884296"/>
              <a:gd name="connsiteY3" fmla="*/ 1688176 h 5606059"/>
              <a:gd name="connsiteX4" fmla="*/ 4731757 w 4884296"/>
              <a:gd name="connsiteY4" fmla="*/ 4129957 h 5606059"/>
              <a:gd name="connsiteX5" fmla="*/ 3938879 w 4884296"/>
              <a:gd name="connsiteY5" fmla="*/ 5161363 h 5606059"/>
              <a:gd name="connsiteX6" fmla="*/ 3803459 w 4884296"/>
              <a:gd name="connsiteY6" fmla="*/ 5218161 h 5606059"/>
              <a:gd name="connsiteX7" fmla="*/ 4131504 w 4884296"/>
              <a:gd name="connsiteY7" fmla="*/ 5587878 h 5606059"/>
              <a:gd name="connsiteX8" fmla="*/ 3160721 w 4884296"/>
              <a:gd name="connsiteY8" fmla="*/ 5342119 h 5606059"/>
              <a:gd name="connsiteX9" fmla="*/ 2611563 w 4884296"/>
              <a:gd name="connsiteY9" fmla="*/ 5334732 h 5606059"/>
              <a:gd name="connsiteX10" fmla="*/ 1770683 w 4884296"/>
              <a:gd name="connsiteY10" fmla="*/ 5287984 h 5606059"/>
              <a:gd name="connsiteX11" fmla="*/ 816119 w 4884296"/>
              <a:gd name="connsiteY11" fmla="*/ 5036636 h 5606059"/>
              <a:gd name="connsiteX12" fmla="*/ 117446 w 4884296"/>
              <a:gd name="connsiteY12" fmla="*/ 3806892 h 5606059"/>
              <a:gd name="connsiteX13" fmla="*/ 1881 w 4884296"/>
              <a:gd name="connsiteY13" fmla="*/ 1811944 h 5606059"/>
              <a:gd name="connsiteX14" fmla="*/ 312225 w 4884296"/>
              <a:gd name="connsiteY14" fmla="*/ 535208 h 5606059"/>
              <a:gd name="connsiteX15" fmla="*/ 1687201 w 4884296"/>
              <a:gd name="connsiteY15" fmla="*/ 27023 h 5606059"/>
              <a:gd name="connsiteX0" fmla="*/ 1687201 w 4884296"/>
              <a:gd name="connsiteY0" fmla="*/ 27023 h 5571761"/>
              <a:gd name="connsiteX1" fmla="*/ 3319363 w 4884296"/>
              <a:gd name="connsiteY1" fmla="*/ 148455 h 5571761"/>
              <a:gd name="connsiteX2" fmla="*/ 4537051 w 4884296"/>
              <a:gd name="connsiteY2" fmla="*/ 812768 h 5571761"/>
              <a:gd name="connsiteX3" fmla="*/ 4808824 w 4884296"/>
              <a:gd name="connsiteY3" fmla="*/ 1688176 h 5571761"/>
              <a:gd name="connsiteX4" fmla="*/ 4731757 w 4884296"/>
              <a:gd name="connsiteY4" fmla="*/ 4129957 h 5571761"/>
              <a:gd name="connsiteX5" fmla="*/ 3938879 w 4884296"/>
              <a:gd name="connsiteY5" fmla="*/ 5161363 h 5571761"/>
              <a:gd name="connsiteX6" fmla="*/ 3803459 w 4884296"/>
              <a:gd name="connsiteY6" fmla="*/ 5218161 h 5571761"/>
              <a:gd name="connsiteX7" fmla="*/ 4252545 w 4884296"/>
              <a:gd name="connsiteY7" fmla="*/ 5550248 h 5571761"/>
              <a:gd name="connsiteX8" fmla="*/ 3160721 w 4884296"/>
              <a:gd name="connsiteY8" fmla="*/ 5342119 h 5571761"/>
              <a:gd name="connsiteX9" fmla="*/ 2611563 w 4884296"/>
              <a:gd name="connsiteY9" fmla="*/ 5334732 h 5571761"/>
              <a:gd name="connsiteX10" fmla="*/ 1770683 w 4884296"/>
              <a:gd name="connsiteY10" fmla="*/ 5287984 h 5571761"/>
              <a:gd name="connsiteX11" fmla="*/ 816119 w 4884296"/>
              <a:gd name="connsiteY11" fmla="*/ 5036636 h 5571761"/>
              <a:gd name="connsiteX12" fmla="*/ 117446 w 4884296"/>
              <a:gd name="connsiteY12" fmla="*/ 3806892 h 5571761"/>
              <a:gd name="connsiteX13" fmla="*/ 1881 w 4884296"/>
              <a:gd name="connsiteY13" fmla="*/ 1811944 h 5571761"/>
              <a:gd name="connsiteX14" fmla="*/ 312225 w 4884296"/>
              <a:gd name="connsiteY14" fmla="*/ 535208 h 5571761"/>
              <a:gd name="connsiteX15" fmla="*/ 1687201 w 4884296"/>
              <a:gd name="connsiteY15" fmla="*/ 27023 h 5571761"/>
              <a:gd name="connsiteX0" fmla="*/ 1687201 w 4878879"/>
              <a:gd name="connsiteY0" fmla="*/ 27023 h 5571761"/>
              <a:gd name="connsiteX1" fmla="*/ 3319363 w 4878879"/>
              <a:gd name="connsiteY1" fmla="*/ 148455 h 5571761"/>
              <a:gd name="connsiteX2" fmla="*/ 4537051 w 4878879"/>
              <a:gd name="connsiteY2" fmla="*/ 812768 h 5571761"/>
              <a:gd name="connsiteX3" fmla="*/ 4808824 w 4878879"/>
              <a:gd name="connsiteY3" fmla="*/ 1688176 h 5571761"/>
              <a:gd name="connsiteX4" fmla="*/ 4731757 w 4878879"/>
              <a:gd name="connsiteY4" fmla="*/ 4129957 h 5571761"/>
              <a:gd name="connsiteX5" fmla="*/ 4066645 w 4878879"/>
              <a:gd name="connsiteY5" fmla="*/ 5086104 h 5571761"/>
              <a:gd name="connsiteX6" fmla="*/ 3803459 w 4878879"/>
              <a:gd name="connsiteY6" fmla="*/ 5218161 h 5571761"/>
              <a:gd name="connsiteX7" fmla="*/ 4252545 w 4878879"/>
              <a:gd name="connsiteY7" fmla="*/ 5550248 h 5571761"/>
              <a:gd name="connsiteX8" fmla="*/ 3160721 w 4878879"/>
              <a:gd name="connsiteY8" fmla="*/ 5342119 h 5571761"/>
              <a:gd name="connsiteX9" fmla="*/ 2611563 w 4878879"/>
              <a:gd name="connsiteY9" fmla="*/ 5334732 h 5571761"/>
              <a:gd name="connsiteX10" fmla="*/ 1770683 w 4878879"/>
              <a:gd name="connsiteY10" fmla="*/ 5287984 h 5571761"/>
              <a:gd name="connsiteX11" fmla="*/ 816119 w 4878879"/>
              <a:gd name="connsiteY11" fmla="*/ 5036636 h 5571761"/>
              <a:gd name="connsiteX12" fmla="*/ 117446 w 4878879"/>
              <a:gd name="connsiteY12" fmla="*/ 3806892 h 5571761"/>
              <a:gd name="connsiteX13" fmla="*/ 1881 w 4878879"/>
              <a:gd name="connsiteY13" fmla="*/ 1811944 h 5571761"/>
              <a:gd name="connsiteX14" fmla="*/ 312225 w 4878879"/>
              <a:gd name="connsiteY14" fmla="*/ 535208 h 5571761"/>
              <a:gd name="connsiteX15" fmla="*/ 1687201 w 4878879"/>
              <a:gd name="connsiteY15" fmla="*/ 27023 h 5571761"/>
              <a:gd name="connsiteX0" fmla="*/ 1687201 w 4878879"/>
              <a:gd name="connsiteY0" fmla="*/ 27023 h 5555643"/>
              <a:gd name="connsiteX1" fmla="*/ 3319363 w 4878879"/>
              <a:gd name="connsiteY1" fmla="*/ 148455 h 5555643"/>
              <a:gd name="connsiteX2" fmla="*/ 4537051 w 4878879"/>
              <a:gd name="connsiteY2" fmla="*/ 812768 h 5555643"/>
              <a:gd name="connsiteX3" fmla="*/ 4808824 w 4878879"/>
              <a:gd name="connsiteY3" fmla="*/ 1688176 h 5555643"/>
              <a:gd name="connsiteX4" fmla="*/ 4731757 w 4878879"/>
              <a:gd name="connsiteY4" fmla="*/ 4129957 h 5555643"/>
              <a:gd name="connsiteX5" fmla="*/ 4066645 w 4878879"/>
              <a:gd name="connsiteY5" fmla="*/ 5086104 h 5555643"/>
              <a:gd name="connsiteX6" fmla="*/ 3884153 w 4878879"/>
              <a:gd name="connsiteY6" fmla="*/ 5173005 h 5555643"/>
              <a:gd name="connsiteX7" fmla="*/ 4252545 w 4878879"/>
              <a:gd name="connsiteY7" fmla="*/ 5550248 h 5555643"/>
              <a:gd name="connsiteX8" fmla="*/ 3160721 w 4878879"/>
              <a:gd name="connsiteY8" fmla="*/ 5342119 h 5555643"/>
              <a:gd name="connsiteX9" fmla="*/ 2611563 w 4878879"/>
              <a:gd name="connsiteY9" fmla="*/ 5334732 h 5555643"/>
              <a:gd name="connsiteX10" fmla="*/ 1770683 w 4878879"/>
              <a:gd name="connsiteY10" fmla="*/ 5287984 h 5555643"/>
              <a:gd name="connsiteX11" fmla="*/ 816119 w 4878879"/>
              <a:gd name="connsiteY11" fmla="*/ 5036636 h 5555643"/>
              <a:gd name="connsiteX12" fmla="*/ 117446 w 4878879"/>
              <a:gd name="connsiteY12" fmla="*/ 3806892 h 5555643"/>
              <a:gd name="connsiteX13" fmla="*/ 1881 w 4878879"/>
              <a:gd name="connsiteY13" fmla="*/ 1811944 h 5555643"/>
              <a:gd name="connsiteX14" fmla="*/ 312225 w 4878879"/>
              <a:gd name="connsiteY14" fmla="*/ 535208 h 5555643"/>
              <a:gd name="connsiteX15" fmla="*/ 1687201 w 4878879"/>
              <a:gd name="connsiteY15" fmla="*/ 27023 h 5555643"/>
              <a:gd name="connsiteX0" fmla="*/ 1687201 w 4878879"/>
              <a:gd name="connsiteY0" fmla="*/ 27023 h 5555643"/>
              <a:gd name="connsiteX1" fmla="*/ 3319363 w 4878879"/>
              <a:gd name="connsiteY1" fmla="*/ 148455 h 5555643"/>
              <a:gd name="connsiteX2" fmla="*/ 4537051 w 4878879"/>
              <a:gd name="connsiteY2" fmla="*/ 812768 h 5555643"/>
              <a:gd name="connsiteX3" fmla="*/ 4808824 w 4878879"/>
              <a:gd name="connsiteY3" fmla="*/ 1688176 h 5555643"/>
              <a:gd name="connsiteX4" fmla="*/ 4731757 w 4878879"/>
              <a:gd name="connsiteY4" fmla="*/ 4129957 h 5555643"/>
              <a:gd name="connsiteX5" fmla="*/ 4066645 w 4878879"/>
              <a:gd name="connsiteY5" fmla="*/ 5086104 h 5555643"/>
              <a:gd name="connsiteX6" fmla="*/ 3884153 w 4878879"/>
              <a:gd name="connsiteY6" fmla="*/ 5173005 h 5555643"/>
              <a:gd name="connsiteX7" fmla="*/ 4252545 w 4878879"/>
              <a:gd name="connsiteY7" fmla="*/ 5550248 h 5555643"/>
              <a:gd name="connsiteX8" fmla="*/ 3261589 w 4878879"/>
              <a:gd name="connsiteY8" fmla="*/ 5342119 h 5555643"/>
              <a:gd name="connsiteX9" fmla="*/ 2611563 w 4878879"/>
              <a:gd name="connsiteY9" fmla="*/ 5334732 h 5555643"/>
              <a:gd name="connsiteX10" fmla="*/ 1770683 w 4878879"/>
              <a:gd name="connsiteY10" fmla="*/ 5287984 h 5555643"/>
              <a:gd name="connsiteX11" fmla="*/ 816119 w 4878879"/>
              <a:gd name="connsiteY11" fmla="*/ 5036636 h 5555643"/>
              <a:gd name="connsiteX12" fmla="*/ 117446 w 4878879"/>
              <a:gd name="connsiteY12" fmla="*/ 3806892 h 5555643"/>
              <a:gd name="connsiteX13" fmla="*/ 1881 w 4878879"/>
              <a:gd name="connsiteY13" fmla="*/ 1811944 h 5555643"/>
              <a:gd name="connsiteX14" fmla="*/ 312225 w 4878879"/>
              <a:gd name="connsiteY14" fmla="*/ 535208 h 5555643"/>
              <a:gd name="connsiteX15" fmla="*/ 1687201 w 4878879"/>
              <a:gd name="connsiteY15" fmla="*/ 27023 h 5555643"/>
              <a:gd name="connsiteX0" fmla="*/ 1687201 w 4878879"/>
              <a:gd name="connsiteY0" fmla="*/ 27023 h 5562662"/>
              <a:gd name="connsiteX1" fmla="*/ 3319363 w 4878879"/>
              <a:gd name="connsiteY1" fmla="*/ 148455 h 5562662"/>
              <a:gd name="connsiteX2" fmla="*/ 4537051 w 4878879"/>
              <a:gd name="connsiteY2" fmla="*/ 812768 h 5562662"/>
              <a:gd name="connsiteX3" fmla="*/ 4808824 w 4878879"/>
              <a:gd name="connsiteY3" fmla="*/ 1688176 h 5562662"/>
              <a:gd name="connsiteX4" fmla="*/ 4731757 w 4878879"/>
              <a:gd name="connsiteY4" fmla="*/ 4129957 h 5562662"/>
              <a:gd name="connsiteX5" fmla="*/ 4066645 w 4878879"/>
              <a:gd name="connsiteY5" fmla="*/ 5086104 h 5562662"/>
              <a:gd name="connsiteX6" fmla="*/ 3884153 w 4878879"/>
              <a:gd name="connsiteY6" fmla="*/ 5173005 h 5562662"/>
              <a:gd name="connsiteX7" fmla="*/ 4252545 w 4878879"/>
              <a:gd name="connsiteY7" fmla="*/ 5550248 h 5562662"/>
              <a:gd name="connsiteX8" fmla="*/ 3261589 w 4878879"/>
              <a:gd name="connsiteY8" fmla="*/ 5342119 h 5562662"/>
              <a:gd name="connsiteX9" fmla="*/ 2611563 w 4878879"/>
              <a:gd name="connsiteY9" fmla="*/ 5334732 h 5562662"/>
              <a:gd name="connsiteX10" fmla="*/ 1770683 w 4878879"/>
              <a:gd name="connsiteY10" fmla="*/ 5287984 h 5562662"/>
              <a:gd name="connsiteX11" fmla="*/ 816119 w 4878879"/>
              <a:gd name="connsiteY11" fmla="*/ 5036636 h 5562662"/>
              <a:gd name="connsiteX12" fmla="*/ 117446 w 4878879"/>
              <a:gd name="connsiteY12" fmla="*/ 3806892 h 5562662"/>
              <a:gd name="connsiteX13" fmla="*/ 1881 w 4878879"/>
              <a:gd name="connsiteY13" fmla="*/ 1811944 h 5562662"/>
              <a:gd name="connsiteX14" fmla="*/ 312225 w 4878879"/>
              <a:gd name="connsiteY14" fmla="*/ 535208 h 5562662"/>
              <a:gd name="connsiteX15" fmla="*/ 1687201 w 4878879"/>
              <a:gd name="connsiteY15" fmla="*/ 27023 h 5562662"/>
              <a:gd name="connsiteX0" fmla="*/ 1687201 w 4878879"/>
              <a:gd name="connsiteY0" fmla="*/ 27023 h 5556652"/>
              <a:gd name="connsiteX1" fmla="*/ 3319363 w 4878879"/>
              <a:gd name="connsiteY1" fmla="*/ 148455 h 5556652"/>
              <a:gd name="connsiteX2" fmla="*/ 4537051 w 4878879"/>
              <a:gd name="connsiteY2" fmla="*/ 812768 h 5556652"/>
              <a:gd name="connsiteX3" fmla="*/ 4808824 w 4878879"/>
              <a:gd name="connsiteY3" fmla="*/ 1688176 h 5556652"/>
              <a:gd name="connsiteX4" fmla="*/ 4731757 w 4878879"/>
              <a:gd name="connsiteY4" fmla="*/ 4129957 h 5556652"/>
              <a:gd name="connsiteX5" fmla="*/ 4066645 w 4878879"/>
              <a:gd name="connsiteY5" fmla="*/ 5086104 h 5556652"/>
              <a:gd name="connsiteX6" fmla="*/ 3884153 w 4878879"/>
              <a:gd name="connsiteY6" fmla="*/ 5173005 h 5556652"/>
              <a:gd name="connsiteX7" fmla="*/ 4252545 w 4878879"/>
              <a:gd name="connsiteY7" fmla="*/ 5550248 h 5556652"/>
              <a:gd name="connsiteX8" fmla="*/ 3261589 w 4878879"/>
              <a:gd name="connsiteY8" fmla="*/ 5342119 h 5556652"/>
              <a:gd name="connsiteX9" fmla="*/ 2611563 w 4878879"/>
              <a:gd name="connsiteY9" fmla="*/ 5334732 h 5556652"/>
              <a:gd name="connsiteX10" fmla="*/ 1770683 w 4878879"/>
              <a:gd name="connsiteY10" fmla="*/ 5287984 h 5556652"/>
              <a:gd name="connsiteX11" fmla="*/ 816119 w 4878879"/>
              <a:gd name="connsiteY11" fmla="*/ 5036636 h 5556652"/>
              <a:gd name="connsiteX12" fmla="*/ 117446 w 4878879"/>
              <a:gd name="connsiteY12" fmla="*/ 3806892 h 5556652"/>
              <a:gd name="connsiteX13" fmla="*/ 1881 w 4878879"/>
              <a:gd name="connsiteY13" fmla="*/ 1811944 h 5556652"/>
              <a:gd name="connsiteX14" fmla="*/ 312225 w 4878879"/>
              <a:gd name="connsiteY14" fmla="*/ 535208 h 5556652"/>
              <a:gd name="connsiteX15" fmla="*/ 1687201 w 4878879"/>
              <a:gd name="connsiteY15" fmla="*/ 27023 h 5556652"/>
              <a:gd name="connsiteX0" fmla="*/ 1687201 w 4878879"/>
              <a:gd name="connsiteY0" fmla="*/ 27023 h 5561600"/>
              <a:gd name="connsiteX1" fmla="*/ 3319363 w 4878879"/>
              <a:gd name="connsiteY1" fmla="*/ 148455 h 5561600"/>
              <a:gd name="connsiteX2" fmla="*/ 4537051 w 4878879"/>
              <a:gd name="connsiteY2" fmla="*/ 812768 h 5561600"/>
              <a:gd name="connsiteX3" fmla="*/ 4808824 w 4878879"/>
              <a:gd name="connsiteY3" fmla="*/ 1688176 h 5561600"/>
              <a:gd name="connsiteX4" fmla="*/ 4731757 w 4878879"/>
              <a:gd name="connsiteY4" fmla="*/ 4129957 h 5561600"/>
              <a:gd name="connsiteX5" fmla="*/ 4066645 w 4878879"/>
              <a:gd name="connsiteY5" fmla="*/ 5086104 h 5561600"/>
              <a:gd name="connsiteX6" fmla="*/ 3904327 w 4878879"/>
              <a:gd name="connsiteY6" fmla="*/ 5188057 h 5561600"/>
              <a:gd name="connsiteX7" fmla="*/ 4252545 w 4878879"/>
              <a:gd name="connsiteY7" fmla="*/ 5550248 h 5561600"/>
              <a:gd name="connsiteX8" fmla="*/ 3261589 w 4878879"/>
              <a:gd name="connsiteY8" fmla="*/ 5342119 h 5561600"/>
              <a:gd name="connsiteX9" fmla="*/ 2611563 w 4878879"/>
              <a:gd name="connsiteY9" fmla="*/ 5334732 h 5561600"/>
              <a:gd name="connsiteX10" fmla="*/ 1770683 w 4878879"/>
              <a:gd name="connsiteY10" fmla="*/ 5287984 h 5561600"/>
              <a:gd name="connsiteX11" fmla="*/ 816119 w 4878879"/>
              <a:gd name="connsiteY11" fmla="*/ 5036636 h 5561600"/>
              <a:gd name="connsiteX12" fmla="*/ 117446 w 4878879"/>
              <a:gd name="connsiteY12" fmla="*/ 3806892 h 5561600"/>
              <a:gd name="connsiteX13" fmla="*/ 1881 w 4878879"/>
              <a:gd name="connsiteY13" fmla="*/ 1811944 h 5561600"/>
              <a:gd name="connsiteX14" fmla="*/ 312225 w 4878879"/>
              <a:gd name="connsiteY14" fmla="*/ 535208 h 5561600"/>
              <a:gd name="connsiteX15" fmla="*/ 1687201 w 4878879"/>
              <a:gd name="connsiteY15" fmla="*/ 27023 h 5561600"/>
              <a:gd name="connsiteX0" fmla="*/ 1687201 w 4878879"/>
              <a:gd name="connsiteY0" fmla="*/ 27023 h 5559489"/>
              <a:gd name="connsiteX1" fmla="*/ 3319363 w 4878879"/>
              <a:gd name="connsiteY1" fmla="*/ 148455 h 5559489"/>
              <a:gd name="connsiteX2" fmla="*/ 4537051 w 4878879"/>
              <a:gd name="connsiteY2" fmla="*/ 812768 h 5559489"/>
              <a:gd name="connsiteX3" fmla="*/ 4808824 w 4878879"/>
              <a:gd name="connsiteY3" fmla="*/ 1688176 h 5559489"/>
              <a:gd name="connsiteX4" fmla="*/ 4731757 w 4878879"/>
              <a:gd name="connsiteY4" fmla="*/ 4129957 h 5559489"/>
              <a:gd name="connsiteX5" fmla="*/ 4066645 w 4878879"/>
              <a:gd name="connsiteY5" fmla="*/ 5086104 h 5559489"/>
              <a:gd name="connsiteX6" fmla="*/ 3917777 w 4878879"/>
              <a:gd name="connsiteY6" fmla="*/ 5218161 h 5559489"/>
              <a:gd name="connsiteX7" fmla="*/ 4252545 w 4878879"/>
              <a:gd name="connsiteY7" fmla="*/ 5550248 h 5559489"/>
              <a:gd name="connsiteX8" fmla="*/ 3261589 w 4878879"/>
              <a:gd name="connsiteY8" fmla="*/ 5342119 h 5559489"/>
              <a:gd name="connsiteX9" fmla="*/ 2611563 w 4878879"/>
              <a:gd name="connsiteY9" fmla="*/ 5334732 h 5559489"/>
              <a:gd name="connsiteX10" fmla="*/ 1770683 w 4878879"/>
              <a:gd name="connsiteY10" fmla="*/ 5287984 h 5559489"/>
              <a:gd name="connsiteX11" fmla="*/ 816119 w 4878879"/>
              <a:gd name="connsiteY11" fmla="*/ 5036636 h 5559489"/>
              <a:gd name="connsiteX12" fmla="*/ 117446 w 4878879"/>
              <a:gd name="connsiteY12" fmla="*/ 3806892 h 5559489"/>
              <a:gd name="connsiteX13" fmla="*/ 1881 w 4878879"/>
              <a:gd name="connsiteY13" fmla="*/ 1811944 h 5559489"/>
              <a:gd name="connsiteX14" fmla="*/ 312225 w 4878879"/>
              <a:gd name="connsiteY14" fmla="*/ 535208 h 5559489"/>
              <a:gd name="connsiteX15" fmla="*/ 1687201 w 4878879"/>
              <a:gd name="connsiteY15" fmla="*/ 27023 h 5559489"/>
              <a:gd name="connsiteX0" fmla="*/ 1687201 w 4876214"/>
              <a:gd name="connsiteY0" fmla="*/ 27023 h 5559489"/>
              <a:gd name="connsiteX1" fmla="*/ 3319363 w 4876214"/>
              <a:gd name="connsiteY1" fmla="*/ 148455 h 5559489"/>
              <a:gd name="connsiteX2" fmla="*/ 4537051 w 4876214"/>
              <a:gd name="connsiteY2" fmla="*/ 812768 h 5559489"/>
              <a:gd name="connsiteX3" fmla="*/ 4808824 w 4876214"/>
              <a:gd name="connsiteY3" fmla="*/ 1688176 h 5559489"/>
              <a:gd name="connsiteX4" fmla="*/ 4731757 w 4876214"/>
              <a:gd name="connsiteY4" fmla="*/ 4129957 h 5559489"/>
              <a:gd name="connsiteX5" fmla="*/ 4133891 w 4876214"/>
              <a:gd name="connsiteY5" fmla="*/ 5071052 h 5559489"/>
              <a:gd name="connsiteX6" fmla="*/ 3917777 w 4876214"/>
              <a:gd name="connsiteY6" fmla="*/ 5218161 h 5559489"/>
              <a:gd name="connsiteX7" fmla="*/ 4252545 w 4876214"/>
              <a:gd name="connsiteY7" fmla="*/ 5550248 h 5559489"/>
              <a:gd name="connsiteX8" fmla="*/ 3261589 w 4876214"/>
              <a:gd name="connsiteY8" fmla="*/ 5342119 h 5559489"/>
              <a:gd name="connsiteX9" fmla="*/ 2611563 w 4876214"/>
              <a:gd name="connsiteY9" fmla="*/ 5334732 h 5559489"/>
              <a:gd name="connsiteX10" fmla="*/ 1770683 w 4876214"/>
              <a:gd name="connsiteY10" fmla="*/ 5287984 h 5559489"/>
              <a:gd name="connsiteX11" fmla="*/ 816119 w 4876214"/>
              <a:gd name="connsiteY11" fmla="*/ 5036636 h 5559489"/>
              <a:gd name="connsiteX12" fmla="*/ 117446 w 4876214"/>
              <a:gd name="connsiteY12" fmla="*/ 3806892 h 5559489"/>
              <a:gd name="connsiteX13" fmla="*/ 1881 w 4876214"/>
              <a:gd name="connsiteY13" fmla="*/ 1811944 h 5559489"/>
              <a:gd name="connsiteX14" fmla="*/ 312225 w 4876214"/>
              <a:gd name="connsiteY14" fmla="*/ 535208 h 5559489"/>
              <a:gd name="connsiteX15" fmla="*/ 1687201 w 4876214"/>
              <a:gd name="connsiteY15" fmla="*/ 27023 h 5559489"/>
              <a:gd name="connsiteX0" fmla="*/ 1687201 w 4876214"/>
              <a:gd name="connsiteY0" fmla="*/ 27023 h 5559489"/>
              <a:gd name="connsiteX1" fmla="*/ 3319363 w 4876214"/>
              <a:gd name="connsiteY1" fmla="*/ 148455 h 5559489"/>
              <a:gd name="connsiteX2" fmla="*/ 4537051 w 4876214"/>
              <a:gd name="connsiteY2" fmla="*/ 812768 h 5559489"/>
              <a:gd name="connsiteX3" fmla="*/ 4808824 w 4876214"/>
              <a:gd name="connsiteY3" fmla="*/ 1688176 h 5559489"/>
              <a:gd name="connsiteX4" fmla="*/ 4731757 w 4876214"/>
              <a:gd name="connsiteY4" fmla="*/ 4129957 h 5559489"/>
              <a:gd name="connsiteX5" fmla="*/ 4133891 w 4876214"/>
              <a:gd name="connsiteY5" fmla="*/ 5071052 h 5559489"/>
              <a:gd name="connsiteX6" fmla="*/ 3917777 w 4876214"/>
              <a:gd name="connsiteY6" fmla="*/ 5218161 h 5559489"/>
              <a:gd name="connsiteX7" fmla="*/ 4252545 w 4876214"/>
              <a:gd name="connsiteY7" fmla="*/ 5550248 h 5559489"/>
              <a:gd name="connsiteX8" fmla="*/ 3261589 w 4876214"/>
              <a:gd name="connsiteY8" fmla="*/ 5342119 h 5559489"/>
              <a:gd name="connsiteX9" fmla="*/ 2611563 w 4876214"/>
              <a:gd name="connsiteY9" fmla="*/ 5334732 h 5559489"/>
              <a:gd name="connsiteX10" fmla="*/ 1770683 w 4876214"/>
              <a:gd name="connsiteY10" fmla="*/ 5287984 h 5559489"/>
              <a:gd name="connsiteX11" fmla="*/ 816119 w 4876214"/>
              <a:gd name="connsiteY11" fmla="*/ 5036636 h 5559489"/>
              <a:gd name="connsiteX12" fmla="*/ 117446 w 4876214"/>
              <a:gd name="connsiteY12" fmla="*/ 3806892 h 5559489"/>
              <a:gd name="connsiteX13" fmla="*/ 1881 w 4876214"/>
              <a:gd name="connsiteY13" fmla="*/ 1811944 h 5559489"/>
              <a:gd name="connsiteX14" fmla="*/ 312225 w 4876214"/>
              <a:gd name="connsiteY14" fmla="*/ 535208 h 5559489"/>
              <a:gd name="connsiteX15" fmla="*/ 1687201 w 4876214"/>
              <a:gd name="connsiteY15" fmla="*/ 27023 h 5559489"/>
              <a:gd name="connsiteX0" fmla="*/ 1687201 w 4876214"/>
              <a:gd name="connsiteY0" fmla="*/ 27023 h 5559489"/>
              <a:gd name="connsiteX1" fmla="*/ 3319363 w 4876214"/>
              <a:gd name="connsiteY1" fmla="*/ 148455 h 5559489"/>
              <a:gd name="connsiteX2" fmla="*/ 4537051 w 4876214"/>
              <a:gd name="connsiteY2" fmla="*/ 812768 h 5559489"/>
              <a:gd name="connsiteX3" fmla="*/ 4808824 w 4876214"/>
              <a:gd name="connsiteY3" fmla="*/ 1688176 h 5559489"/>
              <a:gd name="connsiteX4" fmla="*/ 4731757 w 4876214"/>
              <a:gd name="connsiteY4" fmla="*/ 4129957 h 5559489"/>
              <a:gd name="connsiteX5" fmla="*/ 4133891 w 4876214"/>
              <a:gd name="connsiteY5" fmla="*/ 5071052 h 5559489"/>
              <a:gd name="connsiteX6" fmla="*/ 3917777 w 4876214"/>
              <a:gd name="connsiteY6" fmla="*/ 5218161 h 5559489"/>
              <a:gd name="connsiteX7" fmla="*/ 4252545 w 4876214"/>
              <a:gd name="connsiteY7" fmla="*/ 5550248 h 5559489"/>
              <a:gd name="connsiteX8" fmla="*/ 3248140 w 4876214"/>
              <a:gd name="connsiteY8" fmla="*/ 5342119 h 5559489"/>
              <a:gd name="connsiteX9" fmla="*/ 2611563 w 4876214"/>
              <a:gd name="connsiteY9" fmla="*/ 5334732 h 5559489"/>
              <a:gd name="connsiteX10" fmla="*/ 1770683 w 4876214"/>
              <a:gd name="connsiteY10" fmla="*/ 5287984 h 5559489"/>
              <a:gd name="connsiteX11" fmla="*/ 816119 w 4876214"/>
              <a:gd name="connsiteY11" fmla="*/ 5036636 h 5559489"/>
              <a:gd name="connsiteX12" fmla="*/ 117446 w 4876214"/>
              <a:gd name="connsiteY12" fmla="*/ 3806892 h 5559489"/>
              <a:gd name="connsiteX13" fmla="*/ 1881 w 4876214"/>
              <a:gd name="connsiteY13" fmla="*/ 1811944 h 5559489"/>
              <a:gd name="connsiteX14" fmla="*/ 312225 w 4876214"/>
              <a:gd name="connsiteY14" fmla="*/ 535208 h 5559489"/>
              <a:gd name="connsiteX15" fmla="*/ 1687201 w 4876214"/>
              <a:gd name="connsiteY15" fmla="*/ 27023 h 5559489"/>
              <a:gd name="connsiteX0" fmla="*/ 1687201 w 4875797"/>
              <a:gd name="connsiteY0" fmla="*/ 27023 h 5559489"/>
              <a:gd name="connsiteX1" fmla="*/ 3319363 w 4875797"/>
              <a:gd name="connsiteY1" fmla="*/ 148455 h 5559489"/>
              <a:gd name="connsiteX2" fmla="*/ 4537051 w 4875797"/>
              <a:gd name="connsiteY2" fmla="*/ 812768 h 5559489"/>
              <a:gd name="connsiteX3" fmla="*/ 4808824 w 4875797"/>
              <a:gd name="connsiteY3" fmla="*/ 1688176 h 5559489"/>
              <a:gd name="connsiteX4" fmla="*/ 4731757 w 4875797"/>
              <a:gd name="connsiteY4" fmla="*/ 4129957 h 5559489"/>
              <a:gd name="connsiteX5" fmla="*/ 4144712 w 4875797"/>
              <a:gd name="connsiteY5" fmla="*/ 5022607 h 5559489"/>
              <a:gd name="connsiteX6" fmla="*/ 3917777 w 4875797"/>
              <a:gd name="connsiteY6" fmla="*/ 5218161 h 5559489"/>
              <a:gd name="connsiteX7" fmla="*/ 4252545 w 4875797"/>
              <a:gd name="connsiteY7" fmla="*/ 5550248 h 5559489"/>
              <a:gd name="connsiteX8" fmla="*/ 3248140 w 4875797"/>
              <a:gd name="connsiteY8" fmla="*/ 5342119 h 5559489"/>
              <a:gd name="connsiteX9" fmla="*/ 2611563 w 4875797"/>
              <a:gd name="connsiteY9" fmla="*/ 5334732 h 5559489"/>
              <a:gd name="connsiteX10" fmla="*/ 1770683 w 4875797"/>
              <a:gd name="connsiteY10" fmla="*/ 5287984 h 5559489"/>
              <a:gd name="connsiteX11" fmla="*/ 816119 w 4875797"/>
              <a:gd name="connsiteY11" fmla="*/ 5036636 h 5559489"/>
              <a:gd name="connsiteX12" fmla="*/ 117446 w 4875797"/>
              <a:gd name="connsiteY12" fmla="*/ 3806892 h 5559489"/>
              <a:gd name="connsiteX13" fmla="*/ 1881 w 4875797"/>
              <a:gd name="connsiteY13" fmla="*/ 1811944 h 5559489"/>
              <a:gd name="connsiteX14" fmla="*/ 312225 w 4875797"/>
              <a:gd name="connsiteY14" fmla="*/ 535208 h 5559489"/>
              <a:gd name="connsiteX15" fmla="*/ 1687201 w 4875797"/>
              <a:gd name="connsiteY15" fmla="*/ 27023 h 5559489"/>
              <a:gd name="connsiteX0" fmla="*/ 1687201 w 4859714"/>
              <a:gd name="connsiteY0" fmla="*/ 27023 h 5559489"/>
              <a:gd name="connsiteX1" fmla="*/ 3319363 w 4859714"/>
              <a:gd name="connsiteY1" fmla="*/ 148455 h 5559489"/>
              <a:gd name="connsiteX2" fmla="*/ 4537051 w 4859714"/>
              <a:gd name="connsiteY2" fmla="*/ 812768 h 5559489"/>
              <a:gd name="connsiteX3" fmla="*/ 4808824 w 4859714"/>
              <a:gd name="connsiteY3" fmla="*/ 1688176 h 5559489"/>
              <a:gd name="connsiteX4" fmla="*/ 4656006 w 4859714"/>
              <a:gd name="connsiteY4" fmla="*/ 4008845 h 5559489"/>
              <a:gd name="connsiteX5" fmla="*/ 4144712 w 4859714"/>
              <a:gd name="connsiteY5" fmla="*/ 5022607 h 5559489"/>
              <a:gd name="connsiteX6" fmla="*/ 3917777 w 4859714"/>
              <a:gd name="connsiteY6" fmla="*/ 5218161 h 5559489"/>
              <a:gd name="connsiteX7" fmla="*/ 4252545 w 4859714"/>
              <a:gd name="connsiteY7" fmla="*/ 5550248 h 5559489"/>
              <a:gd name="connsiteX8" fmla="*/ 3248140 w 4859714"/>
              <a:gd name="connsiteY8" fmla="*/ 5342119 h 5559489"/>
              <a:gd name="connsiteX9" fmla="*/ 2611563 w 4859714"/>
              <a:gd name="connsiteY9" fmla="*/ 5334732 h 5559489"/>
              <a:gd name="connsiteX10" fmla="*/ 1770683 w 4859714"/>
              <a:gd name="connsiteY10" fmla="*/ 5287984 h 5559489"/>
              <a:gd name="connsiteX11" fmla="*/ 816119 w 4859714"/>
              <a:gd name="connsiteY11" fmla="*/ 5036636 h 5559489"/>
              <a:gd name="connsiteX12" fmla="*/ 117446 w 4859714"/>
              <a:gd name="connsiteY12" fmla="*/ 3806892 h 5559489"/>
              <a:gd name="connsiteX13" fmla="*/ 1881 w 4859714"/>
              <a:gd name="connsiteY13" fmla="*/ 1811944 h 5559489"/>
              <a:gd name="connsiteX14" fmla="*/ 312225 w 4859714"/>
              <a:gd name="connsiteY14" fmla="*/ 535208 h 5559489"/>
              <a:gd name="connsiteX15" fmla="*/ 1687201 w 4859714"/>
              <a:gd name="connsiteY15" fmla="*/ 27023 h 5559489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611563 w 4859714"/>
              <a:gd name="connsiteY9" fmla="*/ 5334732 h 5565860"/>
              <a:gd name="connsiteX10" fmla="*/ 1770683 w 4859714"/>
              <a:gd name="connsiteY10" fmla="*/ 5287984 h 5565860"/>
              <a:gd name="connsiteX11" fmla="*/ 816119 w 4859714"/>
              <a:gd name="connsiteY11" fmla="*/ 5036636 h 5565860"/>
              <a:gd name="connsiteX12" fmla="*/ 117446 w 4859714"/>
              <a:gd name="connsiteY12" fmla="*/ 3806892 h 5565860"/>
              <a:gd name="connsiteX13" fmla="*/ 1881 w 4859714"/>
              <a:gd name="connsiteY13" fmla="*/ 1811944 h 5565860"/>
              <a:gd name="connsiteX14" fmla="*/ 312225 w 4859714"/>
              <a:gd name="connsiteY14" fmla="*/ 535208 h 5565860"/>
              <a:gd name="connsiteX15" fmla="*/ 1687201 w 4859714"/>
              <a:gd name="connsiteY15" fmla="*/ 27023 h 5565860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535813 w 4859714"/>
              <a:gd name="connsiteY9" fmla="*/ 5334732 h 5565860"/>
              <a:gd name="connsiteX10" fmla="*/ 1770683 w 4859714"/>
              <a:gd name="connsiteY10" fmla="*/ 5287984 h 5565860"/>
              <a:gd name="connsiteX11" fmla="*/ 816119 w 4859714"/>
              <a:gd name="connsiteY11" fmla="*/ 5036636 h 5565860"/>
              <a:gd name="connsiteX12" fmla="*/ 117446 w 4859714"/>
              <a:gd name="connsiteY12" fmla="*/ 3806892 h 5565860"/>
              <a:gd name="connsiteX13" fmla="*/ 1881 w 4859714"/>
              <a:gd name="connsiteY13" fmla="*/ 1811944 h 5565860"/>
              <a:gd name="connsiteX14" fmla="*/ 312225 w 4859714"/>
              <a:gd name="connsiteY14" fmla="*/ 535208 h 5565860"/>
              <a:gd name="connsiteX15" fmla="*/ 1687201 w 4859714"/>
              <a:gd name="connsiteY15" fmla="*/ 27023 h 5565860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535813 w 4859714"/>
              <a:gd name="connsiteY9" fmla="*/ 5334732 h 5565860"/>
              <a:gd name="connsiteX10" fmla="*/ 816119 w 4859714"/>
              <a:gd name="connsiteY10" fmla="*/ 5036636 h 5565860"/>
              <a:gd name="connsiteX11" fmla="*/ 117446 w 4859714"/>
              <a:gd name="connsiteY11" fmla="*/ 3806892 h 5565860"/>
              <a:gd name="connsiteX12" fmla="*/ 1881 w 4859714"/>
              <a:gd name="connsiteY12" fmla="*/ 1811944 h 5565860"/>
              <a:gd name="connsiteX13" fmla="*/ 312225 w 4859714"/>
              <a:gd name="connsiteY13" fmla="*/ 535208 h 5565860"/>
              <a:gd name="connsiteX14" fmla="*/ 1687201 w 4859714"/>
              <a:gd name="connsiteY14" fmla="*/ 27023 h 5565860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470884 w 4859714"/>
              <a:gd name="connsiteY9" fmla="*/ 5346843 h 5565860"/>
              <a:gd name="connsiteX10" fmla="*/ 816119 w 4859714"/>
              <a:gd name="connsiteY10" fmla="*/ 5036636 h 5565860"/>
              <a:gd name="connsiteX11" fmla="*/ 117446 w 4859714"/>
              <a:gd name="connsiteY11" fmla="*/ 3806892 h 5565860"/>
              <a:gd name="connsiteX12" fmla="*/ 1881 w 4859714"/>
              <a:gd name="connsiteY12" fmla="*/ 1811944 h 5565860"/>
              <a:gd name="connsiteX13" fmla="*/ 312225 w 4859714"/>
              <a:gd name="connsiteY13" fmla="*/ 535208 h 5565860"/>
              <a:gd name="connsiteX14" fmla="*/ 1687201 w 4859714"/>
              <a:gd name="connsiteY14" fmla="*/ 27023 h 5565860"/>
              <a:gd name="connsiteX0" fmla="*/ 1687201 w 4859714"/>
              <a:gd name="connsiteY0" fmla="*/ 27023 h 5569827"/>
              <a:gd name="connsiteX1" fmla="*/ 3319363 w 4859714"/>
              <a:gd name="connsiteY1" fmla="*/ 148455 h 5569827"/>
              <a:gd name="connsiteX2" fmla="*/ 4537051 w 4859714"/>
              <a:gd name="connsiteY2" fmla="*/ 812768 h 5569827"/>
              <a:gd name="connsiteX3" fmla="*/ 4808824 w 4859714"/>
              <a:gd name="connsiteY3" fmla="*/ 1688176 h 5569827"/>
              <a:gd name="connsiteX4" fmla="*/ 4656006 w 4859714"/>
              <a:gd name="connsiteY4" fmla="*/ 4008845 h 5569827"/>
              <a:gd name="connsiteX5" fmla="*/ 4144712 w 4859714"/>
              <a:gd name="connsiteY5" fmla="*/ 5022607 h 5569827"/>
              <a:gd name="connsiteX6" fmla="*/ 3917777 w 4859714"/>
              <a:gd name="connsiteY6" fmla="*/ 5218161 h 5569827"/>
              <a:gd name="connsiteX7" fmla="*/ 4252545 w 4859714"/>
              <a:gd name="connsiteY7" fmla="*/ 5550248 h 5569827"/>
              <a:gd name="connsiteX8" fmla="*/ 3118283 w 4859714"/>
              <a:gd name="connsiteY8" fmla="*/ 5378453 h 5569827"/>
              <a:gd name="connsiteX9" fmla="*/ 2470884 w 4859714"/>
              <a:gd name="connsiteY9" fmla="*/ 5346843 h 5569827"/>
              <a:gd name="connsiteX10" fmla="*/ 816119 w 4859714"/>
              <a:gd name="connsiteY10" fmla="*/ 5036636 h 5569827"/>
              <a:gd name="connsiteX11" fmla="*/ 117446 w 4859714"/>
              <a:gd name="connsiteY11" fmla="*/ 3806892 h 5569827"/>
              <a:gd name="connsiteX12" fmla="*/ 1881 w 4859714"/>
              <a:gd name="connsiteY12" fmla="*/ 1811944 h 5569827"/>
              <a:gd name="connsiteX13" fmla="*/ 312225 w 4859714"/>
              <a:gd name="connsiteY13" fmla="*/ 535208 h 5569827"/>
              <a:gd name="connsiteX14" fmla="*/ 1687201 w 4859714"/>
              <a:gd name="connsiteY14" fmla="*/ 27023 h 5569827"/>
              <a:gd name="connsiteX0" fmla="*/ 1687201 w 4859714"/>
              <a:gd name="connsiteY0" fmla="*/ 27023 h 5560916"/>
              <a:gd name="connsiteX1" fmla="*/ 3319363 w 4859714"/>
              <a:gd name="connsiteY1" fmla="*/ 148455 h 5560916"/>
              <a:gd name="connsiteX2" fmla="*/ 4537051 w 4859714"/>
              <a:gd name="connsiteY2" fmla="*/ 812768 h 5560916"/>
              <a:gd name="connsiteX3" fmla="*/ 4808824 w 4859714"/>
              <a:gd name="connsiteY3" fmla="*/ 1688176 h 5560916"/>
              <a:gd name="connsiteX4" fmla="*/ 4656006 w 4859714"/>
              <a:gd name="connsiteY4" fmla="*/ 4008845 h 5560916"/>
              <a:gd name="connsiteX5" fmla="*/ 4144712 w 4859714"/>
              <a:gd name="connsiteY5" fmla="*/ 5022607 h 5560916"/>
              <a:gd name="connsiteX6" fmla="*/ 3917777 w 4859714"/>
              <a:gd name="connsiteY6" fmla="*/ 5218161 h 5560916"/>
              <a:gd name="connsiteX7" fmla="*/ 4252545 w 4859714"/>
              <a:gd name="connsiteY7" fmla="*/ 5550248 h 5560916"/>
              <a:gd name="connsiteX8" fmla="*/ 3118283 w 4859714"/>
              <a:gd name="connsiteY8" fmla="*/ 5378453 h 5560916"/>
              <a:gd name="connsiteX9" fmla="*/ 2470884 w 4859714"/>
              <a:gd name="connsiteY9" fmla="*/ 5346843 h 5560916"/>
              <a:gd name="connsiteX10" fmla="*/ 816119 w 4859714"/>
              <a:gd name="connsiteY10" fmla="*/ 5036636 h 5560916"/>
              <a:gd name="connsiteX11" fmla="*/ 117446 w 4859714"/>
              <a:gd name="connsiteY11" fmla="*/ 3806892 h 5560916"/>
              <a:gd name="connsiteX12" fmla="*/ 1881 w 4859714"/>
              <a:gd name="connsiteY12" fmla="*/ 1811944 h 5560916"/>
              <a:gd name="connsiteX13" fmla="*/ 312225 w 4859714"/>
              <a:gd name="connsiteY13" fmla="*/ 535208 h 5560916"/>
              <a:gd name="connsiteX14" fmla="*/ 1687201 w 4859714"/>
              <a:gd name="connsiteY14" fmla="*/ 27023 h 5560916"/>
              <a:gd name="connsiteX0" fmla="*/ 1687201 w 4859714"/>
              <a:gd name="connsiteY0" fmla="*/ 27023 h 5564310"/>
              <a:gd name="connsiteX1" fmla="*/ 3319363 w 4859714"/>
              <a:gd name="connsiteY1" fmla="*/ 148455 h 5564310"/>
              <a:gd name="connsiteX2" fmla="*/ 4537051 w 4859714"/>
              <a:gd name="connsiteY2" fmla="*/ 812768 h 5564310"/>
              <a:gd name="connsiteX3" fmla="*/ 4808824 w 4859714"/>
              <a:gd name="connsiteY3" fmla="*/ 1688176 h 5564310"/>
              <a:gd name="connsiteX4" fmla="*/ 4656006 w 4859714"/>
              <a:gd name="connsiteY4" fmla="*/ 4008845 h 5564310"/>
              <a:gd name="connsiteX5" fmla="*/ 4144712 w 4859714"/>
              <a:gd name="connsiteY5" fmla="*/ 5022607 h 5564310"/>
              <a:gd name="connsiteX6" fmla="*/ 3939420 w 4859714"/>
              <a:gd name="connsiteY6" fmla="*/ 5169716 h 5564310"/>
              <a:gd name="connsiteX7" fmla="*/ 4252545 w 4859714"/>
              <a:gd name="connsiteY7" fmla="*/ 5550248 h 5564310"/>
              <a:gd name="connsiteX8" fmla="*/ 3118283 w 4859714"/>
              <a:gd name="connsiteY8" fmla="*/ 5378453 h 5564310"/>
              <a:gd name="connsiteX9" fmla="*/ 2470884 w 4859714"/>
              <a:gd name="connsiteY9" fmla="*/ 5346843 h 5564310"/>
              <a:gd name="connsiteX10" fmla="*/ 816119 w 4859714"/>
              <a:gd name="connsiteY10" fmla="*/ 5036636 h 5564310"/>
              <a:gd name="connsiteX11" fmla="*/ 117446 w 4859714"/>
              <a:gd name="connsiteY11" fmla="*/ 3806892 h 5564310"/>
              <a:gd name="connsiteX12" fmla="*/ 1881 w 4859714"/>
              <a:gd name="connsiteY12" fmla="*/ 1811944 h 5564310"/>
              <a:gd name="connsiteX13" fmla="*/ 312225 w 4859714"/>
              <a:gd name="connsiteY13" fmla="*/ 535208 h 5564310"/>
              <a:gd name="connsiteX14" fmla="*/ 1687201 w 4859714"/>
              <a:gd name="connsiteY14" fmla="*/ 27023 h 5564310"/>
              <a:gd name="connsiteX0" fmla="*/ 1687201 w 4859448"/>
              <a:gd name="connsiteY0" fmla="*/ 27023 h 5564310"/>
              <a:gd name="connsiteX1" fmla="*/ 3319363 w 4859448"/>
              <a:gd name="connsiteY1" fmla="*/ 148455 h 5564310"/>
              <a:gd name="connsiteX2" fmla="*/ 4537051 w 4859448"/>
              <a:gd name="connsiteY2" fmla="*/ 812768 h 5564310"/>
              <a:gd name="connsiteX3" fmla="*/ 4808824 w 4859448"/>
              <a:gd name="connsiteY3" fmla="*/ 1688176 h 5564310"/>
              <a:gd name="connsiteX4" fmla="*/ 4656006 w 4859448"/>
              <a:gd name="connsiteY4" fmla="*/ 4008845 h 5564310"/>
              <a:gd name="connsiteX5" fmla="*/ 4155534 w 4859448"/>
              <a:gd name="connsiteY5" fmla="*/ 4962051 h 5564310"/>
              <a:gd name="connsiteX6" fmla="*/ 3939420 w 4859448"/>
              <a:gd name="connsiteY6" fmla="*/ 5169716 h 5564310"/>
              <a:gd name="connsiteX7" fmla="*/ 4252545 w 4859448"/>
              <a:gd name="connsiteY7" fmla="*/ 5550248 h 5564310"/>
              <a:gd name="connsiteX8" fmla="*/ 3118283 w 4859448"/>
              <a:gd name="connsiteY8" fmla="*/ 5378453 h 5564310"/>
              <a:gd name="connsiteX9" fmla="*/ 2470884 w 4859448"/>
              <a:gd name="connsiteY9" fmla="*/ 5346843 h 5564310"/>
              <a:gd name="connsiteX10" fmla="*/ 816119 w 4859448"/>
              <a:gd name="connsiteY10" fmla="*/ 5036636 h 5564310"/>
              <a:gd name="connsiteX11" fmla="*/ 117446 w 4859448"/>
              <a:gd name="connsiteY11" fmla="*/ 3806892 h 5564310"/>
              <a:gd name="connsiteX12" fmla="*/ 1881 w 4859448"/>
              <a:gd name="connsiteY12" fmla="*/ 1811944 h 5564310"/>
              <a:gd name="connsiteX13" fmla="*/ 312225 w 4859448"/>
              <a:gd name="connsiteY13" fmla="*/ 535208 h 5564310"/>
              <a:gd name="connsiteX14" fmla="*/ 1687201 w 4859448"/>
              <a:gd name="connsiteY14" fmla="*/ 27023 h 5564310"/>
              <a:gd name="connsiteX0" fmla="*/ 1687201 w 4859448"/>
              <a:gd name="connsiteY0" fmla="*/ 27023 h 5564310"/>
              <a:gd name="connsiteX1" fmla="*/ 3319363 w 4859448"/>
              <a:gd name="connsiteY1" fmla="*/ 148455 h 5564310"/>
              <a:gd name="connsiteX2" fmla="*/ 4537051 w 4859448"/>
              <a:gd name="connsiteY2" fmla="*/ 812768 h 5564310"/>
              <a:gd name="connsiteX3" fmla="*/ 4808824 w 4859448"/>
              <a:gd name="connsiteY3" fmla="*/ 1688176 h 5564310"/>
              <a:gd name="connsiteX4" fmla="*/ 4656006 w 4859448"/>
              <a:gd name="connsiteY4" fmla="*/ 4008845 h 5564310"/>
              <a:gd name="connsiteX5" fmla="*/ 4155534 w 4859448"/>
              <a:gd name="connsiteY5" fmla="*/ 4962051 h 5564310"/>
              <a:gd name="connsiteX6" fmla="*/ 3939420 w 4859448"/>
              <a:gd name="connsiteY6" fmla="*/ 5169716 h 5564310"/>
              <a:gd name="connsiteX7" fmla="*/ 4252545 w 4859448"/>
              <a:gd name="connsiteY7" fmla="*/ 5550248 h 5564310"/>
              <a:gd name="connsiteX8" fmla="*/ 3118283 w 4859448"/>
              <a:gd name="connsiteY8" fmla="*/ 5378453 h 5564310"/>
              <a:gd name="connsiteX9" fmla="*/ 2470884 w 4859448"/>
              <a:gd name="connsiteY9" fmla="*/ 5346843 h 5564310"/>
              <a:gd name="connsiteX10" fmla="*/ 816119 w 4859448"/>
              <a:gd name="connsiteY10" fmla="*/ 5036636 h 5564310"/>
              <a:gd name="connsiteX11" fmla="*/ 117446 w 4859448"/>
              <a:gd name="connsiteY11" fmla="*/ 3806892 h 5564310"/>
              <a:gd name="connsiteX12" fmla="*/ 1881 w 4859448"/>
              <a:gd name="connsiteY12" fmla="*/ 1811944 h 5564310"/>
              <a:gd name="connsiteX13" fmla="*/ 312225 w 4859448"/>
              <a:gd name="connsiteY13" fmla="*/ 535208 h 5564310"/>
              <a:gd name="connsiteX14" fmla="*/ 1687201 w 4859448"/>
              <a:gd name="connsiteY14" fmla="*/ 27023 h 5564310"/>
              <a:gd name="connsiteX0" fmla="*/ 1687201 w 4867586"/>
              <a:gd name="connsiteY0" fmla="*/ 27023 h 5564310"/>
              <a:gd name="connsiteX1" fmla="*/ 3319363 w 4867586"/>
              <a:gd name="connsiteY1" fmla="*/ 148455 h 5564310"/>
              <a:gd name="connsiteX2" fmla="*/ 4537051 w 4867586"/>
              <a:gd name="connsiteY2" fmla="*/ 812768 h 5564310"/>
              <a:gd name="connsiteX3" fmla="*/ 4808824 w 4867586"/>
              <a:gd name="connsiteY3" fmla="*/ 1688176 h 5564310"/>
              <a:gd name="connsiteX4" fmla="*/ 4699292 w 4867586"/>
              <a:gd name="connsiteY4" fmla="*/ 3839287 h 5564310"/>
              <a:gd name="connsiteX5" fmla="*/ 4155534 w 4867586"/>
              <a:gd name="connsiteY5" fmla="*/ 4962051 h 5564310"/>
              <a:gd name="connsiteX6" fmla="*/ 3939420 w 4867586"/>
              <a:gd name="connsiteY6" fmla="*/ 5169716 h 5564310"/>
              <a:gd name="connsiteX7" fmla="*/ 4252545 w 4867586"/>
              <a:gd name="connsiteY7" fmla="*/ 5550248 h 5564310"/>
              <a:gd name="connsiteX8" fmla="*/ 3118283 w 4867586"/>
              <a:gd name="connsiteY8" fmla="*/ 5378453 h 5564310"/>
              <a:gd name="connsiteX9" fmla="*/ 2470884 w 4867586"/>
              <a:gd name="connsiteY9" fmla="*/ 5346843 h 5564310"/>
              <a:gd name="connsiteX10" fmla="*/ 816119 w 4867586"/>
              <a:gd name="connsiteY10" fmla="*/ 5036636 h 5564310"/>
              <a:gd name="connsiteX11" fmla="*/ 117446 w 4867586"/>
              <a:gd name="connsiteY11" fmla="*/ 3806892 h 5564310"/>
              <a:gd name="connsiteX12" fmla="*/ 1881 w 4867586"/>
              <a:gd name="connsiteY12" fmla="*/ 1811944 h 5564310"/>
              <a:gd name="connsiteX13" fmla="*/ 312225 w 4867586"/>
              <a:gd name="connsiteY13" fmla="*/ 535208 h 5564310"/>
              <a:gd name="connsiteX14" fmla="*/ 1687201 w 4867586"/>
              <a:gd name="connsiteY14" fmla="*/ 27023 h 5564310"/>
              <a:gd name="connsiteX0" fmla="*/ 1687201 w 4866633"/>
              <a:gd name="connsiteY0" fmla="*/ 27023 h 5564310"/>
              <a:gd name="connsiteX1" fmla="*/ 3319363 w 4866633"/>
              <a:gd name="connsiteY1" fmla="*/ 148455 h 5564310"/>
              <a:gd name="connsiteX2" fmla="*/ 4537051 w 4866633"/>
              <a:gd name="connsiteY2" fmla="*/ 812768 h 5564310"/>
              <a:gd name="connsiteX3" fmla="*/ 4808824 w 4866633"/>
              <a:gd name="connsiteY3" fmla="*/ 1688176 h 5564310"/>
              <a:gd name="connsiteX4" fmla="*/ 4699292 w 4866633"/>
              <a:gd name="connsiteY4" fmla="*/ 3839287 h 5564310"/>
              <a:gd name="connsiteX5" fmla="*/ 4186249 w 4866633"/>
              <a:gd name="connsiteY5" fmla="*/ 4927675 h 5564310"/>
              <a:gd name="connsiteX6" fmla="*/ 3939420 w 4866633"/>
              <a:gd name="connsiteY6" fmla="*/ 5169716 h 5564310"/>
              <a:gd name="connsiteX7" fmla="*/ 4252545 w 4866633"/>
              <a:gd name="connsiteY7" fmla="*/ 5550248 h 5564310"/>
              <a:gd name="connsiteX8" fmla="*/ 3118283 w 4866633"/>
              <a:gd name="connsiteY8" fmla="*/ 5378453 h 5564310"/>
              <a:gd name="connsiteX9" fmla="*/ 2470884 w 4866633"/>
              <a:gd name="connsiteY9" fmla="*/ 5346843 h 5564310"/>
              <a:gd name="connsiteX10" fmla="*/ 816119 w 4866633"/>
              <a:gd name="connsiteY10" fmla="*/ 5036636 h 5564310"/>
              <a:gd name="connsiteX11" fmla="*/ 117446 w 4866633"/>
              <a:gd name="connsiteY11" fmla="*/ 3806892 h 5564310"/>
              <a:gd name="connsiteX12" fmla="*/ 1881 w 4866633"/>
              <a:gd name="connsiteY12" fmla="*/ 1811944 h 5564310"/>
              <a:gd name="connsiteX13" fmla="*/ 312225 w 4866633"/>
              <a:gd name="connsiteY13" fmla="*/ 535208 h 5564310"/>
              <a:gd name="connsiteX14" fmla="*/ 1687201 w 4866633"/>
              <a:gd name="connsiteY14" fmla="*/ 27023 h 5564310"/>
              <a:gd name="connsiteX0" fmla="*/ 1687201 w 4866633"/>
              <a:gd name="connsiteY0" fmla="*/ 27023 h 5564310"/>
              <a:gd name="connsiteX1" fmla="*/ 3319363 w 4866633"/>
              <a:gd name="connsiteY1" fmla="*/ 148455 h 5564310"/>
              <a:gd name="connsiteX2" fmla="*/ 4537051 w 4866633"/>
              <a:gd name="connsiteY2" fmla="*/ 812768 h 5564310"/>
              <a:gd name="connsiteX3" fmla="*/ 4808824 w 4866633"/>
              <a:gd name="connsiteY3" fmla="*/ 1688176 h 5564310"/>
              <a:gd name="connsiteX4" fmla="*/ 4699292 w 4866633"/>
              <a:gd name="connsiteY4" fmla="*/ 3839287 h 5564310"/>
              <a:gd name="connsiteX5" fmla="*/ 4186249 w 4866633"/>
              <a:gd name="connsiteY5" fmla="*/ 4927675 h 5564310"/>
              <a:gd name="connsiteX6" fmla="*/ 3939420 w 4866633"/>
              <a:gd name="connsiteY6" fmla="*/ 5169716 h 5564310"/>
              <a:gd name="connsiteX7" fmla="*/ 4252545 w 4866633"/>
              <a:gd name="connsiteY7" fmla="*/ 5550248 h 5564310"/>
              <a:gd name="connsiteX8" fmla="*/ 3118283 w 4866633"/>
              <a:gd name="connsiteY8" fmla="*/ 5378453 h 5564310"/>
              <a:gd name="connsiteX9" fmla="*/ 2470884 w 4866633"/>
              <a:gd name="connsiteY9" fmla="*/ 5346843 h 5564310"/>
              <a:gd name="connsiteX10" fmla="*/ 816119 w 4866633"/>
              <a:gd name="connsiteY10" fmla="*/ 5036636 h 5564310"/>
              <a:gd name="connsiteX11" fmla="*/ 117446 w 4866633"/>
              <a:gd name="connsiteY11" fmla="*/ 3806892 h 5564310"/>
              <a:gd name="connsiteX12" fmla="*/ 1881 w 4866633"/>
              <a:gd name="connsiteY12" fmla="*/ 1811944 h 5564310"/>
              <a:gd name="connsiteX13" fmla="*/ 312225 w 4866633"/>
              <a:gd name="connsiteY13" fmla="*/ 535208 h 5564310"/>
              <a:gd name="connsiteX14" fmla="*/ 1687201 w 4866633"/>
              <a:gd name="connsiteY14" fmla="*/ 27023 h 5564310"/>
              <a:gd name="connsiteX0" fmla="*/ 1687201 w 4866633"/>
              <a:gd name="connsiteY0" fmla="*/ 27023 h 5564310"/>
              <a:gd name="connsiteX1" fmla="*/ 3319363 w 4866633"/>
              <a:gd name="connsiteY1" fmla="*/ 148455 h 5564310"/>
              <a:gd name="connsiteX2" fmla="*/ 4537051 w 4866633"/>
              <a:gd name="connsiteY2" fmla="*/ 812768 h 5564310"/>
              <a:gd name="connsiteX3" fmla="*/ 4808824 w 4866633"/>
              <a:gd name="connsiteY3" fmla="*/ 1688176 h 5564310"/>
              <a:gd name="connsiteX4" fmla="*/ 4699292 w 4866633"/>
              <a:gd name="connsiteY4" fmla="*/ 3839287 h 5564310"/>
              <a:gd name="connsiteX5" fmla="*/ 4186249 w 4866633"/>
              <a:gd name="connsiteY5" fmla="*/ 4927675 h 5564310"/>
              <a:gd name="connsiteX6" fmla="*/ 3939420 w 4866633"/>
              <a:gd name="connsiteY6" fmla="*/ 5169716 h 5564310"/>
              <a:gd name="connsiteX7" fmla="*/ 4252545 w 4866633"/>
              <a:gd name="connsiteY7" fmla="*/ 5550248 h 5564310"/>
              <a:gd name="connsiteX8" fmla="*/ 3118283 w 4866633"/>
              <a:gd name="connsiteY8" fmla="*/ 5378453 h 5564310"/>
              <a:gd name="connsiteX9" fmla="*/ 2470884 w 4866633"/>
              <a:gd name="connsiteY9" fmla="*/ 5346843 h 5564310"/>
              <a:gd name="connsiteX10" fmla="*/ 816119 w 4866633"/>
              <a:gd name="connsiteY10" fmla="*/ 5036636 h 5564310"/>
              <a:gd name="connsiteX11" fmla="*/ 117446 w 4866633"/>
              <a:gd name="connsiteY11" fmla="*/ 3806892 h 5564310"/>
              <a:gd name="connsiteX12" fmla="*/ 1881 w 4866633"/>
              <a:gd name="connsiteY12" fmla="*/ 1811944 h 5564310"/>
              <a:gd name="connsiteX13" fmla="*/ 312225 w 4866633"/>
              <a:gd name="connsiteY13" fmla="*/ 535208 h 5564310"/>
              <a:gd name="connsiteX14" fmla="*/ 1687201 w 4866633"/>
              <a:gd name="connsiteY14" fmla="*/ 27023 h 5564310"/>
              <a:gd name="connsiteX0" fmla="*/ 1687201 w 4871417"/>
              <a:gd name="connsiteY0" fmla="*/ 27023 h 5564310"/>
              <a:gd name="connsiteX1" fmla="*/ 3319363 w 4871417"/>
              <a:gd name="connsiteY1" fmla="*/ 148455 h 5564310"/>
              <a:gd name="connsiteX2" fmla="*/ 4537051 w 4871417"/>
              <a:gd name="connsiteY2" fmla="*/ 812768 h 5564310"/>
              <a:gd name="connsiteX3" fmla="*/ 4808824 w 4871417"/>
              <a:gd name="connsiteY3" fmla="*/ 1688176 h 5564310"/>
              <a:gd name="connsiteX4" fmla="*/ 4699292 w 4871417"/>
              <a:gd name="connsiteY4" fmla="*/ 3839287 h 5564310"/>
              <a:gd name="connsiteX5" fmla="*/ 4186249 w 4871417"/>
              <a:gd name="connsiteY5" fmla="*/ 4927675 h 5564310"/>
              <a:gd name="connsiteX6" fmla="*/ 3939420 w 4871417"/>
              <a:gd name="connsiteY6" fmla="*/ 5169716 h 5564310"/>
              <a:gd name="connsiteX7" fmla="*/ 4252545 w 4871417"/>
              <a:gd name="connsiteY7" fmla="*/ 5550248 h 5564310"/>
              <a:gd name="connsiteX8" fmla="*/ 3118283 w 4871417"/>
              <a:gd name="connsiteY8" fmla="*/ 5378453 h 5564310"/>
              <a:gd name="connsiteX9" fmla="*/ 2470884 w 4871417"/>
              <a:gd name="connsiteY9" fmla="*/ 5346843 h 5564310"/>
              <a:gd name="connsiteX10" fmla="*/ 816119 w 4871417"/>
              <a:gd name="connsiteY10" fmla="*/ 5036636 h 5564310"/>
              <a:gd name="connsiteX11" fmla="*/ 117446 w 4871417"/>
              <a:gd name="connsiteY11" fmla="*/ 3806892 h 5564310"/>
              <a:gd name="connsiteX12" fmla="*/ 1881 w 4871417"/>
              <a:gd name="connsiteY12" fmla="*/ 1811944 h 5564310"/>
              <a:gd name="connsiteX13" fmla="*/ 312225 w 4871417"/>
              <a:gd name="connsiteY13" fmla="*/ 535208 h 5564310"/>
              <a:gd name="connsiteX14" fmla="*/ 1687201 w 4871417"/>
              <a:gd name="connsiteY14" fmla="*/ 27023 h 5564310"/>
              <a:gd name="connsiteX0" fmla="*/ 1687201 w 4871417"/>
              <a:gd name="connsiteY0" fmla="*/ 27023 h 5564310"/>
              <a:gd name="connsiteX1" fmla="*/ 3319363 w 4871417"/>
              <a:gd name="connsiteY1" fmla="*/ 148455 h 5564310"/>
              <a:gd name="connsiteX2" fmla="*/ 4537051 w 4871417"/>
              <a:gd name="connsiteY2" fmla="*/ 812768 h 5564310"/>
              <a:gd name="connsiteX3" fmla="*/ 4808824 w 4871417"/>
              <a:gd name="connsiteY3" fmla="*/ 1688176 h 5564310"/>
              <a:gd name="connsiteX4" fmla="*/ 4699292 w 4871417"/>
              <a:gd name="connsiteY4" fmla="*/ 3839287 h 5564310"/>
              <a:gd name="connsiteX5" fmla="*/ 4186249 w 4871417"/>
              <a:gd name="connsiteY5" fmla="*/ 4927675 h 5564310"/>
              <a:gd name="connsiteX6" fmla="*/ 3939420 w 4871417"/>
              <a:gd name="connsiteY6" fmla="*/ 5169716 h 5564310"/>
              <a:gd name="connsiteX7" fmla="*/ 4252545 w 4871417"/>
              <a:gd name="connsiteY7" fmla="*/ 5550248 h 5564310"/>
              <a:gd name="connsiteX8" fmla="*/ 3118283 w 4871417"/>
              <a:gd name="connsiteY8" fmla="*/ 5378453 h 5564310"/>
              <a:gd name="connsiteX9" fmla="*/ 2470884 w 4871417"/>
              <a:gd name="connsiteY9" fmla="*/ 5346843 h 5564310"/>
              <a:gd name="connsiteX10" fmla="*/ 816119 w 4871417"/>
              <a:gd name="connsiteY10" fmla="*/ 5036636 h 5564310"/>
              <a:gd name="connsiteX11" fmla="*/ 117446 w 4871417"/>
              <a:gd name="connsiteY11" fmla="*/ 3806892 h 5564310"/>
              <a:gd name="connsiteX12" fmla="*/ 1881 w 4871417"/>
              <a:gd name="connsiteY12" fmla="*/ 1811944 h 5564310"/>
              <a:gd name="connsiteX13" fmla="*/ 312225 w 4871417"/>
              <a:gd name="connsiteY13" fmla="*/ 535208 h 5564310"/>
              <a:gd name="connsiteX14" fmla="*/ 1687201 w 4871417"/>
              <a:gd name="connsiteY14" fmla="*/ 27023 h 5564310"/>
              <a:gd name="connsiteX0" fmla="*/ 1614724 w 4798940"/>
              <a:gd name="connsiteY0" fmla="*/ 27023 h 5564310"/>
              <a:gd name="connsiteX1" fmla="*/ 3246886 w 4798940"/>
              <a:gd name="connsiteY1" fmla="*/ 148455 h 5564310"/>
              <a:gd name="connsiteX2" fmla="*/ 4464574 w 4798940"/>
              <a:gd name="connsiteY2" fmla="*/ 812768 h 5564310"/>
              <a:gd name="connsiteX3" fmla="*/ 4736347 w 4798940"/>
              <a:gd name="connsiteY3" fmla="*/ 1688176 h 5564310"/>
              <a:gd name="connsiteX4" fmla="*/ 4626815 w 4798940"/>
              <a:gd name="connsiteY4" fmla="*/ 3839287 h 5564310"/>
              <a:gd name="connsiteX5" fmla="*/ 4113772 w 4798940"/>
              <a:gd name="connsiteY5" fmla="*/ 4927675 h 5564310"/>
              <a:gd name="connsiteX6" fmla="*/ 3866943 w 4798940"/>
              <a:gd name="connsiteY6" fmla="*/ 5169716 h 5564310"/>
              <a:gd name="connsiteX7" fmla="*/ 4180068 w 4798940"/>
              <a:gd name="connsiteY7" fmla="*/ 5550248 h 5564310"/>
              <a:gd name="connsiteX8" fmla="*/ 3045806 w 4798940"/>
              <a:gd name="connsiteY8" fmla="*/ 5378453 h 5564310"/>
              <a:gd name="connsiteX9" fmla="*/ 2398407 w 4798940"/>
              <a:gd name="connsiteY9" fmla="*/ 5346843 h 5564310"/>
              <a:gd name="connsiteX10" fmla="*/ 743642 w 4798940"/>
              <a:gd name="connsiteY10" fmla="*/ 5036636 h 5564310"/>
              <a:gd name="connsiteX11" fmla="*/ 44969 w 4798940"/>
              <a:gd name="connsiteY11" fmla="*/ 3806892 h 5564310"/>
              <a:gd name="connsiteX12" fmla="*/ 239748 w 4798940"/>
              <a:gd name="connsiteY12" fmla="*/ 535208 h 5564310"/>
              <a:gd name="connsiteX13" fmla="*/ 1614724 w 4798940"/>
              <a:gd name="connsiteY13" fmla="*/ 27023 h 5564310"/>
              <a:gd name="connsiteX0" fmla="*/ 1626312 w 4810528"/>
              <a:gd name="connsiteY0" fmla="*/ 49000 h 5586287"/>
              <a:gd name="connsiteX1" fmla="*/ 3258474 w 4810528"/>
              <a:gd name="connsiteY1" fmla="*/ 170432 h 5586287"/>
              <a:gd name="connsiteX2" fmla="*/ 4476162 w 4810528"/>
              <a:gd name="connsiteY2" fmla="*/ 834745 h 5586287"/>
              <a:gd name="connsiteX3" fmla="*/ 4747935 w 4810528"/>
              <a:gd name="connsiteY3" fmla="*/ 1710153 h 5586287"/>
              <a:gd name="connsiteX4" fmla="*/ 4638403 w 4810528"/>
              <a:gd name="connsiteY4" fmla="*/ 3861264 h 5586287"/>
              <a:gd name="connsiteX5" fmla="*/ 4125360 w 4810528"/>
              <a:gd name="connsiteY5" fmla="*/ 4949652 h 5586287"/>
              <a:gd name="connsiteX6" fmla="*/ 3878531 w 4810528"/>
              <a:gd name="connsiteY6" fmla="*/ 5191693 h 5586287"/>
              <a:gd name="connsiteX7" fmla="*/ 4191656 w 4810528"/>
              <a:gd name="connsiteY7" fmla="*/ 5572225 h 5586287"/>
              <a:gd name="connsiteX8" fmla="*/ 3057394 w 4810528"/>
              <a:gd name="connsiteY8" fmla="*/ 5400430 h 5586287"/>
              <a:gd name="connsiteX9" fmla="*/ 2409995 w 4810528"/>
              <a:gd name="connsiteY9" fmla="*/ 5368820 h 5586287"/>
              <a:gd name="connsiteX10" fmla="*/ 755230 w 4810528"/>
              <a:gd name="connsiteY10" fmla="*/ 5058613 h 5586287"/>
              <a:gd name="connsiteX11" fmla="*/ 56557 w 4810528"/>
              <a:gd name="connsiteY11" fmla="*/ 3828869 h 5586287"/>
              <a:gd name="connsiteX12" fmla="*/ 213038 w 4810528"/>
              <a:gd name="connsiteY12" fmla="*/ 857223 h 5586287"/>
              <a:gd name="connsiteX13" fmla="*/ 1626312 w 4810528"/>
              <a:gd name="connsiteY13" fmla="*/ 49000 h 5586287"/>
              <a:gd name="connsiteX0" fmla="*/ 1622094 w 4806310"/>
              <a:gd name="connsiteY0" fmla="*/ 59516 h 5596803"/>
              <a:gd name="connsiteX1" fmla="*/ 3254256 w 4806310"/>
              <a:gd name="connsiteY1" fmla="*/ 180948 h 5596803"/>
              <a:gd name="connsiteX2" fmla="*/ 4471944 w 4806310"/>
              <a:gd name="connsiteY2" fmla="*/ 845261 h 5596803"/>
              <a:gd name="connsiteX3" fmla="*/ 4743717 w 4806310"/>
              <a:gd name="connsiteY3" fmla="*/ 1720669 h 5596803"/>
              <a:gd name="connsiteX4" fmla="*/ 4634185 w 4806310"/>
              <a:gd name="connsiteY4" fmla="*/ 3871780 h 5596803"/>
              <a:gd name="connsiteX5" fmla="*/ 4121142 w 4806310"/>
              <a:gd name="connsiteY5" fmla="*/ 4960168 h 5596803"/>
              <a:gd name="connsiteX6" fmla="*/ 3874313 w 4806310"/>
              <a:gd name="connsiteY6" fmla="*/ 5202209 h 5596803"/>
              <a:gd name="connsiteX7" fmla="*/ 4187438 w 4806310"/>
              <a:gd name="connsiteY7" fmla="*/ 5582741 h 5596803"/>
              <a:gd name="connsiteX8" fmla="*/ 3053176 w 4806310"/>
              <a:gd name="connsiteY8" fmla="*/ 5410946 h 5596803"/>
              <a:gd name="connsiteX9" fmla="*/ 2405777 w 4806310"/>
              <a:gd name="connsiteY9" fmla="*/ 5379336 h 5596803"/>
              <a:gd name="connsiteX10" fmla="*/ 751012 w 4806310"/>
              <a:gd name="connsiteY10" fmla="*/ 5069129 h 5596803"/>
              <a:gd name="connsiteX11" fmla="*/ 52339 w 4806310"/>
              <a:gd name="connsiteY11" fmla="*/ 3839385 h 5596803"/>
              <a:gd name="connsiteX12" fmla="*/ 221586 w 4806310"/>
              <a:gd name="connsiteY12" fmla="*/ 1010614 h 5596803"/>
              <a:gd name="connsiteX13" fmla="*/ 1622094 w 4806310"/>
              <a:gd name="connsiteY13" fmla="*/ 59516 h 5596803"/>
              <a:gd name="connsiteX0" fmla="*/ 1658258 w 4842474"/>
              <a:gd name="connsiteY0" fmla="*/ 59516 h 5596803"/>
              <a:gd name="connsiteX1" fmla="*/ 3290420 w 4842474"/>
              <a:gd name="connsiteY1" fmla="*/ 180948 h 5596803"/>
              <a:gd name="connsiteX2" fmla="*/ 4508108 w 4842474"/>
              <a:gd name="connsiteY2" fmla="*/ 845261 h 5596803"/>
              <a:gd name="connsiteX3" fmla="*/ 4779881 w 4842474"/>
              <a:gd name="connsiteY3" fmla="*/ 1720669 h 5596803"/>
              <a:gd name="connsiteX4" fmla="*/ 4670349 w 4842474"/>
              <a:gd name="connsiteY4" fmla="*/ 3871780 h 5596803"/>
              <a:gd name="connsiteX5" fmla="*/ 4157306 w 4842474"/>
              <a:gd name="connsiteY5" fmla="*/ 4960168 h 5596803"/>
              <a:gd name="connsiteX6" fmla="*/ 3910477 w 4842474"/>
              <a:gd name="connsiteY6" fmla="*/ 5202209 h 5596803"/>
              <a:gd name="connsiteX7" fmla="*/ 4223602 w 4842474"/>
              <a:gd name="connsiteY7" fmla="*/ 5582741 h 5596803"/>
              <a:gd name="connsiteX8" fmla="*/ 3089340 w 4842474"/>
              <a:gd name="connsiteY8" fmla="*/ 5410946 h 5596803"/>
              <a:gd name="connsiteX9" fmla="*/ 2441941 w 4842474"/>
              <a:gd name="connsiteY9" fmla="*/ 5379336 h 5596803"/>
              <a:gd name="connsiteX10" fmla="*/ 787176 w 4842474"/>
              <a:gd name="connsiteY10" fmla="*/ 5069129 h 5596803"/>
              <a:gd name="connsiteX11" fmla="*/ 88503 w 4842474"/>
              <a:gd name="connsiteY11" fmla="*/ 3839385 h 5596803"/>
              <a:gd name="connsiteX12" fmla="*/ 257750 w 4842474"/>
              <a:gd name="connsiteY12" fmla="*/ 1010614 h 5596803"/>
              <a:gd name="connsiteX13" fmla="*/ 1658258 w 4842474"/>
              <a:gd name="connsiteY13" fmla="*/ 59516 h 5596803"/>
              <a:gd name="connsiteX0" fmla="*/ 1658258 w 4842474"/>
              <a:gd name="connsiteY0" fmla="*/ 59516 h 5596803"/>
              <a:gd name="connsiteX1" fmla="*/ 3290420 w 4842474"/>
              <a:gd name="connsiteY1" fmla="*/ 180948 h 5596803"/>
              <a:gd name="connsiteX2" fmla="*/ 4508108 w 4842474"/>
              <a:gd name="connsiteY2" fmla="*/ 845261 h 5596803"/>
              <a:gd name="connsiteX3" fmla="*/ 4779881 w 4842474"/>
              <a:gd name="connsiteY3" fmla="*/ 1720669 h 5596803"/>
              <a:gd name="connsiteX4" fmla="*/ 4670349 w 4842474"/>
              <a:gd name="connsiteY4" fmla="*/ 3871780 h 5596803"/>
              <a:gd name="connsiteX5" fmla="*/ 4157306 w 4842474"/>
              <a:gd name="connsiteY5" fmla="*/ 4960168 h 5596803"/>
              <a:gd name="connsiteX6" fmla="*/ 3910477 w 4842474"/>
              <a:gd name="connsiteY6" fmla="*/ 5202209 h 5596803"/>
              <a:gd name="connsiteX7" fmla="*/ 4223602 w 4842474"/>
              <a:gd name="connsiteY7" fmla="*/ 5582741 h 5596803"/>
              <a:gd name="connsiteX8" fmla="*/ 3089340 w 4842474"/>
              <a:gd name="connsiteY8" fmla="*/ 5410946 h 5596803"/>
              <a:gd name="connsiteX9" fmla="*/ 2441941 w 4842474"/>
              <a:gd name="connsiteY9" fmla="*/ 5379336 h 5596803"/>
              <a:gd name="connsiteX10" fmla="*/ 787176 w 4842474"/>
              <a:gd name="connsiteY10" fmla="*/ 5069129 h 5596803"/>
              <a:gd name="connsiteX11" fmla="*/ 88503 w 4842474"/>
              <a:gd name="connsiteY11" fmla="*/ 3839385 h 5596803"/>
              <a:gd name="connsiteX12" fmla="*/ 257750 w 4842474"/>
              <a:gd name="connsiteY12" fmla="*/ 1010614 h 5596803"/>
              <a:gd name="connsiteX13" fmla="*/ 1658258 w 4842474"/>
              <a:gd name="connsiteY13" fmla="*/ 59516 h 5596803"/>
              <a:gd name="connsiteX0" fmla="*/ 1658258 w 4842474"/>
              <a:gd name="connsiteY0" fmla="*/ 53205 h 5590492"/>
              <a:gd name="connsiteX1" fmla="*/ 3290420 w 4842474"/>
              <a:gd name="connsiteY1" fmla="*/ 174637 h 5590492"/>
              <a:gd name="connsiteX2" fmla="*/ 4508108 w 4842474"/>
              <a:gd name="connsiteY2" fmla="*/ 838950 h 5590492"/>
              <a:gd name="connsiteX3" fmla="*/ 4779881 w 4842474"/>
              <a:gd name="connsiteY3" fmla="*/ 1714358 h 5590492"/>
              <a:gd name="connsiteX4" fmla="*/ 4670349 w 4842474"/>
              <a:gd name="connsiteY4" fmla="*/ 3865469 h 5590492"/>
              <a:gd name="connsiteX5" fmla="*/ 4157306 w 4842474"/>
              <a:gd name="connsiteY5" fmla="*/ 4953857 h 5590492"/>
              <a:gd name="connsiteX6" fmla="*/ 3910477 w 4842474"/>
              <a:gd name="connsiteY6" fmla="*/ 5195898 h 5590492"/>
              <a:gd name="connsiteX7" fmla="*/ 4223602 w 4842474"/>
              <a:gd name="connsiteY7" fmla="*/ 5576430 h 5590492"/>
              <a:gd name="connsiteX8" fmla="*/ 3089340 w 4842474"/>
              <a:gd name="connsiteY8" fmla="*/ 5404635 h 5590492"/>
              <a:gd name="connsiteX9" fmla="*/ 2441941 w 4842474"/>
              <a:gd name="connsiteY9" fmla="*/ 5373025 h 5590492"/>
              <a:gd name="connsiteX10" fmla="*/ 787176 w 4842474"/>
              <a:gd name="connsiteY10" fmla="*/ 5062818 h 5590492"/>
              <a:gd name="connsiteX11" fmla="*/ 88503 w 4842474"/>
              <a:gd name="connsiteY11" fmla="*/ 3833074 h 5590492"/>
              <a:gd name="connsiteX12" fmla="*/ 257750 w 4842474"/>
              <a:gd name="connsiteY12" fmla="*/ 918578 h 5590492"/>
              <a:gd name="connsiteX13" fmla="*/ 1658258 w 4842474"/>
              <a:gd name="connsiteY13" fmla="*/ 53205 h 5590492"/>
              <a:gd name="connsiteX0" fmla="*/ 1658258 w 4842474"/>
              <a:gd name="connsiteY0" fmla="*/ 53205 h 5590492"/>
              <a:gd name="connsiteX1" fmla="*/ 3290420 w 4842474"/>
              <a:gd name="connsiteY1" fmla="*/ 174637 h 5590492"/>
              <a:gd name="connsiteX2" fmla="*/ 4508108 w 4842474"/>
              <a:gd name="connsiteY2" fmla="*/ 838950 h 5590492"/>
              <a:gd name="connsiteX3" fmla="*/ 4779881 w 4842474"/>
              <a:gd name="connsiteY3" fmla="*/ 1714358 h 5590492"/>
              <a:gd name="connsiteX4" fmla="*/ 4670349 w 4842474"/>
              <a:gd name="connsiteY4" fmla="*/ 3865469 h 5590492"/>
              <a:gd name="connsiteX5" fmla="*/ 4157306 w 4842474"/>
              <a:gd name="connsiteY5" fmla="*/ 4953857 h 5590492"/>
              <a:gd name="connsiteX6" fmla="*/ 3910477 w 4842474"/>
              <a:gd name="connsiteY6" fmla="*/ 5195898 h 5590492"/>
              <a:gd name="connsiteX7" fmla="*/ 4223602 w 4842474"/>
              <a:gd name="connsiteY7" fmla="*/ 5576430 h 5590492"/>
              <a:gd name="connsiteX8" fmla="*/ 3089340 w 4842474"/>
              <a:gd name="connsiteY8" fmla="*/ 5404635 h 5590492"/>
              <a:gd name="connsiteX9" fmla="*/ 2441941 w 4842474"/>
              <a:gd name="connsiteY9" fmla="*/ 5373025 h 5590492"/>
              <a:gd name="connsiteX10" fmla="*/ 787176 w 4842474"/>
              <a:gd name="connsiteY10" fmla="*/ 5062818 h 5590492"/>
              <a:gd name="connsiteX11" fmla="*/ 88503 w 4842474"/>
              <a:gd name="connsiteY11" fmla="*/ 3804499 h 5590492"/>
              <a:gd name="connsiteX12" fmla="*/ 257750 w 4842474"/>
              <a:gd name="connsiteY12" fmla="*/ 918578 h 5590492"/>
              <a:gd name="connsiteX13" fmla="*/ 1658258 w 4842474"/>
              <a:gd name="connsiteY13" fmla="*/ 53205 h 5590492"/>
              <a:gd name="connsiteX0" fmla="*/ 1658258 w 4842474"/>
              <a:gd name="connsiteY0" fmla="*/ 53205 h 5590492"/>
              <a:gd name="connsiteX1" fmla="*/ 3290420 w 4842474"/>
              <a:gd name="connsiteY1" fmla="*/ 174637 h 5590492"/>
              <a:gd name="connsiteX2" fmla="*/ 4508108 w 4842474"/>
              <a:gd name="connsiteY2" fmla="*/ 838950 h 5590492"/>
              <a:gd name="connsiteX3" fmla="*/ 4779881 w 4842474"/>
              <a:gd name="connsiteY3" fmla="*/ 1714358 h 5590492"/>
              <a:gd name="connsiteX4" fmla="*/ 4670349 w 4842474"/>
              <a:gd name="connsiteY4" fmla="*/ 3865469 h 5590492"/>
              <a:gd name="connsiteX5" fmla="*/ 4157306 w 4842474"/>
              <a:gd name="connsiteY5" fmla="*/ 4953857 h 5590492"/>
              <a:gd name="connsiteX6" fmla="*/ 3910477 w 4842474"/>
              <a:gd name="connsiteY6" fmla="*/ 5195898 h 5590492"/>
              <a:gd name="connsiteX7" fmla="*/ 4223602 w 4842474"/>
              <a:gd name="connsiteY7" fmla="*/ 5576430 h 5590492"/>
              <a:gd name="connsiteX8" fmla="*/ 3089340 w 4842474"/>
              <a:gd name="connsiteY8" fmla="*/ 5404635 h 5590492"/>
              <a:gd name="connsiteX9" fmla="*/ 2441941 w 4842474"/>
              <a:gd name="connsiteY9" fmla="*/ 5373025 h 5590492"/>
              <a:gd name="connsiteX10" fmla="*/ 978667 w 4842474"/>
              <a:gd name="connsiteY10" fmla="*/ 5105681 h 5590492"/>
              <a:gd name="connsiteX11" fmla="*/ 88503 w 4842474"/>
              <a:gd name="connsiteY11" fmla="*/ 3804499 h 5590492"/>
              <a:gd name="connsiteX12" fmla="*/ 257750 w 4842474"/>
              <a:gd name="connsiteY12" fmla="*/ 918578 h 5590492"/>
              <a:gd name="connsiteX13" fmla="*/ 1658258 w 4842474"/>
              <a:gd name="connsiteY13" fmla="*/ 53205 h 5590492"/>
              <a:gd name="connsiteX0" fmla="*/ 1658258 w 4838480"/>
              <a:gd name="connsiteY0" fmla="*/ 53205 h 5590492"/>
              <a:gd name="connsiteX1" fmla="*/ 3290420 w 4838480"/>
              <a:gd name="connsiteY1" fmla="*/ 174637 h 5590492"/>
              <a:gd name="connsiteX2" fmla="*/ 4508108 w 4838480"/>
              <a:gd name="connsiteY2" fmla="*/ 838950 h 5590492"/>
              <a:gd name="connsiteX3" fmla="*/ 4779881 w 4838480"/>
              <a:gd name="connsiteY3" fmla="*/ 1714358 h 5590492"/>
              <a:gd name="connsiteX4" fmla="*/ 4670349 w 4838480"/>
              <a:gd name="connsiteY4" fmla="*/ 3865469 h 5590492"/>
              <a:gd name="connsiteX5" fmla="*/ 4131774 w 4838480"/>
              <a:gd name="connsiteY5" fmla="*/ 4896707 h 5590492"/>
              <a:gd name="connsiteX6" fmla="*/ 3910477 w 4838480"/>
              <a:gd name="connsiteY6" fmla="*/ 5195898 h 5590492"/>
              <a:gd name="connsiteX7" fmla="*/ 4223602 w 4838480"/>
              <a:gd name="connsiteY7" fmla="*/ 5576430 h 5590492"/>
              <a:gd name="connsiteX8" fmla="*/ 3089340 w 4838480"/>
              <a:gd name="connsiteY8" fmla="*/ 5404635 h 5590492"/>
              <a:gd name="connsiteX9" fmla="*/ 2441941 w 4838480"/>
              <a:gd name="connsiteY9" fmla="*/ 5373025 h 5590492"/>
              <a:gd name="connsiteX10" fmla="*/ 978667 w 4838480"/>
              <a:gd name="connsiteY10" fmla="*/ 5105681 h 5590492"/>
              <a:gd name="connsiteX11" fmla="*/ 88503 w 4838480"/>
              <a:gd name="connsiteY11" fmla="*/ 3804499 h 5590492"/>
              <a:gd name="connsiteX12" fmla="*/ 257750 w 4838480"/>
              <a:gd name="connsiteY12" fmla="*/ 918578 h 5590492"/>
              <a:gd name="connsiteX13" fmla="*/ 1658258 w 4838480"/>
              <a:gd name="connsiteY13" fmla="*/ 53205 h 5590492"/>
              <a:gd name="connsiteX0" fmla="*/ 1658258 w 4835856"/>
              <a:gd name="connsiteY0" fmla="*/ 53205 h 5590492"/>
              <a:gd name="connsiteX1" fmla="*/ 3290420 w 4835856"/>
              <a:gd name="connsiteY1" fmla="*/ 174637 h 5590492"/>
              <a:gd name="connsiteX2" fmla="*/ 4508108 w 4835856"/>
              <a:gd name="connsiteY2" fmla="*/ 838950 h 5590492"/>
              <a:gd name="connsiteX3" fmla="*/ 4779881 w 4835856"/>
              <a:gd name="connsiteY3" fmla="*/ 1714358 h 5590492"/>
              <a:gd name="connsiteX4" fmla="*/ 4657583 w 4835856"/>
              <a:gd name="connsiteY4" fmla="*/ 3794031 h 5590492"/>
              <a:gd name="connsiteX5" fmla="*/ 4131774 w 4835856"/>
              <a:gd name="connsiteY5" fmla="*/ 4896707 h 5590492"/>
              <a:gd name="connsiteX6" fmla="*/ 3910477 w 4835856"/>
              <a:gd name="connsiteY6" fmla="*/ 5195898 h 5590492"/>
              <a:gd name="connsiteX7" fmla="*/ 4223602 w 4835856"/>
              <a:gd name="connsiteY7" fmla="*/ 5576430 h 5590492"/>
              <a:gd name="connsiteX8" fmla="*/ 3089340 w 4835856"/>
              <a:gd name="connsiteY8" fmla="*/ 5404635 h 5590492"/>
              <a:gd name="connsiteX9" fmla="*/ 2441941 w 4835856"/>
              <a:gd name="connsiteY9" fmla="*/ 5373025 h 5590492"/>
              <a:gd name="connsiteX10" fmla="*/ 978667 w 4835856"/>
              <a:gd name="connsiteY10" fmla="*/ 5105681 h 5590492"/>
              <a:gd name="connsiteX11" fmla="*/ 88503 w 4835856"/>
              <a:gd name="connsiteY11" fmla="*/ 3804499 h 5590492"/>
              <a:gd name="connsiteX12" fmla="*/ 257750 w 4835856"/>
              <a:gd name="connsiteY12" fmla="*/ 918578 h 5590492"/>
              <a:gd name="connsiteX13" fmla="*/ 1658258 w 4835856"/>
              <a:gd name="connsiteY13" fmla="*/ 53205 h 5590492"/>
              <a:gd name="connsiteX0" fmla="*/ 1658258 w 4874366"/>
              <a:gd name="connsiteY0" fmla="*/ 91536 h 5628823"/>
              <a:gd name="connsiteX1" fmla="*/ 3290420 w 4874366"/>
              <a:gd name="connsiteY1" fmla="*/ 212968 h 5628823"/>
              <a:gd name="connsiteX2" fmla="*/ 4779881 w 4874366"/>
              <a:gd name="connsiteY2" fmla="*/ 1752689 h 5628823"/>
              <a:gd name="connsiteX3" fmla="*/ 4657583 w 4874366"/>
              <a:gd name="connsiteY3" fmla="*/ 3832362 h 5628823"/>
              <a:gd name="connsiteX4" fmla="*/ 4131774 w 4874366"/>
              <a:gd name="connsiteY4" fmla="*/ 4935038 h 5628823"/>
              <a:gd name="connsiteX5" fmla="*/ 3910477 w 4874366"/>
              <a:gd name="connsiteY5" fmla="*/ 5234229 h 5628823"/>
              <a:gd name="connsiteX6" fmla="*/ 4223602 w 4874366"/>
              <a:gd name="connsiteY6" fmla="*/ 5614761 h 5628823"/>
              <a:gd name="connsiteX7" fmla="*/ 3089340 w 4874366"/>
              <a:gd name="connsiteY7" fmla="*/ 5442966 h 5628823"/>
              <a:gd name="connsiteX8" fmla="*/ 2441941 w 4874366"/>
              <a:gd name="connsiteY8" fmla="*/ 5411356 h 5628823"/>
              <a:gd name="connsiteX9" fmla="*/ 978667 w 4874366"/>
              <a:gd name="connsiteY9" fmla="*/ 5144012 h 5628823"/>
              <a:gd name="connsiteX10" fmla="*/ 88503 w 4874366"/>
              <a:gd name="connsiteY10" fmla="*/ 3842830 h 5628823"/>
              <a:gd name="connsiteX11" fmla="*/ 257750 w 4874366"/>
              <a:gd name="connsiteY11" fmla="*/ 956909 h 5628823"/>
              <a:gd name="connsiteX12" fmla="*/ 1658258 w 4874366"/>
              <a:gd name="connsiteY12" fmla="*/ 91536 h 5628823"/>
              <a:gd name="connsiteX0" fmla="*/ 1658258 w 4874366"/>
              <a:gd name="connsiteY0" fmla="*/ 91536 h 5628823"/>
              <a:gd name="connsiteX1" fmla="*/ 3290420 w 4874366"/>
              <a:gd name="connsiteY1" fmla="*/ 212968 h 5628823"/>
              <a:gd name="connsiteX2" fmla="*/ 4779881 w 4874366"/>
              <a:gd name="connsiteY2" fmla="*/ 1752689 h 5628823"/>
              <a:gd name="connsiteX3" fmla="*/ 4657583 w 4874366"/>
              <a:gd name="connsiteY3" fmla="*/ 3832362 h 5628823"/>
              <a:gd name="connsiteX4" fmla="*/ 4131774 w 4874366"/>
              <a:gd name="connsiteY4" fmla="*/ 4935038 h 5628823"/>
              <a:gd name="connsiteX5" fmla="*/ 3910477 w 4874366"/>
              <a:gd name="connsiteY5" fmla="*/ 5234229 h 5628823"/>
              <a:gd name="connsiteX6" fmla="*/ 4223602 w 4874366"/>
              <a:gd name="connsiteY6" fmla="*/ 5614761 h 5628823"/>
              <a:gd name="connsiteX7" fmla="*/ 3089340 w 4874366"/>
              <a:gd name="connsiteY7" fmla="*/ 5442966 h 5628823"/>
              <a:gd name="connsiteX8" fmla="*/ 2441941 w 4874366"/>
              <a:gd name="connsiteY8" fmla="*/ 5411356 h 5628823"/>
              <a:gd name="connsiteX9" fmla="*/ 978667 w 4874366"/>
              <a:gd name="connsiteY9" fmla="*/ 5144012 h 5628823"/>
              <a:gd name="connsiteX10" fmla="*/ 88503 w 4874366"/>
              <a:gd name="connsiteY10" fmla="*/ 3842830 h 5628823"/>
              <a:gd name="connsiteX11" fmla="*/ 257750 w 4874366"/>
              <a:gd name="connsiteY11" fmla="*/ 956909 h 5628823"/>
              <a:gd name="connsiteX12" fmla="*/ 1658258 w 4874366"/>
              <a:gd name="connsiteY12" fmla="*/ 91536 h 5628823"/>
              <a:gd name="connsiteX0" fmla="*/ 1658258 w 4886717"/>
              <a:gd name="connsiteY0" fmla="*/ 81096 h 5618383"/>
              <a:gd name="connsiteX1" fmla="*/ 3290420 w 4886717"/>
              <a:gd name="connsiteY1" fmla="*/ 202528 h 5618383"/>
              <a:gd name="connsiteX2" fmla="*/ 4794941 w 4886717"/>
              <a:gd name="connsiteY2" fmla="*/ 1543088 h 5618383"/>
              <a:gd name="connsiteX3" fmla="*/ 4657583 w 4886717"/>
              <a:gd name="connsiteY3" fmla="*/ 3821922 h 5618383"/>
              <a:gd name="connsiteX4" fmla="*/ 4131774 w 4886717"/>
              <a:gd name="connsiteY4" fmla="*/ 4924598 h 5618383"/>
              <a:gd name="connsiteX5" fmla="*/ 3910477 w 4886717"/>
              <a:gd name="connsiteY5" fmla="*/ 5223789 h 5618383"/>
              <a:gd name="connsiteX6" fmla="*/ 4223602 w 4886717"/>
              <a:gd name="connsiteY6" fmla="*/ 5604321 h 5618383"/>
              <a:gd name="connsiteX7" fmla="*/ 3089340 w 4886717"/>
              <a:gd name="connsiteY7" fmla="*/ 5432526 h 5618383"/>
              <a:gd name="connsiteX8" fmla="*/ 2441941 w 4886717"/>
              <a:gd name="connsiteY8" fmla="*/ 5400916 h 5618383"/>
              <a:gd name="connsiteX9" fmla="*/ 978667 w 4886717"/>
              <a:gd name="connsiteY9" fmla="*/ 5133572 h 5618383"/>
              <a:gd name="connsiteX10" fmla="*/ 88503 w 4886717"/>
              <a:gd name="connsiteY10" fmla="*/ 3832390 h 5618383"/>
              <a:gd name="connsiteX11" fmla="*/ 257750 w 4886717"/>
              <a:gd name="connsiteY11" fmla="*/ 946469 h 5618383"/>
              <a:gd name="connsiteX12" fmla="*/ 1658258 w 4886717"/>
              <a:gd name="connsiteY12" fmla="*/ 81096 h 5618383"/>
              <a:gd name="connsiteX0" fmla="*/ 1658258 w 4886717"/>
              <a:gd name="connsiteY0" fmla="*/ 60710 h 5597997"/>
              <a:gd name="connsiteX1" fmla="*/ 3290420 w 4886717"/>
              <a:gd name="connsiteY1" fmla="*/ 182142 h 5597997"/>
              <a:gd name="connsiteX2" fmla="*/ 4794941 w 4886717"/>
              <a:gd name="connsiteY2" fmla="*/ 1522702 h 5597997"/>
              <a:gd name="connsiteX3" fmla="*/ 4657583 w 4886717"/>
              <a:gd name="connsiteY3" fmla="*/ 3801536 h 5597997"/>
              <a:gd name="connsiteX4" fmla="*/ 4131774 w 4886717"/>
              <a:gd name="connsiteY4" fmla="*/ 4904212 h 5597997"/>
              <a:gd name="connsiteX5" fmla="*/ 3910477 w 4886717"/>
              <a:gd name="connsiteY5" fmla="*/ 5203403 h 5597997"/>
              <a:gd name="connsiteX6" fmla="*/ 4223602 w 4886717"/>
              <a:gd name="connsiteY6" fmla="*/ 5583935 h 5597997"/>
              <a:gd name="connsiteX7" fmla="*/ 3089340 w 4886717"/>
              <a:gd name="connsiteY7" fmla="*/ 5412140 h 5597997"/>
              <a:gd name="connsiteX8" fmla="*/ 2441941 w 4886717"/>
              <a:gd name="connsiteY8" fmla="*/ 5380530 h 5597997"/>
              <a:gd name="connsiteX9" fmla="*/ 978667 w 4886717"/>
              <a:gd name="connsiteY9" fmla="*/ 5113186 h 5597997"/>
              <a:gd name="connsiteX10" fmla="*/ 88503 w 4886717"/>
              <a:gd name="connsiteY10" fmla="*/ 3812004 h 5597997"/>
              <a:gd name="connsiteX11" fmla="*/ 257750 w 4886717"/>
              <a:gd name="connsiteY11" fmla="*/ 926083 h 5597997"/>
              <a:gd name="connsiteX12" fmla="*/ 1658258 w 4886717"/>
              <a:gd name="connsiteY12" fmla="*/ 60710 h 5597997"/>
              <a:gd name="connsiteX0" fmla="*/ 1658258 w 4886717"/>
              <a:gd name="connsiteY0" fmla="*/ 75845 h 5613132"/>
              <a:gd name="connsiteX1" fmla="*/ 3316714 w 4886717"/>
              <a:gd name="connsiteY1" fmla="*/ 157254 h 5613132"/>
              <a:gd name="connsiteX2" fmla="*/ 4794941 w 4886717"/>
              <a:gd name="connsiteY2" fmla="*/ 1537837 h 5613132"/>
              <a:gd name="connsiteX3" fmla="*/ 4657583 w 4886717"/>
              <a:gd name="connsiteY3" fmla="*/ 3816671 h 5613132"/>
              <a:gd name="connsiteX4" fmla="*/ 4131774 w 4886717"/>
              <a:gd name="connsiteY4" fmla="*/ 4919347 h 5613132"/>
              <a:gd name="connsiteX5" fmla="*/ 3910477 w 4886717"/>
              <a:gd name="connsiteY5" fmla="*/ 5218538 h 5613132"/>
              <a:gd name="connsiteX6" fmla="*/ 4223602 w 4886717"/>
              <a:gd name="connsiteY6" fmla="*/ 5599070 h 5613132"/>
              <a:gd name="connsiteX7" fmla="*/ 3089340 w 4886717"/>
              <a:gd name="connsiteY7" fmla="*/ 5427275 h 5613132"/>
              <a:gd name="connsiteX8" fmla="*/ 2441941 w 4886717"/>
              <a:gd name="connsiteY8" fmla="*/ 5395665 h 5613132"/>
              <a:gd name="connsiteX9" fmla="*/ 978667 w 4886717"/>
              <a:gd name="connsiteY9" fmla="*/ 5128321 h 5613132"/>
              <a:gd name="connsiteX10" fmla="*/ 88503 w 4886717"/>
              <a:gd name="connsiteY10" fmla="*/ 3827139 h 5613132"/>
              <a:gd name="connsiteX11" fmla="*/ 257750 w 4886717"/>
              <a:gd name="connsiteY11" fmla="*/ 941218 h 5613132"/>
              <a:gd name="connsiteX12" fmla="*/ 1658258 w 4886717"/>
              <a:gd name="connsiteY12" fmla="*/ 75845 h 5613132"/>
              <a:gd name="connsiteX0" fmla="*/ 1877005 w 5105464"/>
              <a:gd name="connsiteY0" fmla="*/ 69611 h 5606898"/>
              <a:gd name="connsiteX1" fmla="*/ 3535461 w 5105464"/>
              <a:gd name="connsiteY1" fmla="*/ 151020 h 5606898"/>
              <a:gd name="connsiteX2" fmla="*/ 5013688 w 5105464"/>
              <a:gd name="connsiteY2" fmla="*/ 1531603 h 5606898"/>
              <a:gd name="connsiteX3" fmla="*/ 4876330 w 5105464"/>
              <a:gd name="connsiteY3" fmla="*/ 3810437 h 5606898"/>
              <a:gd name="connsiteX4" fmla="*/ 4350521 w 5105464"/>
              <a:gd name="connsiteY4" fmla="*/ 4913113 h 5606898"/>
              <a:gd name="connsiteX5" fmla="*/ 4129224 w 5105464"/>
              <a:gd name="connsiteY5" fmla="*/ 5212304 h 5606898"/>
              <a:gd name="connsiteX6" fmla="*/ 4442349 w 5105464"/>
              <a:gd name="connsiteY6" fmla="*/ 5592836 h 5606898"/>
              <a:gd name="connsiteX7" fmla="*/ 3308087 w 5105464"/>
              <a:gd name="connsiteY7" fmla="*/ 5421041 h 5606898"/>
              <a:gd name="connsiteX8" fmla="*/ 2660688 w 5105464"/>
              <a:gd name="connsiteY8" fmla="*/ 5389431 h 5606898"/>
              <a:gd name="connsiteX9" fmla="*/ 1197414 w 5105464"/>
              <a:gd name="connsiteY9" fmla="*/ 5122087 h 5606898"/>
              <a:gd name="connsiteX10" fmla="*/ 307250 w 5105464"/>
              <a:gd name="connsiteY10" fmla="*/ 3820905 h 5606898"/>
              <a:gd name="connsiteX11" fmla="*/ 147724 w 5105464"/>
              <a:gd name="connsiteY11" fmla="*/ 848509 h 5606898"/>
              <a:gd name="connsiteX12" fmla="*/ 1877005 w 5105464"/>
              <a:gd name="connsiteY12" fmla="*/ 69611 h 5606898"/>
              <a:gd name="connsiteX0" fmla="*/ 2074349 w 5302808"/>
              <a:gd name="connsiteY0" fmla="*/ 69611 h 5606898"/>
              <a:gd name="connsiteX1" fmla="*/ 3732805 w 5302808"/>
              <a:gd name="connsiteY1" fmla="*/ 151020 h 5606898"/>
              <a:gd name="connsiteX2" fmla="*/ 5211032 w 5302808"/>
              <a:gd name="connsiteY2" fmla="*/ 1531603 h 5606898"/>
              <a:gd name="connsiteX3" fmla="*/ 5073674 w 5302808"/>
              <a:gd name="connsiteY3" fmla="*/ 3810437 h 5606898"/>
              <a:gd name="connsiteX4" fmla="*/ 4547865 w 5302808"/>
              <a:gd name="connsiteY4" fmla="*/ 4913113 h 5606898"/>
              <a:gd name="connsiteX5" fmla="*/ 4326568 w 5302808"/>
              <a:gd name="connsiteY5" fmla="*/ 5212304 h 5606898"/>
              <a:gd name="connsiteX6" fmla="*/ 4639693 w 5302808"/>
              <a:gd name="connsiteY6" fmla="*/ 5592836 h 5606898"/>
              <a:gd name="connsiteX7" fmla="*/ 3505431 w 5302808"/>
              <a:gd name="connsiteY7" fmla="*/ 5421041 h 5606898"/>
              <a:gd name="connsiteX8" fmla="*/ 2858032 w 5302808"/>
              <a:gd name="connsiteY8" fmla="*/ 5389431 h 5606898"/>
              <a:gd name="connsiteX9" fmla="*/ 1394758 w 5302808"/>
              <a:gd name="connsiteY9" fmla="*/ 5122087 h 5606898"/>
              <a:gd name="connsiteX10" fmla="*/ 42995 w 5302808"/>
              <a:gd name="connsiteY10" fmla="*/ 3925936 h 5606898"/>
              <a:gd name="connsiteX11" fmla="*/ 345068 w 5302808"/>
              <a:gd name="connsiteY11" fmla="*/ 848509 h 5606898"/>
              <a:gd name="connsiteX12" fmla="*/ 2074349 w 5302808"/>
              <a:gd name="connsiteY12" fmla="*/ 69611 h 5606898"/>
              <a:gd name="connsiteX0" fmla="*/ 2074349 w 5358516"/>
              <a:gd name="connsiteY0" fmla="*/ 69611 h 5606898"/>
              <a:gd name="connsiteX1" fmla="*/ 3732805 w 5358516"/>
              <a:gd name="connsiteY1" fmla="*/ 151020 h 5606898"/>
              <a:gd name="connsiteX2" fmla="*/ 5211032 w 5358516"/>
              <a:gd name="connsiteY2" fmla="*/ 1531603 h 5606898"/>
              <a:gd name="connsiteX3" fmla="*/ 5251485 w 5358516"/>
              <a:gd name="connsiteY3" fmla="*/ 3806563 h 5606898"/>
              <a:gd name="connsiteX4" fmla="*/ 4547865 w 5358516"/>
              <a:gd name="connsiteY4" fmla="*/ 4913113 h 5606898"/>
              <a:gd name="connsiteX5" fmla="*/ 4326568 w 5358516"/>
              <a:gd name="connsiteY5" fmla="*/ 5212304 h 5606898"/>
              <a:gd name="connsiteX6" fmla="*/ 4639693 w 5358516"/>
              <a:gd name="connsiteY6" fmla="*/ 5592836 h 5606898"/>
              <a:gd name="connsiteX7" fmla="*/ 3505431 w 5358516"/>
              <a:gd name="connsiteY7" fmla="*/ 5421041 h 5606898"/>
              <a:gd name="connsiteX8" fmla="*/ 2858032 w 5358516"/>
              <a:gd name="connsiteY8" fmla="*/ 5389431 h 5606898"/>
              <a:gd name="connsiteX9" fmla="*/ 1394758 w 5358516"/>
              <a:gd name="connsiteY9" fmla="*/ 5122087 h 5606898"/>
              <a:gd name="connsiteX10" fmla="*/ 42995 w 5358516"/>
              <a:gd name="connsiteY10" fmla="*/ 3925936 h 5606898"/>
              <a:gd name="connsiteX11" fmla="*/ 345068 w 5358516"/>
              <a:gd name="connsiteY11" fmla="*/ 848509 h 5606898"/>
              <a:gd name="connsiteX12" fmla="*/ 2074349 w 5358516"/>
              <a:gd name="connsiteY12" fmla="*/ 69611 h 5606898"/>
              <a:gd name="connsiteX0" fmla="*/ 2074349 w 5408981"/>
              <a:gd name="connsiteY0" fmla="*/ 88725 h 5626012"/>
              <a:gd name="connsiteX1" fmla="*/ 3732805 w 5408981"/>
              <a:gd name="connsiteY1" fmla="*/ 170134 h 5626012"/>
              <a:gd name="connsiteX2" fmla="*/ 5287679 w 5408981"/>
              <a:gd name="connsiteY2" fmla="*/ 1450060 h 5626012"/>
              <a:gd name="connsiteX3" fmla="*/ 5251485 w 5408981"/>
              <a:gd name="connsiteY3" fmla="*/ 3825677 h 5626012"/>
              <a:gd name="connsiteX4" fmla="*/ 4547865 w 5408981"/>
              <a:gd name="connsiteY4" fmla="*/ 4932227 h 5626012"/>
              <a:gd name="connsiteX5" fmla="*/ 4326568 w 5408981"/>
              <a:gd name="connsiteY5" fmla="*/ 5231418 h 5626012"/>
              <a:gd name="connsiteX6" fmla="*/ 4639693 w 5408981"/>
              <a:gd name="connsiteY6" fmla="*/ 5611950 h 5626012"/>
              <a:gd name="connsiteX7" fmla="*/ 3505431 w 5408981"/>
              <a:gd name="connsiteY7" fmla="*/ 5440155 h 5626012"/>
              <a:gd name="connsiteX8" fmla="*/ 2858032 w 5408981"/>
              <a:gd name="connsiteY8" fmla="*/ 5408545 h 5626012"/>
              <a:gd name="connsiteX9" fmla="*/ 1394758 w 5408981"/>
              <a:gd name="connsiteY9" fmla="*/ 5141201 h 5626012"/>
              <a:gd name="connsiteX10" fmla="*/ 42995 w 5408981"/>
              <a:gd name="connsiteY10" fmla="*/ 3945050 h 5626012"/>
              <a:gd name="connsiteX11" fmla="*/ 345068 w 5408981"/>
              <a:gd name="connsiteY11" fmla="*/ 867623 h 5626012"/>
              <a:gd name="connsiteX12" fmla="*/ 2074349 w 5408981"/>
              <a:gd name="connsiteY12" fmla="*/ 88725 h 5626012"/>
              <a:gd name="connsiteX0" fmla="*/ 2074349 w 5408981"/>
              <a:gd name="connsiteY0" fmla="*/ 88725 h 5626012"/>
              <a:gd name="connsiteX1" fmla="*/ 3732805 w 5408981"/>
              <a:gd name="connsiteY1" fmla="*/ 170134 h 5626012"/>
              <a:gd name="connsiteX2" fmla="*/ 5287679 w 5408981"/>
              <a:gd name="connsiteY2" fmla="*/ 1450060 h 5626012"/>
              <a:gd name="connsiteX3" fmla="*/ 5251485 w 5408981"/>
              <a:gd name="connsiteY3" fmla="*/ 3825677 h 5626012"/>
              <a:gd name="connsiteX4" fmla="*/ 4547865 w 5408981"/>
              <a:gd name="connsiteY4" fmla="*/ 4932227 h 5626012"/>
              <a:gd name="connsiteX5" fmla="*/ 4326568 w 5408981"/>
              <a:gd name="connsiteY5" fmla="*/ 5231418 h 5626012"/>
              <a:gd name="connsiteX6" fmla="*/ 4639693 w 5408981"/>
              <a:gd name="connsiteY6" fmla="*/ 5611950 h 5626012"/>
              <a:gd name="connsiteX7" fmla="*/ 3505431 w 5408981"/>
              <a:gd name="connsiteY7" fmla="*/ 5440155 h 5626012"/>
              <a:gd name="connsiteX8" fmla="*/ 2858032 w 5408981"/>
              <a:gd name="connsiteY8" fmla="*/ 5408545 h 5626012"/>
              <a:gd name="connsiteX9" fmla="*/ 1394758 w 5408981"/>
              <a:gd name="connsiteY9" fmla="*/ 5141201 h 5626012"/>
              <a:gd name="connsiteX10" fmla="*/ 42995 w 5408981"/>
              <a:gd name="connsiteY10" fmla="*/ 3945050 h 5626012"/>
              <a:gd name="connsiteX11" fmla="*/ 345068 w 5408981"/>
              <a:gd name="connsiteY11" fmla="*/ 867623 h 5626012"/>
              <a:gd name="connsiteX12" fmla="*/ 2074349 w 5408981"/>
              <a:gd name="connsiteY12" fmla="*/ 88725 h 5626012"/>
              <a:gd name="connsiteX0" fmla="*/ 2131180 w 5465812"/>
              <a:gd name="connsiteY0" fmla="*/ 88725 h 5626012"/>
              <a:gd name="connsiteX1" fmla="*/ 3789636 w 5465812"/>
              <a:gd name="connsiteY1" fmla="*/ 170134 h 5626012"/>
              <a:gd name="connsiteX2" fmla="*/ 5344510 w 5465812"/>
              <a:gd name="connsiteY2" fmla="*/ 1450060 h 5626012"/>
              <a:gd name="connsiteX3" fmla="*/ 5308316 w 5465812"/>
              <a:gd name="connsiteY3" fmla="*/ 3825677 h 5626012"/>
              <a:gd name="connsiteX4" fmla="*/ 4604696 w 5465812"/>
              <a:gd name="connsiteY4" fmla="*/ 4932227 h 5626012"/>
              <a:gd name="connsiteX5" fmla="*/ 4383399 w 5465812"/>
              <a:gd name="connsiteY5" fmla="*/ 5231418 h 5626012"/>
              <a:gd name="connsiteX6" fmla="*/ 4696524 w 5465812"/>
              <a:gd name="connsiteY6" fmla="*/ 5611950 h 5626012"/>
              <a:gd name="connsiteX7" fmla="*/ 3562262 w 5465812"/>
              <a:gd name="connsiteY7" fmla="*/ 5440155 h 5626012"/>
              <a:gd name="connsiteX8" fmla="*/ 2914863 w 5465812"/>
              <a:gd name="connsiteY8" fmla="*/ 5408545 h 5626012"/>
              <a:gd name="connsiteX9" fmla="*/ 1451589 w 5465812"/>
              <a:gd name="connsiteY9" fmla="*/ 5141201 h 5626012"/>
              <a:gd name="connsiteX10" fmla="*/ 30475 w 5465812"/>
              <a:gd name="connsiteY10" fmla="*/ 3949237 h 5626012"/>
              <a:gd name="connsiteX11" fmla="*/ 401899 w 5465812"/>
              <a:gd name="connsiteY11" fmla="*/ 867623 h 5626012"/>
              <a:gd name="connsiteX12" fmla="*/ 2131180 w 5465812"/>
              <a:gd name="connsiteY12" fmla="*/ 88725 h 5626012"/>
              <a:gd name="connsiteX0" fmla="*/ 2131180 w 5465812"/>
              <a:gd name="connsiteY0" fmla="*/ 88725 h 5626012"/>
              <a:gd name="connsiteX1" fmla="*/ 3789636 w 5465812"/>
              <a:gd name="connsiteY1" fmla="*/ 170134 h 5626012"/>
              <a:gd name="connsiteX2" fmla="*/ 5344510 w 5465812"/>
              <a:gd name="connsiteY2" fmla="*/ 1450060 h 5626012"/>
              <a:gd name="connsiteX3" fmla="*/ 5308316 w 5465812"/>
              <a:gd name="connsiteY3" fmla="*/ 3825677 h 5626012"/>
              <a:gd name="connsiteX4" fmla="*/ 4604696 w 5465812"/>
              <a:gd name="connsiteY4" fmla="*/ 4932227 h 5626012"/>
              <a:gd name="connsiteX5" fmla="*/ 4383399 w 5465812"/>
              <a:gd name="connsiteY5" fmla="*/ 5231418 h 5626012"/>
              <a:gd name="connsiteX6" fmla="*/ 4696524 w 5465812"/>
              <a:gd name="connsiteY6" fmla="*/ 5611950 h 5626012"/>
              <a:gd name="connsiteX7" fmla="*/ 3562262 w 5465812"/>
              <a:gd name="connsiteY7" fmla="*/ 5440155 h 5626012"/>
              <a:gd name="connsiteX8" fmla="*/ 2914863 w 5465812"/>
              <a:gd name="connsiteY8" fmla="*/ 5408545 h 5626012"/>
              <a:gd name="connsiteX9" fmla="*/ 1312887 w 5465812"/>
              <a:gd name="connsiteY9" fmla="*/ 5149573 h 5626012"/>
              <a:gd name="connsiteX10" fmla="*/ 30475 w 5465812"/>
              <a:gd name="connsiteY10" fmla="*/ 3949237 h 5626012"/>
              <a:gd name="connsiteX11" fmla="*/ 401899 w 5465812"/>
              <a:gd name="connsiteY11" fmla="*/ 867623 h 5626012"/>
              <a:gd name="connsiteX12" fmla="*/ 2131180 w 5465812"/>
              <a:gd name="connsiteY12" fmla="*/ 88725 h 5626012"/>
              <a:gd name="connsiteX0" fmla="*/ 2131180 w 5465812"/>
              <a:gd name="connsiteY0" fmla="*/ 88725 h 5626012"/>
              <a:gd name="connsiteX1" fmla="*/ 3789636 w 5465812"/>
              <a:gd name="connsiteY1" fmla="*/ 170134 h 5626012"/>
              <a:gd name="connsiteX2" fmla="*/ 5344510 w 5465812"/>
              <a:gd name="connsiteY2" fmla="*/ 1450060 h 5626012"/>
              <a:gd name="connsiteX3" fmla="*/ 5308316 w 5465812"/>
              <a:gd name="connsiteY3" fmla="*/ 3825677 h 5626012"/>
              <a:gd name="connsiteX4" fmla="*/ 4604696 w 5465812"/>
              <a:gd name="connsiteY4" fmla="*/ 4932227 h 5626012"/>
              <a:gd name="connsiteX5" fmla="*/ 4383399 w 5465812"/>
              <a:gd name="connsiteY5" fmla="*/ 5231418 h 5626012"/>
              <a:gd name="connsiteX6" fmla="*/ 4696524 w 5465812"/>
              <a:gd name="connsiteY6" fmla="*/ 5611950 h 5626012"/>
              <a:gd name="connsiteX7" fmla="*/ 3562262 w 5465812"/>
              <a:gd name="connsiteY7" fmla="*/ 5440155 h 5626012"/>
              <a:gd name="connsiteX8" fmla="*/ 2914863 w 5465812"/>
              <a:gd name="connsiteY8" fmla="*/ 5408545 h 5626012"/>
              <a:gd name="connsiteX9" fmla="*/ 1312887 w 5465812"/>
              <a:gd name="connsiteY9" fmla="*/ 5149573 h 5626012"/>
              <a:gd name="connsiteX10" fmla="*/ 30475 w 5465812"/>
              <a:gd name="connsiteY10" fmla="*/ 3949237 h 5626012"/>
              <a:gd name="connsiteX11" fmla="*/ 401899 w 5465812"/>
              <a:gd name="connsiteY11" fmla="*/ 867623 h 5626012"/>
              <a:gd name="connsiteX12" fmla="*/ 2131180 w 5465812"/>
              <a:gd name="connsiteY12" fmla="*/ 88725 h 5626012"/>
              <a:gd name="connsiteX0" fmla="*/ 2131180 w 5465812"/>
              <a:gd name="connsiteY0" fmla="*/ 88725 h 5626012"/>
              <a:gd name="connsiteX1" fmla="*/ 3789636 w 5465812"/>
              <a:gd name="connsiteY1" fmla="*/ 170134 h 5626012"/>
              <a:gd name="connsiteX2" fmla="*/ 5344510 w 5465812"/>
              <a:gd name="connsiteY2" fmla="*/ 1450060 h 5626012"/>
              <a:gd name="connsiteX3" fmla="*/ 5308316 w 5465812"/>
              <a:gd name="connsiteY3" fmla="*/ 3825677 h 5626012"/>
              <a:gd name="connsiteX4" fmla="*/ 4604696 w 5465812"/>
              <a:gd name="connsiteY4" fmla="*/ 4932227 h 5626012"/>
              <a:gd name="connsiteX5" fmla="*/ 4383399 w 5465812"/>
              <a:gd name="connsiteY5" fmla="*/ 5231418 h 5626012"/>
              <a:gd name="connsiteX6" fmla="*/ 4696524 w 5465812"/>
              <a:gd name="connsiteY6" fmla="*/ 5611950 h 5626012"/>
              <a:gd name="connsiteX7" fmla="*/ 3562262 w 5465812"/>
              <a:gd name="connsiteY7" fmla="*/ 5440155 h 5626012"/>
              <a:gd name="connsiteX8" fmla="*/ 2850729 w 5465812"/>
              <a:gd name="connsiteY8" fmla="*/ 5474150 h 5626012"/>
              <a:gd name="connsiteX9" fmla="*/ 1312887 w 5465812"/>
              <a:gd name="connsiteY9" fmla="*/ 5149573 h 5626012"/>
              <a:gd name="connsiteX10" fmla="*/ 30475 w 5465812"/>
              <a:gd name="connsiteY10" fmla="*/ 3949237 h 5626012"/>
              <a:gd name="connsiteX11" fmla="*/ 401899 w 5465812"/>
              <a:gd name="connsiteY11" fmla="*/ 867623 h 5626012"/>
              <a:gd name="connsiteX12" fmla="*/ 2131180 w 5465812"/>
              <a:gd name="connsiteY12" fmla="*/ 88725 h 5626012"/>
              <a:gd name="connsiteX0" fmla="*/ 2141687 w 5476319"/>
              <a:gd name="connsiteY0" fmla="*/ 81012 h 5618299"/>
              <a:gd name="connsiteX1" fmla="*/ 3800143 w 5476319"/>
              <a:gd name="connsiteY1" fmla="*/ 162421 h 5618299"/>
              <a:gd name="connsiteX2" fmla="*/ 5355017 w 5476319"/>
              <a:gd name="connsiteY2" fmla="*/ 1442347 h 5618299"/>
              <a:gd name="connsiteX3" fmla="*/ 5318823 w 5476319"/>
              <a:gd name="connsiteY3" fmla="*/ 3817964 h 5618299"/>
              <a:gd name="connsiteX4" fmla="*/ 4615203 w 5476319"/>
              <a:gd name="connsiteY4" fmla="*/ 4924514 h 5618299"/>
              <a:gd name="connsiteX5" fmla="*/ 4393906 w 5476319"/>
              <a:gd name="connsiteY5" fmla="*/ 5223705 h 5618299"/>
              <a:gd name="connsiteX6" fmla="*/ 4707031 w 5476319"/>
              <a:gd name="connsiteY6" fmla="*/ 5604237 h 5618299"/>
              <a:gd name="connsiteX7" fmla="*/ 3572769 w 5476319"/>
              <a:gd name="connsiteY7" fmla="*/ 5432442 h 5618299"/>
              <a:gd name="connsiteX8" fmla="*/ 2861236 w 5476319"/>
              <a:gd name="connsiteY8" fmla="*/ 5466437 h 5618299"/>
              <a:gd name="connsiteX9" fmla="*/ 1323394 w 5476319"/>
              <a:gd name="connsiteY9" fmla="*/ 5141860 h 5618299"/>
              <a:gd name="connsiteX10" fmla="*/ 40982 w 5476319"/>
              <a:gd name="connsiteY10" fmla="*/ 3941524 h 5618299"/>
              <a:gd name="connsiteX11" fmla="*/ 352173 w 5476319"/>
              <a:gd name="connsiteY11" fmla="*/ 743507 h 5618299"/>
              <a:gd name="connsiteX12" fmla="*/ 2141687 w 5476319"/>
              <a:gd name="connsiteY12" fmla="*/ 81012 h 5618299"/>
              <a:gd name="connsiteX0" fmla="*/ 2224346 w 5558978"/>
              <a:gd name="connsiteY0" fmla="*/ 81012 h 5618299"/>
              <a:gd name="connsiteX1" fmla="*/ 3882802 w 5558978"/>
              <a:gd name="connsiteY1" fmla="*/ 162421 h 5618299"/>
              <a:gd name="connsiteX2" fmla="*/ 5437676 w 5558978"/>
              <a:gd name="connsiteY2" fmla="*/ 1442347 h 5618299"/>
              <a:gd name="connsiteX3" fmla="*/ 5401482 w 5558978"/>
              <a:gd name="connsiteY3" fmla="*/ 3817964 h 5618299"/>
              <a:gd name="connsiteX4" fmla="*/ 4697862 w 5558978"/>
              <a:gd name="connsiteY4" fmla="*/ 4924514 h 5618299"/>
              <a:gd name="connsiteX5" fmla="*/ 4476565 w 5558978"/>
              <a:gd name="connsiteY5" fmla="*/ 5223705 h 5618299"/>
              <a:gd name="connsiteX6" fmla="*/ 4789690 w 5558978"/>
              <a:gd name="connsiteY6" fmla="*/ 5604237 h 5618299"/>
              <a:gd name="connsiteX7" fmla="*/ 3655428 w 5558978"/>
              <a:gd name="connsiteY7" fmla="*/ 5432442 h 5618299"/>
              <a:gd name="connsiteX8" fmla="*/ 2943895 w 5558978"/>
              <a:gd name="connsiteY8" fmla="*/ 5466437 h 5618299"/>
              <a:gd name="connsiteX9" fmla="*/ 1406053 w 5558978"/>
              <a:gd name="connsiteY9" fmla="*/ 5141860 h 5618299"/>
              <a:gd name="connsiteX10" fmla="*/ 25870 w 5558978"/>
              <a:gd name="connsiteY10" fmla="*/ 3930277 h 5618299"/>
              <a:gd name="connsiteX11" fmla="*/ 434832 w 5558978"/>
              <a:gd name="connsiteY11" fmla="*/ 743507 h 5618299"/>
              <a:gd name="connsiteX12" fmla="*/ 2224346 w 5558978"/>
              <a:gd name="connsiteY12" fmla="*/ 81012 h 5618299"/>
              <a:gd name="connsiteX0" fmla="*/ 2245928 w 5580560"/>
              <a:gd name="connsiteY0" fmla="*/ 81012 h 5618299"/>
              <a:gd name="connsiteX1" fmla="*/ 3904384 w 5580560"/>
              <a:gd name="connsiteY1" fmla="*/ 162421 h 5618299"/>
              <a:gd name="connsiteX2" fmla="*/ 5459258 w 5580560"/>
              <a:gd name="connsiteY2" fmla="*/ 1442347 h 5618299"/>
              <a:gd name="connsiteX3" fmla="*/ 5423064 w 5580560"/>
              <a:gd name="connsiteY3" fmla="*/ 3817964 h 5618299"/>
              <a:gd name="connsiteX4" fmla="*/ 4719444 w 5580560"/>
              <a:gd name="connsiteY4" fmla="*/ 4924514 h 5618299"/>
              <a:gd name="connsiteX5" fmla="*/ 4498147 w 5580560"/>
              <a:gd name="connsiteY5" fmla="*/ 5223705 h 5618299"/>
              <a:gd name="connsiteX6" fmla="*/ 4811272 w 5580560"/>
              <a:gd name="connsiteY6" fmla="*/ 5604237 h 5618299"/>
              <a:gd name="connsiteX7" fmla="*/ 3677010 w 5580560"/>
              <a:gd name="connsiteY7" fmla="*/ 5432442 h 5618299"/>
              <a:gd name="connsiteX8" fmla="*/ 2965477 w 5580560"/>
              <a:gd name="connsiteY8" fmla="*/ 5466437 h 5618299"/>
              <a:gd name="connsiteX9" fmla="*/ 1427635 w 5580560"/>
              <a:gd name="connsiteY9" fmla="*/ 5141860 h 5618299"/>
              <a:gd name="connsiteX10" fmla="*/ 47452 w 5580560"/>
              <a:gd name="connsiteY10" fmla="*/ 3930277 h 5618299"/>
              <a:gd name="connsiteX11" fmla="*/ 456414 w 5580560"/>
              <a:gd name="connsiteY11" fmla="*/ 743507 h 5618299"/>
              <a:gd name="connsiteX12" fmla="*/ 2245928 w 5580560"/>
              <a:gd name="connsiteY12" fmla="*/ 81012 h 5618299"/>
              <a:gd name="connsiteX0" fmla="*/ 2191825 w 5580560"/>
              <a:gd name="connsiteY0" fmla="*/ 58364 h 5662694"/>
              <a:gd name="connsiteX1" fmla="*/ 3904384 w 5580560"/>
              <a:gd name="connsiteY1" fmla="*/ 206816 h 5662694"/>
              <a:gd name="connsiteX2" fmla="*/ 5459258 w 5580560"/>
              <a:gd name="connsiteY2" fmla="*/ 1486742 h 5662694"/>
              <a:gd name="connsiteX3" fmla="*/ 5423064 w 5580560"/>
              <a:gd name="connsiteY3" fmla="*/ 3862359 h 5662694"/>
              <a:gd name="connsiteX4" fmla="*/ 4719444 w 5580560"/>
              <a:gd name="connsiteY4" fmla="*/ 4968909 h 5662694"/>
              <a:gd name="connsiteX5" fmla="*/ 4498147 w 5580560"/>
              <a:gd name="connsiteY5" fmla="*/ 5268100 h 5662694"/>
              <a:gd name="connsiteX6" fmla="*/ 4811272 w 5580560"/>
              <a:gd name="connsiteY6" fmla="*/ 5648632 h 5662694"/>
              <a:gd name="connsiteX7" fmla="*/ 3677010 w 5580560"/>
              <a:gd name="connsiteY7" fmla="*/ 5476837 h 5662694"/>
              <a:gd name="connsiteX8" fmla="*/ 2965477 w 5580560"/>
              <a:gd name="connsiteY8" fmla="*/ 5510832 h 5662694"/>
              <a:gd name="connsiteX9" fmla="*/ 1427635 w 5580560"/>
              <a:gd name="connsiteY9" fmla="*/ 5186255 h 5662694"/>
              <a:gd name="connsiteX10" fmla="*/ 47452 w 5580560"/>
              <a:gd name="connsiteY10" fmla="*/ 3974672 h 5662694"/>
              <a:gd name="connsiteX11" fmla="*/ 456414 w 5580560"/>
              <a:gd name="connsiteY11" fmla="*/ 787902 h 5662694"/>
              <a:gd name="connsiteX12" fmla="*/ 2191825 w 5580560"/>
              <a:gd name="connsiteY12" fmla="*/ 58364 h 5662694"/>
              <a:gd name="connsiteX0" fmla="*/ 2191825 w 5580560"/>
              <a:gd name="connsiteY0" fmla="*/ 51467 h 5655797"/>
              <a:gd name="connsiteX1" fmla="*/ 3904384 w 5580560"/>
              <a:gd name="connsiteY1" fmla="*/ 199919 h 5655797"/>
              <a:gd name="connsiteX2" fmla="*/ 5459258 w 5580560"/>
              <a:gd name="connsiteY2" fmla="*/ 1479845 h 5655797"/>
              <a:gd name="connsiteX3" fmla="*/ 5423064 w 5580560"/>
              <a:gd name="connsiteY3" fmla="*/ 3855462 h 5655797"/>
              <a:gd name="connsiteX4" fmla="*/ 4719444 w 5580560"/>
              <a:gd name="connsiteY4" fmla="*/ 4962012 h 5655797"/>
              <a:gd name="connsiteX5" fmla="*/ 4498147 w 5580560"/>
              <a:gd name="connsiteY5" fmla="*/ 5261203 h 5655797"/>
              <a:gd name="connsiteX6" fmla="*/ 4811272 w 5580560"/>
              <a:gd name="connsiteY6" fmla="*/ 5641735 h 5655797"/>
              <a:gd name="connsiteX7" fmla="*/ 3677010 w 5580560"/>
              <a:gd name="connsiteY7" fmla="*/ 5469940 h 5655797"/>
              <a:gd name="connsiteX8" fmla="*/ 2965477 w 5580560"/>
              <a:gd name="connsiteY8" fmla="*/ 5503935 h 5655797"/>
              <a:gd name="connsiteX9" fmla="*/ 1427635 w 5580560"/>
              <a:gd name="connsiteY9" fmla="*/ 5179358 h 5655797"/>
              <a:gd name="connsiteX10" fmla="*/ 47452 w 5580560"/>
              <a:gd name="connsiteY10" fmla="*/ 3967775 h 5655797"/>
              <a:gd name="connsiteX11" fmla="*/ 456414 w 5580560"/>
              <a:gd name="connsiteY11" fmla="*/ 781005 h 5655797"/>
              <a:gd name="connsiteX12" fmla="*/ 2191825 w 5580560"/>
              <a:gd name="connsiteY12" fmla="*/ 51467 h 5655797"/>
              <a:gd name="connsiteX0" fmla="*/ 2046993 w 5580560"/>
              <a:gd name="connsiteY0" fmla="*/ 41387 h 5686704"/>
              <a:gd name="connsiteX1" fmla="*/ 3904384 w 5580560"/>
              <a:gd name="connsiteY1" fmla="*/ 230826 h 5686704"/>
              <a:gd name="connsiteX2" fmla="*/ 5459258 w 5580560"/>
              <a:gd name="connsiteY2" fmla="*/ 1510752 h 5686704"/>
              <a:gd name="connsiteX3" fmla="*/ 5423064 w 5580560"/>
              <a:gd name="connsiteY3" fmla="*/ 3886369 h 5686704"/>
              <a:gd name="connsiteX4" fmla="*/ 4719444 w 5580560"/>
              <a:gd name="connsiteY4" fmla="*/ 4992919 h 5686704"/>
              <a:gd name="connsiteX5" fmla="*/ 4498147 w 5580560"/>
              <a:gd name="connsiteY5" fmla="*/ 5292110 h 5686704"/>
              <a:gd name="connsiteX6" fmla="*/ 4811272 w 5580560"/>
              <a:gd name="connsiteY6" fmla="*/ 5672642 h 5686704"/>
              <a:gd name="connsiteX7" fmla="*/ 3677010 w 5580560"/>
              <a:gd name="connsiteY7" fmla="*/ 5500847 h 5686704"/>
              <a:gd name="connsiteX8" fmla="*/ 2965477 w 5580560"/>
              <a:gd name="connsiteY8" fmla="*/ 5534842 h 5686704"/>
              <a:gd name="connsiteX9" fmla="*/ 1427635 w 5580560"/>
              <a:gd name="connsiteY9" fmla="*/ 5210265 h 5686704"/>
              <a:gd name="connsiteX10" fmla="*/ 47452 w 5580560"/>
              <a:gd name="connsiteY10" fmla="*/ 3998682 h 5686704"/>
              <a:gd name="connsiteX11" fmla="*/ 456414 w 5580560"/>
              <a:gd name="connsiteY11" fmla="*/ 811912 h 5686704"/>
              <a:gd name="connsiteX12" fmla="*/ 2046993 w 5580560"/>
              <a:gd name="connsiteY12" fmla="*/ 41387 h 5686704"/>
              <a:gd name="connsiteX0" fmla="*/ 2046993 w 5670168"/>
              <a:gd name="connsiteY0" fmla="*/ 42306 h 5687623"/>
              <a:gd name="connsiteX1" fmla="*/ 3904384 w 5670168"/>
              <a:gd name="connsiteY1" fmla="*/ 231745 h 5687623"/>
              <a:gd name="connsiteX2" fmla="*/ 5575671 w 5670168"/>
              <a:gd name="connsiteY2" fmla="*/ 1537227 h 5687623"/>
              <a:gd name="connsiteX3" fmla="*/ 5423064 w 5670168"/>
              <a:gd name="connsiteY3" fmla="*/ 3887288 h 5687623"/>
              <a:gd name="connsiteX4" fmla="*/ 4719444 w 5670168"/>
              <a:gd name="connsiteY4" fmla="*/ 4993838 h 5687623"/>
              <a:gd name="connsiteX5" fmla="*/ 4498147 w 5670168"/>
              <a:gd name="connsiteY5" fmla="*/ 5293029 h 5687623"/>
              <a:gd name="connsiteX6" fmla="*/ 4811272 w 5670168"/>
              <a:gd name="connsiteY6" fmla="*/ 5673561 h 5687623"/>
              <a:gd name="connsiteX7" fmla="*/ 3677010 w 5670168"/>
              <a:gd name="connsiteY7" fmla="*/ 5501766 h 5687623"/>
              <a:gd name="connsiteX8" fmla="*/ 2965477 w 5670168"/>
              <a:gd name="connsiteY8" fmla="*/ 5535761 h 5687623"/>
              <a:gd name="connsiteX9" fmla="*/ 1427635 w 5670168"/>
              <a:gd name="connsiteY9" fmla="*/ 5211184 h 5687623"/>
              <a:gd name="connsiteX10" fmla="*/ 47452 w 5670168"/>
              <a:gd name="connsiteY10" fmla="*/ 3999601 h 5687623"/>
              <a:gd name="connsiteX11" fmla="*/ 456414 w 5670168"/>
              <a:gd name="connsiteY11" fmla="*/ 812831 h 5687623"/>
              <a:gd name="connsiteX12" fmla="*/ 2046993 w 5670168"/>
              <a:gd name="connsiteY12" fmla="*/ 42306 h 5687623"/>
              <a:gd name="connsiteX0" fmla="*/ 2046993 w 5692134"/>
              <a:gd name="connsiteY0" fmla="*/ 43769 h 5689086"/>
              <a:gd name="connsiteX1" fmla="*/ 3904384 w 5692134"/>
              <a:gd name="connsiteY1" fmla="*/ 233208 h 5689086"/>
              <a:gd name="connsiteX2" fmla="*/ 5602268 w 5692134"/>
              <a:gd name="connsiteY2" fmla="*/ 1578241 h 5689086"/>
              <a:gd name="connsiteX3" fmla="*/ 5423064 w 5692134"/>
              <a:gd name="connsiteY3" fmla="*/ 3888751 h 5689086"/>
              <a:gd name="connsiteX4" fmla="*/ 4719444 w 5692134"/>
              <a:gd name="connsiteY4" fmla="*/ 4995301 h 5689086"/>
              <a:gd name="connsiteX5" fmla="*/ 4498147 w 5692134"/>
              <a:gd name="connsiteY5" fmla="*/ 5294492 h 5689086"/>
              <a:gd name="connsiteX6" fmla="*/ 4811272 w 5692134"/>
              <a:gd name="connsiteY6" fmla="*/ 5675024 h 5689086"/>
              <a:gd name="connsiteX7" fmla="*/ 3677010 w 5692134"/>
              <a:gd name="connsiteY7" fmla="*/ 5503229 h 5689086"/>
              <a:gd name="connsiteX8" fmla="*/ 2965477 w 5692134"/>
              <a:gd name="connsiteY8" fmla="*/ 5537224 h 5689086"/>
              <a:gd name="connsiteX9" fmla="*/ 1427635 w 5692134"/>
              <a:gd name="connsiteY9" fmla="*/ 5212647 h 5689086"/>
              <a:gd name="connsiteX10" fmla="*/ 47452 w 5692134"/>
              <a:gd name="connsiteY10" fmla="*/ 4001064 h 5689086"/>
              <a:gd name="connsiteX11" fmla="*/ 456414 w 5692134"/>
              <a:gd name="connsiteY11" fmla="*/ 814294 h 5689086"/>
              <a:gd name="connsiteX12" fmla="*/ 2046993 w 5692134"/>
              <a:gd name="connsiteY12" fmla="*/ 43769 h 5689086"/>
              <a:gd name="connsiteX0" fmla="*/ 2046993 w 5692134"/>
              <a:gd name="connsiteY0" fmla="*/ 42968 h 5688285"/>
              <a:gd name="connsiteX1" fmla="*/ 4119479 w 5692134"/>
              <a:gd name="connsiteY1" fmla="*/ 257149 h 5688285"/>
              <a:gd name="connsiteX2" fmla="*/ 5602268 w 5692134"/>
              <a:gd name="connsiteY2" fmla="*/ 1577440 h 5688285"/>
              <a:gd name="connsiteX3" fmla="*/ 5423064 w 5692134"/>
              <a:gd name="connsiteY3" fmla="*/ 3887950 h 5688285"/>
              <a:gd name="connsiteX4" fmla="*/ 4719444 w 5692134"/>
              <a:gd name="connsiteY4" fmla="*/ 4994500 h 5688285"/>
              <a:gd name="connsiteX5" fmla="*/ 4498147 w 5692134"/>
              <a:gd name="connsiteY5" fmla="*/ 5293691 h 5688285"/>
              <a:gd name="connsiteX6" fmla="*/ 4811272 w 5692134"/>
              <a:gd name="connsiteY6" fmla="*/ 5674223 h 5688285"/>
              <a:gd name="connsiteX7" fmla="*/ 3677010 w 5692134"/>
              <a:gd name="connsiteY7" fmla="*/ 5502428 h 5688285"/>
              <a:gd name="connsiteX8" fmla="*/ 2965477 w 5692134"/>
              <a:gd name="connsiteY8" fmla="*/ 5536423 h 5688285"/>
              <a:gd name="connsiteX9" fmla="*/ 1427635 w 5692134"/>
              <a:gd name="connsiteY9" fmla="*/ 5211846 h 5688285"/>
              <a:gd name="connsiteX10" fmla="*/ 47452 w 5692134"/>
              <a:gd name="connsiteY10" fmla="*/ 4000263 h 5688285"/>
              <a:gd name="connsiteX11" fmla="*/ 456414 w 5692134"/>
              <a:gd name="connsiteY11" fmla="*/ 813493 h 5688285"/>
              <a:gd name="connsiteX12" fmla="*/ 2046993 w 5692134"/>
              <a:gd name="connsiteY12" fmla="*/ 42968 h 5688285"/>
              <a:gd name="connsiteX0" fmla="*/ 2048468 w 5693609"/>
              <a:gd name="connsiteY0" fmla="*/ 42968 h 5688285"/>
              <a:gd name="connsiteX1" fmla="*/ 4120954 w 5693609"/>
              <a:gd name="connsiteY1" fmla="*/ 257149 h 5688285"/>
              <a:gd name="connsiteX2" fmla="*/ 5603743 w 5693609"/>
              <a:gd name="connsiteY2" fmla="*/ 1577440 h 5688285"/>
              <a:gd name="connsiteX3" fmla="*/ 5424539 w 5693609"/>
              <a:gd name="connsiteY3" fmla="*/ 3887950 h 5688285"/>
              <a:gd name="connsiteX4" fmla="*/ 4720919 w 5693609"/>
              <a:gd name="connsiteY4" fmla="*/ 4994500 h 5688285"/>
              <a:gd name="connsiteX5" fmla="*/ 4499622 w 5693609"/>
              <a:gd name="connsiteY5" fmla="*/ 5293691 h 5688285"/>
              <a:gd name="connsiteX6" fmla="*/ 4812747 w 5693609"/>
              <a:gd name="connsiteY6" fmla="*/ 5674223 h 5688285"/>
              <a:gd name="connsiteX7" fmla="*/ 3678485 w 5693609"/>
              <a:gd name="connsiteY7" fmla="*/ 5502428 h 5688285"/>
              <a:gd name="connsiteX8" fmla="*/ 2966952 w 5693609"/>
              <a:gd name="connsiteY8" fmla="*/ 5536423 h 5688285"/>
              <a:gd name="connsiteX9" fmla="*/ 1429110 w 5693609"/>
              <a:gd name="connsiteY9" fmla="*/ 5211846 h 5688285"/>
              <a:gd name="connsiteX10" fmla="*/ 47219 w 5693609"/>
              <a:gd name="connsiteY10" fmla="*/ 3876770 h 5688285"/>
              <a:gd name="connsiteX11" fmla="*/ 457889 w 5693609"/>
              <a:gd name="connsiteY11" fmla="*/ 813493 h 5688285"/>
              <a:gd name="connsiteX12" fmla="*/ 2048468 w 5693609"/>
              <a:gd name="connsiteY12" fmla="*/ 42968 h 5688285"/>
              <a:gd name="connsiteX0" fmla="*/ 2044764 w 5689905"/>
              <a:gd name="connsiteY0" fmla="*/ 42968 h 5688285"/>
              <a:gd name="connsiteX1" fmla="*/ 4117250 w 5689905"/>
              <a:gd name="connsiteY1" fmla="*/ 257149 h 5688285"/>
              <a:gd name="connsiteX2" fmla="*/ 5600039 w 5689905"/>
              <a:gd name="connsiteY2" fmla="*/ 1577440 h 5688285"/>
              <a:gd name="connsiteX3" fmla="*/ 5420835 w 5689905"/>
              <a:gd name="connsiteY3" fmla="*/ 3887950 h 5688285"/>
              <a:gd name="connsiteX4" fmla="*/ 4717215 w 5689905"/>
              <a:gd name="connsiteY4" fmla="*/ 4994500 h 5688285"/>
              <a:gd name="connsiteX5" fmla="*/ 4495918 w 5689905"/>
              <a:gd name="connsiteY5" fmla="*/ 5293691 h 5688285"/>
              <a:gd name="connsiteX6" fmla="*/ 4809043 w 5689905"/>
              <a:gd name="connsiteY6" fmla="*/ 5674223 h 5688285"/>
              <a:gd name="connsiteX7" fmla="*/ 3674781 w 5689905"/>
              <a:gd name="connsiteY7" fmla="*/ 5502428 h 5688285"/>
              <a:gd name="connsiteX8" fmla="*/ 2963248 w 5689905"/>
              <a:gd name="connsiteY8" fmla="*/ 5536423 h 5688285"/>
              <a:gd name="connsiteX9" fmla="*/ 1425406 w 5689905"/>
              <a:gd name="connsiteY9" fmla="*/ 5211846 h 5688285"/>
              <a:gd name="connsiteX10" fmla="*/ 47811 w 5689905"/>
              <a:gd name="connsiteY10" fmla="*/ 3779276 h 5688285"/>
              <a:gd name="connsiteX11" fmla="*/ 454185 w 5689905"/>
              <a:gd name="connsiteY11" fmla="*/ 813493 h 5688285"/>
              <a:gd name="connsiteX12" fmla="*/ 2044764 w 5689905"/>
              <a:gd name="connsiteY12" fmla="*/ 42968 h 5688285"/>
              <a:gd name="connsiteX0" fmla="*/ 1926338 w 5689905"/>
              <a:gd name="connsiteY0" fmla="*/ 44856 h 5680435"/>
              <a:gd name="connsiteX1" fmla="*/ 4117250 w 5689905"/>
              <a:gd name="connsiteY1" fmla="*/ 249299 h 5680435"/>
              <a:gd name="connsiteX2" fmla="*/ 5600039 w 5689905"/>
              <a:gd name="connsiteY2" fmla="*/ 1569590 h 5680435"/>
              <a:gd name="connsiteX3" fmla="*/ 5420835 w 5689905"/>
              <a:gd name="connsiteY3" fmla="*/ 3880100 h 5680435"/>
              <a:gd name="connsiteX4" fmla="*/ 4717215 w 5689905"/>
              <a:gd name="connsiteY4" fmla="*/ 4986650 h 5680435"/>
              <a:gd name="connsiteX5" fmla="*/ 4495918 w 5689905"/>
              <a:gd name="connsiteY5" fmla="*/ 5285841 h 5680435"/>
              <a:gd name="connsiteX6" fmla="*/ 4809043 w 5689905"/>
              <a:gd name="connsiteY6" fmla="*/ 5666373 h 5680435"/>
              <a:gd name="connsiteX7" fmla="*/ 3674781 w 5689905"/>
              <a:gd name="connsiteY7" fmla="*/ 5494578 h 5680435"/>
              <a:gd name="connsiteX8" fmla="*/ 2963248 w 5689905"/>
              <a:gd name="connsiteY8" fmla="*/ 5528573 h 5680435"/>
              <a:gd name="connsiteX9" fmla="*/ 1425406 w 5689905"/>
              <a:gd name="connsiteY9" fmla="*/ 5203996 h 5680435"/>
              <a:gd name="connsiteX10" fmla="*/ 47811 w 5689905"/>
              <a:gd name="connsiteY10" fmla="*/ 3771426 h 5680435"/>
              <a:gd name="connsiteX11" fmla="*/ 454185 w 5689905"/>
              <a:gd name="connsiteY11" fmla="*/ 805643 h 5680435"/>
              <a:gd name="connsiteX12" fmla="*/ 1926338 w 5689905"/>
              <a:gd name="connsiteY12" fmla="*/ 44856 h 568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89905" h="5680435">
                <a:moveTo>
                  <a:pt x="1926338" y="44856"/>
                </a:moveTo>
                <a:cubicBezTo>
                  <a:pt x="2536849" y="-47868"/>
                  <a:pt x="3504967" y="-4823"/>
                  <a:pt x="4117250" y="249299"/>
                </a:cubicBezTo>
                <a:cubicBezTo>
                  <a:pt x="4729534" y="503421"/>
                  <a:pt x="5209565" y="508424"/>
                  <a:pt x="5600039" y="1569590"/>
                </a:cubicBezTo>
                <a:cubicBezTo>
                  <a:pt x="5827899" y="2172822"/>
                  <a:pt x="5567972" y="3310590"/>
                  <a:pt x="5420835" y="3880100"/>
                </a:cubicBezTo>
                <a:cubicBezTo>
                  <a:pt x="5273698" y="4449610"/>
                  <a:pt x="5089305" y="4551569"/>
                  <a:pt x="4717215" y="4986650"/>
                </a:cubicBezTo>
                <a:cubicBezTo>
                  <a:pt x="4640882" y="5058186"/>
                  <a:pt x="4555333" y="5237534"/>
                  <a:pt x="4495918" y="5285841"/>
                </a:cubicBezTo>
                <a:cubicBezTo>
                  <a:pt x="4540957" y="5565679"/>
                  <a:pt x="4945899" y="5631584"/>
                  <a:pt x="4809043" y="5666373"/>
                </a:cubicBezTo>
                <a:cubicBezTo>
                  <a:pt x="4672187" y="5701162"/>
                  <a:pt x="4314730" y="5681084"/>
                  <a:pt x="3674781" y="5494578"/>
                </a:cubicBezTo>
                <a:cubicBezTo>
                  <a:pt x="3489673" y="5468364"/>
                  <a:pt x="3196969" y="5524960"/>
                  <a:pt x="2963248" y="5528573"/>
                </a:cubicBezTo>
                <a:cubicBezTo>
                  <a:pt x="2568733" y="5473622"/>
                  <a:pt x="1911312" y="5496854"/>
                  <a:pt x="1425406" y="5203996"/>
                </a:cubicBezTo>
                <a:cubicBezTo>
                  <a:pt x="939500" y="4911138"/>
                  <a:pt x="103289" y="4441960"/>
                  <a:pt x="47811" y="3771426"/>
                </a:cubicBezTo>
                <a:cubicBezTo>
                  <a:pt x="-90021" y="2820372"/>
                  <a:pt x="77665" y="1449908"/>
                  <a:pt x="454185" y="805643"/>
                </a:cubicBezTo>
                <a:cubicBezTo>
                  <a:pt x="817939" y="289965"/>
                  <a:pt x="1315827" y="137580"/>
                  <a:pt x="1926338" y="44856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 descr="A back view of a couple of police officers&#10;&#10;Description automatically generated">
            <a:extLst>
              <a:ext uri="{FF2B5EF4-FFF2-40B4-BE49-F238E27FC236}">
                <a16:creationId xmlns:a16="http://schemas.microsoft.com/office/drawing/2014/main" id="{1BCCA2AE-F402-3F23-B6FB-CDE81B2FD4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31" r="8036" b="1"/>
          <a:stretch/>
        </p:blipFill>
        <p:spPr>
          <a:xfrm>
            <a:off x="672353" y="592101"/>
            <a:ext cx="3580579" cy="2666228"/>
          </a:xfrm>
          <a:custGeom>
            <a:avLst/>
            <a:gdLst/>
            <a:ahLst/>
            <a:cxnLst/>
            <a:rect l="l" t="t" r="r" b="b"/>
            <a:pathLst>
              <a:path w="6469238" h="3037800">
                <a:moveTo>
                  <a:pt x="5577593" y="0"/>
                </a:moveTo>
                <a:lnTo>
                  <a:pt x="6430194" y="3827"/>
                </a:lnTo>
                <a:cubicBezTo>
                  <a:pt x="6468655" y="126267"/>
                  <a:pt x="6494296" y="2143900"/>
                  <a:pt x="6430194" y="3022452"/>
                </a:cubicBezTo>
                <a:lnTo>
                  <a:pt x="6297973" y="3022250"/>
                </a:lnTo>
                <a:lnTo>
                  <a:pt x="1045956" y="3037800"/>
                </a:lnTo>
                <a:cubicBezTo>
                  <a:pt x="627308" y="3023325"/>
                  <a:pt x="328274" y="3037801"/>
                  <a:pt x="41201" y="3023325"/>
                </a:cubicBezTo>
                <a:cubicBezTo>
                  <a:pt x="-46516" y="2043809"/>
                  <a:pt x="21265" y="680691"/>
                  <a:pt x="101008" y="63067"/>
                </a:cubicBezTo>
                <a:cubicBezTo>
                  <a:pt x="107865" y="-12811"/>
                  <a:pt x="102182" y="12016"/>
                  <a:pt x="239737" y="2366"/>
                </a:cubicBezTo>
                <a:cubicBezTo>
                  <a:pt x="288638" y="1183"/>
                  <a:pt x="363097" y="739"/>
                  <a:pt x="450882" y="850"/>
                </a:cubicBezTo>
                <a:cubicBezTo>
                  <a:pt x="597190" y="1034"/>
                  <a:pt x="780516" y="2759"/>
                  <a:pt x="944228" y="5164"/>
                </a:cubicBez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9B7B539-E79B-44C5-8319-9CE01F87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72353" y="599506"/>
            <a:ext cx="3580578" cy="2666228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76148 w 7714712"/>
              <a:gd name="connsiteY0" fmla="*/ 6405352 h 6405386"/>
              <a:gd name="connsiteX1" fmla="*/ 6586860 w 7714712"/>
              <a:gd name="connsiteY1" fmla="*/ 6396252 h 6405386"/>
              <a:gd name="connsiteX2" fmla="*/ 1021812 w 7714712"/>
              <a:gd name="connsiteY2" fmla="*/ 6365722 h 6405386"/>
              <a:gd name="connsiteX3" fmla="*/ 34030 w 7714712"/>
              <a:gd name="connsiteY3" fmla="*/ 6336938 h 6405386"/>
              <a:gd name="connsiteX4" fmla="*/ 34030 w 7714712"/>
              <a:gd name="connsiteY4" fmla="*/ 32372 h 6405386"/>
              <a:gd name="connsiteX5" fmla="*/ 191964 w 7714712"/>
              <a:gd name="connsiteY5" fmla="*/ 32797 h 6405386"/>
              <a:gd name="connsiteX6" fmla="*/ 6465349 w 7714712"/>
              <a:gd name="connsiteY6" fmla="*/ 0 h 6405386"/>
              <a:gd name="connsiteX7" fmla="*/ 7665500 w 7714712"/>
              <a:gd name="connsiteY7" fmla="*/ 30531 h 6405386"/>
              <a:gd name="connsiteX8" fmla="*/ 7594062 w 7714712"/>
              <a:gd name="connsiteY8" fmla="*/ 6274128 h 6405386"/>
              <a:gd name="connsiteX9" fmla="*/ 7428354 w 7714712"/>
              <a:gd name="connsiteY9" fmla="*/ 6402154 h 6405386"/>
              <a:gd name="connsiteX10" fmla="*/ 7176148 w 7714712"/>
              <a:gd name="connsiteY10" fmla="*/ 6405352 h 6405386"/>
              <a:gd name="connsiteX0" fmla="*/ 7188755 w 7727319"/>
              <a:gd name="connsiteY0" fmla="*/ 6405352 h 6405386"/>
              <a:gd name="connsiteX1" fmla="*/ 6599467 w 7727319"/>
              <a:gd name="connsiteY1" fmla="*/ 6396252 h 6405386"/>
              <a:gd name="connsiteX2" fmla="*/ 1034419 w 7727319"/>
              <a:gd name="connsiteY2" fmla="*/ 6365722 h 6405386"/>
              <a:gd name="connsiteX3" fmla="*/ 46637 w 7727319"/>
              <a:gd name="connsiteY3" fmla="*/ 6336938 h 6405386"/>
              <a:gd name="connsiteX4" fmla="*/ 46637 w 7727319"/>
              <a:gd name="connsiteY4" fmla="*/ 32372 h 6405386"/>
              <a:gd name="connsiteX5" fmla="*/ 204571 w 7727319"/>
              <a:gd name="connsiteY5" fmla="*/ 32797 h 6405386"/>
              <a:gd name="connsiteX6" fmla="*/ 6477956 w 7727319"/>
              <a:gd name="connsiteY6" fmla="*/ 0 h 6405386"/>
              <a:gd name="connsiteX7" fmla="*/ 7678107 w 7727319"/>
              <a:gd name="connsiteY7" fmla="*/ 30531 h 6405386"/>
              <a:gd name="connsiteX8" fmla="*/ 7606669 w 7727319"/>
              <a:gd name="connsiteY8" fmla="*/ 6274128 h 6405386"/>
              <a:gd name="connsiteX9" fmla="*/ 7440961 w 7727319"/>
              <a:gd name="connsiteY9" fmla="*/ 6402154 h 6405386"/>
              <a:gd name="connsiteX10" fmla="*/ 7188755 w 7727319"/>
              <a:gd name="connsiteY10" fmla="*/ 6405352 h 6405386"/>
              <a:gd name="connsiteX0" fmla="*/ 7188755 w 7727319"/>
              <a:gd name="connsiteY0" fmla="*/ 6405352 h 6405386"/>
              <a:gd name="connsiteX1" fmla="*/ 6599467 w 7727319"/>
              <a:gd name="connsiteY1" fmla="*/ 6396252 h 6405386"/>
              <a:gd name="connsiteX2" fmla="*/ 1034419 w 7727319"/>
              <a:gd name="connsiteY2" fmla="*/ 6365722 h 6405386"/>
              <a:gd name="connsiteX3" fmla="*/ 46637 w 7727319"/>
              <a:gd name="connsiteY3" fmla="*/ 6336938 h 6405386"/>
              <a:gd name="connsiteX4" fmla="*/ 46637 w 7727319"/>
              <a:gd name="connsiteY4" fmla="*/ 32372 h 6405386"/>
              <a:gd name="connsiteX5" fmla="*/ 204571 w 7727319"/>
              <a:gd name="connsiteY5" fmla="*/ 32797 h 6405386"/>
              <a:gd name="connsiteX6" fmla="*/ 6477956 w 7727319"/>
              <a:gd name="connsiteY6" fmla="*/ 0 h 6405386"/>
              <a:gd name="connsiteX7" fmla="*/ 7678107 w 7727319"/>
              <a:gd name="connsiteY7" fmla="*/ 30531 h 6405386"/>
              <a:gd name="connsiteX8" fmla="*/ 7606669 w 7727319"/>
              <a:gd name="connsiteY8" fmla="*/ 6274128 h 6405386"/>
              <a:gd name="connsiteX9" fmla="*/ 7440961 w 7727319"/>
              <a:gd name="connsiteY9" fmla="*/ 6402154 h 6405386"/>
              <a:gd name="connsiteX10" fmla="*/ 7188755 w 7727319"/>
              <a:gd name="connsiteY10" fmla="*/ 6405352 h 6405386"/>
              <a:gd name="connsiteX0" fmla="*/ 7188755 w 7727319"/>
              <a:gd name="connsiteY0" fmla="*/ 6405352 h 6405386"/>
              <a:gd name="connsiteX1" fmla="*/ 6599467 w 7727319"/>
              <a:gd name="connsiteY1" fmla="*/ 6396252 h 6405386"/>
              <a:gd name="connsiteX2" fmla="*/ 1034419 w 7727319"/>
              <a:gd name="connsiteY2" fmla="*/ 6365722 h 6405386"/>
              <a:gd name="connsiteX3" fmla="*/ 46637 w 7727319"/>
              <a:gd name="connsiteY3" fmla="*/ 6399072 h 6405386"/>
              <a:gd name="connsiteX4" fmla="*/ 46637 w 7727319"/>
              <a:gd name="connsiteY4" fmla="*/ 32372 h 6405386"/>
              <a:gd name="connsiteX5" fmla="*/ 204571 w 7727319"/>
              <a:gd name="connsiteY5" fmla="*/ 32797 h 6405386"/>
              <a:gd name="connsiteX6" fmla="*/ 6477956 w 7727319"/>
              <a:gd name="connsiteY6" fmla="*/ 0 h 6405386"/>
              <a:gd name="connsiteX7" fmla="*/ 7678107 w 7727319"/>
              <a:gd name="connsiteY7" fmla="*/ 30531 h 6405386"/>
              <a:gd name="connsiteX8" fmla="*/ 7606669 w 7727319"/>
              <a:gd name="connsiteY8" fmla="*/ 6274128 h 6405386"/>
              <a:gd name="connsiteX9" fmla="*/ 7440961 w 7727319"/>
              <a:gd name="connsiteY9" fmla="*/ 6402154 h 6405386"/>
              <a:gd name="connsiteX10" fmla="*/ 7188755 w 7727319"/>
              <a:gd name="connsiteY10" fmla="*/ 6405352 h 6405386"/>
              <a:gd name="connsiteX0" fmla="*/ 7188755 w 7727319"/>
              <a:gd name="connsiteY0" fmla="*/ 6405352 h 6407144"/>
              <a:gd name="connsiteX1" fmla="*/ 6599467 w 7727319"/>
              <a:gd name="connsiteY1" fmla="*/ 6396252 h 6407144"/>
              <a:gd name="connsiteX2" fmla="*/ 1065045 w 7727319"/>
              <a:gd name="connsiteY2" fmla="*/ 6407144 h 6407144"/>
              <a:gd name="connsiteX3" fmla="*/ 46637 w 7727319"/>
              <a:gd name="connsiteY3" fmla="*/ 6399072 h 6407144"/>
              <a:gd name="connsiteX4" fmla="*/ 46637 w 7727319"/>
              <a:gd name="connsiteY4" fmla="*/ 32372 h 6407144"/>
              <a:gd name="connsiteX5" fmla="*/ 204571 w 7727319"/>
              <a:gd name="connsiteY5" fmla="*/ 32797 h 6407144"/>
              <a:gd name="connsiteX6" fmla="*/ 6477956 w 7727319"/>
              <a:gd name="connsiteY6" fmla="*/ 0 h 6407144"/>
              <a:gd name="connsiteX7" fmla="*/ 7678107 w 7727319"/>
              <a:gd name="connsiteY7" fmla="*/ 30531 h 6407144"/>
              <a:gd name="connsiteX8" fmla="*/ 7606669 w 7727319"/>
              <a:gd name="connsiteY8" fmla="*/ 6274128 h 6407144"/>
              <a:gd name="connsiteX9" fmla="*/ 7440961 w 7727319"/>
              <a:gd name="connsiteY9" fmla="*/ 6402154 h 6407144"/>
              <a:gd name="connsiteX10" fmla="*/ 7188755 w 7727319"/>
              <a:gd name="connsiteY10" fmla="*/ 6405352 h 64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7319" h="6407144">
                <a:moveTo>
                  <a:pt x="7188755" y="6405352"/>
                </a:moveTo>
                <a:cubicBezTo>
                  <a:pt x="7013994" y="6404963"/>
                  <a:pt x="6795016" y="6401325"/>
                  <a:pt x="6599467" y="6396252"/>
                </a:cubicBezTo>
                <a:lnTo>
                  <a:pt x="1065045" y="6407144"/>
                </a:lnTo>
                <a:lnTo>
                  <a:pt x="46637" y="6399072"/>
                </a:lnTo>
                <a:cubicBezTo>
                  <a:pt x="696" y="6140829"/>
                  <a:pt x="-29931" y="1885361"/>
                  <a:pt x="46637" y="32372"/>
                </a:cubicBezTo>
                <a:lnTo>
                  <a:pt x="204571" y="32797"/>
                </a:lnTo>
                <a:lnTo>
                  <a:pt x="6477956" y="0"/>
                </a:lnTo>
                <a:cubicBezTo>
                  <a:pt x="6978019" y="30531"/>
                  <a:pt x="7335207" y="-1"/>
                  <a:pt x="7678107" y="30531"/>
                </a:cubicBezTo>
                <a:cubicBezTo>
                  <a:pt x="7782882" y="2096465"/>
                  <a:pt x="7701920" y="4971471"/>
                  <a:pt x="7606669" y="6274128"/>
                </a:cubicBezTo>
                <a:cubicBezTo>
                  <a:pt x="7598479" y="6434165"/>
                  <a:pt x="7605267" y="6381800"/>
                  <a:pt x="7440961" y="6402154"/>
                </a:cubicBezTo>
                <a:cubicBezTo>
                  <a:pt x="7382551" y="6404650"/>
                  <a:pt x="7293612" y="6405586"/>
                  <a:pt x="7188755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diagram of a foot and foot bones&#10;&#10;Description automatically generated">
            <a:extLst>
              <a:ext uri="{FF2B5EF4-FFF2-40B4-BE49-F238E27FC236}">
                <a16:creationId xmlns:a16="http://schemas.microsoft.com/office/drawing/2014/main" id="{FE9098FA-2984-DBB1-504B-A8F70799F8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3" r="4709" b="1"/>
          <a:stretch/>
        </p:blipFill>
        <p:spPr>
          <a:xfrm>
            <a:off x="690124" y="3530577"/>
            <a:ext cx="3543843" cy="2666228"/>
          </a:xfrm>
          <a:custGeom>
            <a:avLst/>
            <a:gdLst/>
            <a:ahLst/>
            <a:cxnLst/>
            <a:rect l="l" t="t" r="r" b="b"/>
            <a:pathLst>
              <a:path w="6402865" h="3037800">
                <a:moveTo>
                  <a:pt x="5367991" y="0"/>
                </a:moveTo>
                <a:cubicBezTo>
                  <a:pt x="5782370" y="14476"/>
                  <a:pt x="6078355" y="0"/>
                  <a:pt x="6362501" y="14476"/>
                </a:cubicBezTo>
                <a:cubicBezTo>
                  <a:pt x="6449323" y="993991"/>
                  <a:pt x="6368827" y="2024601"/>
                  <a:pt x="6370353" y="2960880"/>
                </a:cubicBezTo>
                <a:cubicBezTo>
                  <a:pt x="6363567" y="3036758"/>
                  <a:pt x="6302142" y="3025784"/>
                  <a:pt x="6165989" y="3035434"/>
                </a:cubicBezTo>
                <a:cubicBezTo>
                  <a:pt x="6117587" y="3036618"/>
                  <a:pt x="6043888" y="3037061"/>
                  <a:pt x="5956997" y="3036950"/>
                </a:cubicBezTo>
                <a:cubicBezTo>
                  <a:pt x="5812181" y="3036766"/>
                  <a:pt x="5630724" y="3035041"/>
                  <a:pt x="5468681" y="3032636"/>
                </a:cubicBezTo>
                <a:lnTo>
                  <a:pt x="882556" y="3037800"/>
                </a:lnTo>
                <a:lnTo>
                  <a:pt x="38647" y="3033973"/>
                </a:lnTo>
                <a:cubicBezTo>
                  <a:pt x="578" y="2911533"/>
                  <a:pt x="-24801" y="893901"/>
                  <a:pt x="38647" y="15349"/>
                </a:cubicBezTo>
                <a:lnTo>
                  <a:pt x="169520" y="15550"/>
                </a:ln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8595A75-3E71-4D42-B9D9-7209D475A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124" y="3531261"/>
            <a:ext cx="3543843" cy="2666228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76148 w 7714712"/>
              <a:gd name="connsiteY0" fmla="*/ 6405352 h 6405386"/>
              <a:gd name="connsiteX1" fmla="*/ 6586860 w 7714712"/>
              <a:gd name="connsiteY1" fmla="*/ 6396252 h 6405386"/>
              <a:gd name="connsiteX2" fmla="*/ 1021812 w 7714712"/>
              <a:gd name="connsiteY2" fmla="*/ 6365722 h 6405386"/>
              <a:gd name="connsiteX3" fmla="*/ 34030 w 7714712"/>
              <a:gd name="connsiteY3" fmla="*/ 6336938 h 6405386"/>
              <a:gd name="connsiteX4" fmla="*/ 34030 w 7714712"/>
              <a:gd name="connsiteY4" fmla="*/ 32372 h 6405386"/>
              <a:gd name="connsiteX5" fmla="*/ 191964 w 7714712"/>
              <a:gd name="connsiteY5" fmla="*/ 32797 h 6405386"/>
              <a:gd name="connsiteX6" fmla="*/ 6465349 w 7714712"/>
              <a:gd name="connsiteY6" fmla="*/ 0 h 6405386"/>
              <a:gd name="connsiteX7" fmla="*/ 7665500 w 7714712"/>
              <a:gd name="connsiteY7" fmla="*/ 30531 h 6405386"/>
              <a:gd name="connsiteX8" fmla="*/ 7594062 w 7714712"/>
              <a:gd name="connsiteY8" fmla="*/ 6274128 h 6405386"/>
              <a:gd name="connsiteX9" fmla="*/ 7428354 w 7714712"/>
              <a:gd name="connsiteY9" fmla="*/ 6402154 h 6405386"/>
              <a:gd name="connsiteX10" fmla="*/ 7176148 w 7714712"/>
              <a:gd name="connsiteY10" fmla="*/ 6405352 h 6405386"/>
              <a:gd name="connsiteX0" fmla="*/ 7188755 w 7727319"/>
              <a:gd name="connsiteY0" fmla="*/ 6405352 h 6405386"/>
              <a:gd name="connsiteX1" fmla="*/ 6599467 w 7727319"/>
              <a:gd name="connsiteY1" fmla="*/ 6396252 h 6405386"/>
              <a:gd name="connsiteX2" fmla="*/ 1034419 w 7727319"/>
              <a:gd name="connsiteY2" fmla="*/ 6365722 h 6405386"/>
              <a:gd name="connsiteX3" fmla="*/ 46637 w 7727319"/>
              <a:gd name="connsiteY3" fmla="*/ 6336938 h 6405386"/>
              <a:gd name="connsiteX4" fmla="*/ 46637 w 7727319"/>
              <a:gd name="connsiteY4" fmla="*/ 32372 h 6405386"/>
              <a:gd name="connsiteX5" fmla="*/ 204571 w 7727319"/>
              <a:gd name="connsiteY5" fmla="*/ 32797 h 6405386"/>
              <a:gd name="connsiteX6" fmla="*/ 6477956 w 7727319"/>
              <a:gd name="connsiteY6" fmla="*/ 0 h 6405386"/>
              <a:gd name="connsiteX7" fmla="*/ 7678107 w 7727319"/>
              <a:gd name="connsiteY7" fmla="*/ 30531 h 6405386"/>
              <a:gd name="connsiteX8" fmla="*/ 7606669 w 7727319"/>
              <a:gd name="connsiteY8" fmla="*/ 6274128 h 6405386"/>
              <a:gd name="connsiteX9" fmla="*/ 7440961 w 7727319"/>
              <a:gd name="connsiteY9" fmla="*/ 6402154 h 6405386"/>
              <a:gd name="connsiteX10" fmla="*/ 7188755 w 7727319"/>
              <a:gd name="connsiteY10" fmla="*/ 6405352 h 6405386"/>
              <a:gd name="connsiteX0" fmla="*/ 7188755 w 7727319"/>
              <a:gd name="connsiteY0" fmla="*/ 6405352 h 6405386"/>
              <a:gd name="connsiteX1" fmla="*/ 6599467 w 7727319"/>
              <a:gd name="connsiteY1" fmla="*/ 6396252 h 6405386"/>
              <a:gd name="connsiteX2" fmla="*/ 1034419 w 7727319"/>
              <a:gd name="connsiteY2" fmla="*/ 6365722 h 6405386"/>
              <a:gd name="connsiteX3" fmla="*/ 46637 w 7727319"/>
              <a:gd name="connsiteY3" fmla="*/ 6336938 h 6405386"/>
              <a:gd name="connsiteX4" fmla="*/ 46637 w 7727319"/>
              <a:gd name="connsiteY4" fmla="*/ 32372 h 6405386"/>
              <a:gd name="connsiteX5" fmla="*/ 204571 w 7727319"/>
              <a:gd name="connsiteY5" fmla="*/ 32797 h 6405386"/>
              <a:gd name="connsiteX6" fmla="*/ 6477956 w 7727319"/>
              <a:gd name="connsiteY6" fmla="*/ 0 h 6405386"/>
              <a:gd name="connsiteX7" fmla="*/ 7678107 w 7727319"/>
              <a:gd name="connsiteY7" fmla="*/ 30531 h 6405386"/>
              <a:gd name="connsiteX8" fmla="*/ 7606669 w 7727319"/>
              <a:gd name="connsiteY8" fmla="*/ 6274128 h 6405386"/>
              <a:gd name="connsiteX9" fmla="*/ 7440961 w 7727319"/>
              <a:gd name="connsiteY9" fmla="*/ 6402154 h 6405386"/>
              <a:gd name="connsiteX10" fmla="*/ 7188755 w 7727319"/>
              <a:gd name="connsiteY10" fmla="*/ 6405352 h 6405386"/>
              <a:gd name="connsiteX0" fmla="*/ 7188755 w 7727319"/>
              <a:gd name="connsiteY0" fmla="*/ 6405352 h 6405386"/>
              <a:gd name="connsiteX1" fmla="*/ 6599467 w 7727319"/>
              <a:gd name="connsiteY1" fmla="*/ 6396252 h 6405386"/>
              <a:gd name="connsiteX2" fmla="*/ 1034419 w 7727319"/>
              <a:gd name="connsiteY2" fmla="*/ 6365722 h 6405386"/>
              <a:gd name="connsiteX3" fmla="*/ 46637 w 7727319"/>
              <a:gd name="connsiteY3" fmla="*/ 6399072 h 6405386"/>
              <a:gd name="connsiteX4" fmla="*/ 46637 w 7727319"/>
              <a:gd name="connsiteY4" fmla="*/ 32372 h 6405386"/>
              <a:gd name="connsiteX5" fmla="*/ 204571 w 7727319"/>
              <a:gd name="connsiteY5" fmla="*/ 32797 h 6405386"/>
              <a:gd name="connsiteX6" fmla="*/ 6477956 w 7727319"/>
              <a:gd name="connsiteY6" fmla="*/ 0 h 6405386"/>
              <a:gd name="connsiteX7" fmla="*/ 7678107 w 7727319"/>
              <a:gd name="connsiteY7" fmla="*/ 30531 h 6405386"/>
              <a:gd name="connsiteX8" fmla="*/ 7606669 w 7727319"/>
              <a:gd name="connsiteY8" fmla="*/ 6274128 h 6405386"/>
              <a:gd name="connsiteX9" fmla="*/ 7440961 w 7727319"/>
              <a:gd name="connsiteY9" fmla="*/ 6402154 h 6405386"/>
              <a:gd name="connsiteX10" fmla="*/ 7188755 w 7727319"/>
              <a:gd name="connsiteY10" fmla="*/ 6405352 h 6405386"/>
              <a:gd name="connsiteX0" fmla="*/ 7188755 w 7727319"/>
              <a:gd name="connsiteY0" fmla="*/ 6405352 h 6407144"/>
              <a:gd name="connsiteX1" fmla="*/ 6599467 w 7727319"/>
              <a:gd name="connsiteY1" fmla="*/ 6396252 h 6407144"/>
              <a:gd name="connsiteX2" fmla="*/ 1065045 w 7727319"/>
              <a:gd name="connsiteY2" fmla="*/ 6407144 h 6407144"/>
              <a:gd name="connsiteX3" fmla="*/ 46637 w 7727319"/>
              <a:gd name="connsiteY3" fmla="*/ 6399072 h 6407144"/>
              <a:gd name="connsiteX4" fmla="*/ 46637 w 7727319"/>
              <a:gd name="connsiteY4" fmla="*/ 32372 h 6407144"/>
              <a:gd name="connsiteX5" fmla="*/ 204571 w 7727319"/>
              <a:gd name="connsiteY5" fmla="*/ 32797 h 6407144"/>
              <a:gd name="connsiteX6" fmla="*/ 6477956 w 7727319"/>
              <a:gd name="connsiteY6" fmla="*/ 0 h 6407144"/>
              <a:gd name="connsiteX7" fmla="*/ 7678107 w 7727319"/>
              <a:gd name="connsiteY7" fmla="*/ 30531 h 6407144"/>
              <a:gd name="connsiteX8" fmla="*/ 7606669 w 7727319"/>
              <a:gd name="connsiteY8" fmla="*/ 6274128 h 6407144"/>
              <a:gd name="connsiteX9" fmla="*/ 7440961 w 7727319"/>
              <a:gd name="connsiteY9" fmla="*/ 6402154 h 6407144"/>
              <a:gd name="connsiteX10" fmla="*/ 7188755 w 7727319"/>
              <a:gd name="connsiteY10" fmla="*/ 6405352 h 6407144"/>
              <a:gd name="connsiteX0" fmla="*/ 7188755 w 7757896"/>
              <a:gd name="connsiteY0" fmla="*/ 6405352 h 6407144"/>
              <a:gd name="connsiteX1" fmla="*/ 6599467 w 7757896"/>
              <a:gd name="connsiteY1" fmla="*/ 6396252 h 6407144"/>
              <a:gd name="connsiteX2" fmla="*/ 1065045 w 7757896"/>
              <a:gd name="connsiteY2" fmla="*/ 6407144 h 6407144"/>
              <a:gd name="connsiteX3" fmla="*/ 46637 w 7757896"/>
              <a:gd name="connsiteY3" fmla="*/ 6399072 h 6407144"/>
              <a:gd name="connsiteX4" fmla="*/ 46637 w 7757896"/>
              <a:gd name="connsiteY4" fmla="*/ 32372 h 6407144"/>
              <a:gd name="connsiteX5" fmla="*/ 204571 w 7757896"/>
              <a:gd name="connsiteY5" fmla="*/ 32797 h 6407144"/>
              <a:gd name="connsiteX6" fmla="*/ 6477956 w 7757896"/>
              <a:gd name="connsiteY6" fmla="*/ 0 h 6407144"/>
              <a:gd name="connsiteX7" fmla="*/ 7678107 w 7757896"/>
              <a:gd name="connsiteY7" fmla="*/ 30531 h 6407144"/>
              <a:gd name="connsiteX8" fmla="*/ 7687583 w 7757896"/>
              <a:gd name="connsiteY8" fmla="*/ 6244909 h 6407144"/>
              <a:gd name="connsiteX9" fmla="*/ 7440961 w 7757896"/>
              <a:gd name="connsiteY9" fmla="*/ 6402154 h 6407144"/>
              <a:gd name="connsiteX10" fmla="*/ 7188755 w 7757896"/>
              <a:gd name="connsiteY10" fmla="*/ 6405352 h 6407144"/>
              <a:gd name="connsiteX0" fmla="*/ 7188755 w 7726818"/>
              <a:gd name="connsiteY0" fmla="*/ 6405352 h 6407144"/>
              <a:gd name="connsiteX1" fmla="*/ 6599467 w 7726818"/>
              <a:gd name="connsiteY1" fmla="*/ 6396252 h 6407144"/>
              <a:gd name="connsiteX2" fmla="*/ 1065045 w 7726818"/>
              <a:gd name="connsiteY2" fmla="*/ 6407144 h 6407144"/>
              <a:gd name="connsiteX3" fmla="*/ 46637 w 7726818"/>
              <a:gd name="connsiteY3" fmla="*/ 6399072 h 6407144"/>
              <a:gd name="connsiteX4" fmla="*/ 46637 w 7726818"/>
              <a:gd name="connsiteY4" fmla="*/ 32372 h 6407144"/>
              <a:gd name="connsiteX5" fmla="*/ 204571 w 7726818"/>
              <a:gd name="connsiteY5" fmla="*/ 32797 h 6407144"/>
              <a:gd name="connsiteX6" fmla="*/ 6477956 w 7726818"/>
              <a:gd name="connsiteY6" fmla="*/ 0 h 6407144"/>
              <a:gd name="connsiteX7" fmla="*/ 7678107 w 7726818"/>
              <a:gd name="connsiteY7" fmla="*/ 30531 h 6407144"/>
              <a:gd name="connsiteX8" fmla="*/ 7687583 w 7726818"/>
              <a:gd name="connsiteY8" fmla="*/ 6244909 h 6407144"/>
              <a:gd name="connsiteX9" fmla="*/ 7440961 w 7726818"/>
              <a:gd name="connsiteY9" fmla="*/ 6402154 h 6407144"/>
              <a:gd name="connsiteX10" fmla="*/ 7188755 w 7726818"/>
              <a:gd name="connsiteY10" fmla="*/ 6405352 h 64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6818" h="6407144">
                <a:moveTo>
                  <a:pt x="7188755" y="6405352"/>
                </a:moveTo>
                <a:cubicBezTo>
                  <a:pt x="7013994" y="6404963"/>
                  <a:pt x="6795016" y="6401325"/>
                  <a:pt x="6599467" y="6396252"/>
                </a:cubicBezTo>
                <a:lnTo>
                  <a:pt x="1065045" y="6407144"/>
                </a:lnTo>
                <a:lnTo>
                  <a:pt x="46637" y="6399072"/>
                </a:lnTo>
                <a:cubicBezTo>
                  <a:pt x="696" y="6140829"/>
                  <a:pt x="-29931" y="1885361"/>
                  <a:pt x="46637" y="32372"/>
                </a:cubicBezTo>
                <a:lnTo>
                  <a:pt x="204571" y="32797"/>
                </a:lnTo>
                <a:lnTo>
                  <a:pt x="6477956" y="0"/>
                </a:lnTo>
                <a:cubicBezTo>
                  <a:pt x="6978019" y="30531"/>
                  <a:pt x="7335207" y="-1"/>
                  <a:pt x="7678107" y="30531"/>
                </a:cubicBezTo>
                <a:cubicBezTo>
                  <a:pt x="7782882" y="2096465"/>
                  <a:pt x="7685740" y="4270166"/>
                  <a:pt x="7687583" y="6244909"/>
                </a:cubicBezTo>
                <a:cubicBezTo>
                  <a:pt x="7679393" y="6404946"/>
                  <a:pt x="7605267" y="6381800"/>
                  <a:pt x="7440961" y="6402154"/>
                </a:cubicBezTo>
                <a:cubicBezTo>
                  <a:pt x="7382551" y="6404650"/>
                  <a:pt x="7293612" y="6405586"/>
                  <a:pt x="7188755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10307-E495-9346-74CF-D41719778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509" y="1420067"/>
            <a:ext cx="6576591" cy="38805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dirty="0"/>
              <a:t>When a noun is used in a compound in which its meaning is lost, the plural forms follow the general morphological rules. 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	for instance: 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	flatfoot </a:t>
            </a:r>
            <a:r>
              <a:rPr lang="en-US" sz="3500" dirty="0">
                <a:sym typeface="Wingdings" pitchFamily="2" charset="2"/>
              </a:rPr>
              <a:t> flatfoots not *flatfeet </a:t>
            </a:r>
          </a:p>
          <a:p>
            <a:pPr>
              <a:lnSpc>
                <a:spcPct val="90000"/>
              </a:lnSpc>
            </a:pPr>
            <a:r>
              <a:rPr lang="en-US" sz="3500" dirty="0">
                <a:sym typeface="Wingdings" pitchFamily="2" charset="2"/>
              </a:rPr>
              <a:t>	means a cop (singular) and a pair of cops (plural). </a:t>
            </a:r>
            <a:endParaRPr lang="en-US" sz="35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55146FB-65D6-402A-ABC4-AC38E731A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18553" flipH="1">
            <a:off x="4709279" y="588395"/>
            <a:ext cx="6960305" cy="5680435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7022 w 4884581"/>
              <a:gd name="connsiteY0" fmla="*/ 50 h 5641553"/>
              <a:gd name="connsiteX1" fmla="*/ 3319184 w 4884581"/>
              <a:gd name="connsiteY1" fmla="*/ 163045 h 5641553"/>
              <a:gd name="connsiteX2" fmla="*/ 4549251 w 4884581"/>
              <a:gd name="connsiteY2" fmla="*/ 744232 h 5641553"/>
              <a:gd name="connsiteX3" fmla="*/ 4808645 w 4884581"/>
              <a:gd name="connsiteY3" fmla="*/ 1661203 h 5641553"/>
              <a:gd name="connsiteX4" fmla="*/ 4731578 w 4884581"/>
              <a:gd name="connsiteY4" fmla="*/ 4102984 h 5641553"/>
              <a:gd name="connsiteX5" fmla="*/ 3928223 w 4884581"/>
              <a:gd name="connsiteY5" fmla="*/ 5181317 h 5641553"/>
              <a:gd name="connsiteX6" fmla="*/ 3515258 w 4884581"/>
              <a:gd name="connsiteY6" fmla="*/ 5243754 h 5641553"/>
              <a:gd name="connsiteX7" fmla="*/ 3510127 w 4884581"/>
              <a:gd name="connsiteY7" fmla="*/ 5288400 h 5641553"/>
              <a:gd name="connsiteX8" fmla="*/ 3658238 w 4884581"/>
              <a:gd name="connsiteY8" fmla="*/ 5641549 h 5641553"/>
              <a:gd name="connsiteX9" fmla="*/ 2845674 w 4884581"/>
              <a:gd name="connsiteY9" fmla="*/ 5290843 h 5641553"/>
              <a:gd name="connsiteX10" fmla="*/ 2820308 w 4884581"/>
              <a:gd name="connsiteY10" fmla="*/ 5261823 h 5641553"/>
              <a:gd name="connsiteX11" fmla="*/ 2722542 w 4884581"/>
              <a:gd name="connsiteY11" fmla="*/ 5265294 h 5641553"/>
              <a:gd name="connsiteX12" fmla="*/ 1770504 w 4884581"/>
              <a:gd name="connsiteY12" fmla="*/ 5261011 h 5641553"/>
              <a:gd name="connsiteX13" fmla="*/ 815940 w 4884581"/>
              <a:gd name="connsiteY13" fmla="*/ 5009663 h 5641553"/>
              <a:gd name="connsiteX14" fmla="*/ 117267 w 4884581"/>
              <a:gd name="connsiteY14" fmla="*/ 3779919 h 5641553"/>
              <a:gd name="connsiteX15" fmla="*/ 1702 w 4884581"/>
              <a:gd name="connsiteY15" fmla="*/ 1784971 h 5641553"/>
              <a:gd name="connsiteX16" fmla="*/ 336804 w 4884581"/>
              <a:gd name="connsiteY16" fmla="*/ 369690 h 5641553"/>
              <a:gd name="connsiteX17" fmla="*/ 1687022 w 4884581"/>
              <a:gd name="connsiteY17" fmla="*/ 50 h 5641553"/>
              <a:gd name="connsiteX0" fmla="*/ 1687201 w 4884760"/>
              <a:gd name="connsiteY0" fmla="*/ 12790 h 5654293"/>
              <a:gd name="connsiteX1" fmla="*/ 3319363 w 4884760"/>
              <a:gd name="connsiteY1" fmla="*/ 175785 h 5654293"/>
              <a:gd name="connsiteX2" fmla="*/ 4549430 w 4884760"/>
              <a:gd name="connsiteY2" fmla="*/ 756972 h 5654293"/>
              <a:gd name="connsiteX3" fmla="*/ 4808824 w 4884760"/>
              <a:gd name="connsiteY3" fmla="*/ 1673943 h 5654293"/>
              <a:gd name="connsiteX4" fmla="*/ 4731757 w 4884760"/>
              <a:gd name="connsiteY4" fmla="*/ 4115724 h 5654293"/>
              <a:gd name="connsiteX5" fmla="*/ 3928402 w 4884760"/>
              <a:gd name="connsiteY5" fmla="*/ 5194057 h 5654293"/>
              <a:gd name="connsiteX6" fmla="*/ 3515437 w 4884760"/>
              <a:gd name="connsiteY6" fmla="*/ 5256494 h 5654293"/>
              <a:gd name="connsiteX7" fmla="*/ 3510306 w 4884760"/>
              <a:gd name="connsiteY7" fmla="*/ 5301140 h 5654293"/>
              <a:gd name="connsiteX8" fmla="*/ 3658417 w 4884760"/>
              <a:gd name="connsiteY8" fmla="*/ 5654289 h 5654293"/>
              <a:gd name="connsiteX9" fmla="*/ 2845853 w 4884760"/>
              <a:gd name="connsiteY9" fmla="*/ 5303583 h 5654293"/>
              <a:gd name="connsiteX10" fmla="*/ 2820487 w 4884760"/>
              <a:gd name="connsiteY10" fmla="*/ 5274563 h 5654293"/>
              <a:gd name="connsiteX11" fmla="*/ 2722721 w 4884760"/>
              <a:gd name="connsiteY11" fmla="*/ 5278034 h 5654293"/>
              <a:gd name="connsiteX12" fmla="*/ 1770683 w 4884760"/>
              <a:gd name="connsiteY12" fmla="*/ 5273751 h 5654293"/>
              <a:gd name="connsiteX13" fmla="*/ 816119 w 4884760"/>
              <a:gd name="connsiteY13" fmla="*/ 5022403 h 5654293"/>
              <a:gd name="connsiteX14" fmla="*/ 117446 w 4884760"/>
              <a:gd name="connsiteY14" fmla="*/ 3792659 h 5654293"/>
              <a:gd name="connsiteX15" fmla="*/ 1881 w 4884760"/>
              <a:gd name="connsiteY15" fmla="*/ 1797711 h 5654293"/>
              <a:gd name="connsiteX16" fmla="*/ 312225 w 4884760"/>
              <a:gd name="connsiteY16" fmla="*/ 520975 h 5654293"/>
              <a:gd name="connsiteX17" fmla="*/ 1687201 w 4884760"/>
              <a:gd name="connsiteY17" fmla="*/ 12790 h 5654293"/>
              <a:gd name="connsiteX0" fmla="*/ 1687201 w 4884760"/>
              <a:gd name="connsiteY0" fmla="*/ 18786 h 5660289"/>
              <a:gd name="connsiteX1" fmla="*/ 3319363 w 4884760"/>
              <a:gd name="connsiteY1" fmla="*/ 140218 h 5660289"/>
              <a:gd name="connsiteX2" fmla="*/ 4549430 w 4884760"/>
              <a:gd name="connsiteY2" fmla="*/ 762968 h 5660289"/>
              <a:gd name="connsiteX3" fmla="*/ 4808824 w 4884760"/>
              <a:gd name="connsiteY3" fmla="*/ 1679939 h 5660289"/>
              <a:gd name="connsiteX4" fmla="*/ 4731757 w 4884760"/>
              <a:gd name="connsiteY4" fmla="*/ 4121720 h 5660289"/>
              <a:gd name="connsiteX5" fmla="*/ 3928402 w 4884760"/>
              <a:gd name="connsiteY5" fmla="*/ 5200053 h 5660289"/>
              <a:gd name="connsiteX6" fmla="*/ 3515437 w 4884760"/>
              <a:gd name="connsiteY6" fmla="*/ 5262490 h 5660289"/>
              <a:gd name="connsiteX7" fmla="*/ 3510306 w 4884760"/>
              <a:gd name="connsiteY7" fmla="*/ 5307136 h 5660289"/>
              <a:gd name="connsiteX8" fmla="*/ 3658417 w 4884760"/>
              <a:gd name="connsiteY8" fmla="*/ 5660285 h 5660289"/>
              <a:gd name="connsiteX9" fmla="*/ 2845853 w 4884760"/>
              <a:gd name="connsiteY9" fmla="*/ 5309579 h 5660289"/>
              <a:gd name="connsiteX10" fmla="*/ 2820487 w 4884760"/>
              <a:gd name="connsiteY10" fmla="*/ 5280559 h 5660289"/>
              <a:gd name="connsiteX11" fmla="*/ 2722721 w 4884760"/>
              <a:gd name="connsiteY11" fmla="*/ 5284030 h 5660289"/>
              <a:gd name="connsiteX12" fmla="*/ 1770683 w 4884760"/>
              <a:gd name="connsiteY12" fmla="*/ 5279747 h 5660289"/>
              <a:gd name="connsiteX13" fmla="*/ 816119 w 4884760"/>
              <a:gd name="connsiteY13" fmla="*/ 5028399 h 5660289"/>
              <a:gd name="connsiteX14" fmla="*/ 117446 w 4884760"/>
              <a:gd name="connsiteY14" fmla="*/ 3798655 h 5660289"/>
              <a:gd name="connsiteX15" fmla="*/ 1881 w 4884760"/>
              <a:gd name="connsiteY15" fmla="*/ 1803707 h 5660289"/>
              <a:gd name="connsiteX16" fmla="*/ 312225 w 4884760"/>
              <a:gd name="connsiteY16" fmla="*/ 526971 h 5660289"/>
              <a:gd name="connsiteX17" fmla="*/ 1687201 w 4884760"/>
              <a:gd name="connsiteY17" fmla="*/ 18786 h 5660289"/>
              <a:gd name="connsiteX0" fmla="*/ 1687201 w 4884760"/>
              <a:gd name="connsiteY0" fmla="*/ 27023 h 5668526"/>
              <a:gd name="connsiteX1" fmla="*/ 3319363 w 4884760"/>
              <a:gd name="connsiteY1" fmla="*/ 148455 h 5668526"/>
              <a:gd name="connsiteX2" fmla="*/ 4537051 w 4884760"/>
              <a:gd name="connsiteY2" fmla="*/ 812768 h 5668526"/>
              <a:gd name="connsiteX3" fmla="*/ 4808824 w 4884760"/>
              <a:gd name="connsiteY3" fmla="*/ 1688176 h 5668526"/>
              <a:gd name="connsiteX4" fmla="*/ 4731757 w 4884760"/>
              <a:gd name="connsiteY4" fmla="*/ 4129957 h 5668526"/>
              <a:gd name="connsiteX5" fmla="*/ 3928402 w 4884760"/>
              <a:gd name="connsiteY5" fmla="*/ 5208290 h 5668526"/>
              <a:gd name="connsiteX6" fmla="*/ 3515437 w 4884760"/>
              <a:gd name="connsiteY6" fmla="*/ 5270727 h 5668526"/>
              <a:gd name="connsiteX7" fmla="*/ 3510306 w 4884760"/>
              <a:gd name="connsiteY7" fmla="*/ 5315373 h 5668526"/>
              <a:gd name="connsiteX8" fmla="*/ 3658417 w 4884760"/>
              <a:gd name="connsiteY8" fmla="*/ 5668522 h 5668526"/>
              <a:gd name="connsiteX9" fmla="*/ 2845853 w 4884760"/>
              <a:gd name="connsiteY9" fmla="*/ 5317816 h 5668526"/>
              <a:gd name="connsiteX10" fmla="*/ 2820487 w 4884760"/>
              <a:gd name="connsiteY10" fmla="*/ 5288796 h 5668526"/>
              <a:gd name="connsiteX11" fmla="*/ 2722721 w 4884760"/>
              <a:gd name="connsiteY11" fmla="*/ 5292267 h 5668526"/>
              <a:gd name="connsiteX12" fmla="*/ 1770683 w 4884760"/>
              <a:gd name="connsiteY12" fmla="*/ 5287984 h 5668526"/>
              <a:gd name="connsiteX13" fmla="*/ 816119 w 4884760"/>
              <a:gd name="connsiteY13" fmla="*/ 5036636 h 5668526"/>
              <a:gd name="connsiteX14" fmla="*/ 117446 w 4884760"/>
              <a:gd name="connsiteY14" fmla="*/ 3806892 h 5668526"/>
              <a:gd name="connsiteX15" fmla="*/ 1881 w 4884760"/>
              <a:gd name="connsiteY15" fmla="*/ 1811944 h 5668526"/>
              <a:gd name="connsiteX16" fmla="*/ 312225 w 4884760"/>
              <a:gd name="connsiteY16" fmla="*/ 535208 h 5668526"/>
              <a:gd name="connsiteX17" fmla="*/ 1687201 w 4884760"/>
              <a:gd name="connsiteY17" fmla="*/ 27023 h 5668526"/>
              <a:gd name="connsiteX0" fmla="*/ 1687201 w 4884760"/>
              <a:gd name="connsiteY0" fmla="*/ 27023 h 5668526"/>
              <a:gd name="connsiteX1" fmla="*/ 3319363 w 4884760"/>
              <a:gd name="connsiteY1" fmla="*/ 148455 h 5668526"/>
              <a:gd name="connsiteX2" fmla="*/ 4537051 w 4884760"/>
              <a:gd name="connsiteY2" fmla="*/ 812768 h 5668526"/>
              <a:gd name="connsiteX3" fmla="*/ 4808824 w 4884760"/>
              <a:gd name="connsiteY3" fmla="*/ 1688176 h 5668526"/>
              <a:gd name="connsiteX4" fmla="*/ 4731757 w 4884760"/>
              <a:gd name="connsiteY4" fmla="*/ 4129957 h 5668526"/>
              <a:gd name="connsiteX5" fmla="*/ 3928402 w 4884760"/>
              <a:gd name="connsiteY5" fmla="*/ 5208290 h 5668526"/>
              <a:gd name="connsiteX6" fmla="*/ 3515437 w 4884760"/>
              <a:gd name="connsiteY6" fmla="*/ 5270727 h 5668526"/>
              <a:gd name="connsiteX7" fmla="*/ 3510306 w 4884760"/>
              <a:gd name="connsiteY7" fmla="*/ 5315373 h 5668526"/>
              <a:gd name="connsiteX8" fmla="*/ 3658417 w 4884760"/>
              <a:gd name="connsiteY8" fmla="*/ 5668522 h 5668526"/>
              <a:gd name="connsiteX9" fmla="*/ 2845853 w 4884760"/>
              <a:gd name="connsiteY9" fmla="*/ 5317816 h 5668526"/>
              <a:gd name="connsiteX10" fmla="*/ 2820487 w 4884760"/>
              <a:gd name="connsiteY10" fmla="*/ 5288796 h 5668526"/>
              <a:gd name="connsiteX11" fmla="*/ 2722721 w 4884760"/>
              <a:gd name="connsiteY11" fmla="*/ 5292267 h 5668526"/>
              <a:gd name="connsiteX12" fmla="*/ 1770683 w 4884760"/>
              <a:gd name="connsiteY12" fmla="*/ 5287984 h 5668526"/>
              <a:gd name="connsiteX13" fmla="*/ 816119 w 4884760"/>
              <a:gd name="connsiteY13" fmla="*/ 5036636 h 5668526"/>
              <a:gd name="connsiteX14" fmla="*/ 117446 w 4884760"/>
              <a:gd name="connsiteY14" fmla="*/ 3806892 h 5668526"/>
              <a:gd name="connsiteX15" fmla="*/ 1881 w 4884760"/>
              <a:gd name="connsiteY15" fmla="*/ 1811944 h 5668526"/>
              <a:gd name="connsiteX16" fmla="*/ 312225 w 4884760"/>
              <a:gd name="connsiteY16" fmla="*/ 535208 h 5668526"/>
              <a:gd name="connsiteX17" fmla="*/ 1687201 w 4884760"/>
              <a:gd name="connsiteY17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820487 w 4885870"/>
              <a:gd name="connsiteY10" fmla="*/ 5288796 h 5668526"/>
              <a:gd name="connsiteX11" fmla="*/ 2722721 w 4885870"/>
              <a:gd name="connsiteY11" fmla="*/ 5292267 h 5668526"/>
              <a:gd name="connsiteX12" fmla="*/ 1770683 w 4885870"/>
              <a:gd name="connsiteY12" fmla="*/ 5287984 h 5668526"/>
              <a:gd name="connsiteX13" fmla="*/ 816119 w 4885870"/>
              <a:gd name="connsiteY13" fmla="*/ 5036636 h 5668526"/>
              <a:gd name="connsiteX14" fmla="*/ 117446 w 4885870"/>
              <a:gd name="connsiteY14" fmla="*/ 3806892 h 5668526"/>
              <a:gd name="connsiteX15" fmla="*/ 1881 w 4885870"/>
              <a:gd name="connsiteY15" fmla="*/ 1811944 h 5668526"/>
              <a:gd name="connsiteX16" fmla="*/ 312225 w 4885870"/>
              <a:gd name="connsiteY16" fmla="*/ 535208 h 5668526"/>
              <a:gd name="connsiteX17" fmla="*/ 1687201 w 4885870"/>
              <a:gd name="connsiteY17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820487 w 4885870"/>
              <a:gd name="connsiteY10" fmla="*/ 5288796 h 5668526"/>
              <a:gd name="connsiteX11" fmla="*/ 2722721 w 4885870"/>
              <a:gd name="connsiteY11" fmla="*/ 5292267 h 5668526"/>
              <a:gd name="connsiteX12" fmla="*/ 1770683 w 4885870"/>
              <a:gd name="connsiteY12" fmla="*/ 5287984 h 5668526"/>
              <a:gd name="connsiteX13" fmla="*/ 816119 w 4885870"/>
              <a:gd name="connsiteY13" fmla="*/ 5036636 h 5668526"/>
              <a:gd name="connsiteX14" fmla="*/ 117446 w 4885870"/>
              <a:gd name="connsiteY14" fmla="*/ 3806892 h 5668526"/>
              <a:gd name="connsiteX15" fmla="*/ 1881 w 4885870"/>
              <a:gd name="connsiteY15" fmla="*/ 1811944 h 5668526"/>
              <a:gd name="connsiteX16" fmla="*/ 312225 w 4885870"/>
              <a:gd name="connsiteY16" fmla="*/ 535208 h 5668526"/>
              <a:gd name="connsiteX17" fmla="*/ 1687201 w 4885870"/>
              <a:gd name="connsiteY17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820487 w 4885870"/>
              <a:gd name="connsiteY10" fmla="*/ 5288796 h 5668526"/>
              <a:gd name="connsiteX11" fmla="*/ 1770683 w 4885870"/>
              <a:gd name="connsiteY11" fmla="*/ 5287984 h 5668526"/>
              <a:gd name="connsiteX12" fmla="*/ 816119 w 4885870"/>
              <a:gd name="connsiteY12" fmla="*/ 5036636 h 5668526"/>
              <a:gd name="connsiteX13" fmla="*/ 117446 w 4885870"/>
              <a:gd name="connsiteY13" fmla="*/ 3806892 h 5668526"/>
              <a:gd name="connsiteX14" fmla="*/ 1881 w 4885870"/>
              <a:gd name="connsiteY14" fmla="*/ 1811944 h 5668526"/>
              <a:gd name="connsiteX15" fmla="*/ 312225 w 4885870"/>
              <a:gd name="connsiteY15" fmla="*/ 535208 h 5668526"/>
              <a:gd name="connsiteX16" fmla="*/ 1687201 w 4885870"/>
              <a:gd name="connsiteY16" fmla="*/ 27023 h 5668526"/>
              <a:gd name="connsiteX0" fmla="*/ 1687201 w 4885870"/>
              <a:gd name="connsiteY0" fmla="*/ 27023 h 5668526"/>
              <a:gd name="connsiteX1" fmla="*/ 3319363 w 4885870"/>
              <a:gd name="connsiteY1" fmla="*/ 148455 h 5668526"/>
              <a:gd name="connsiteX2" fmla="*/ 4537051 w 4885870"/>
              <a:gd name="connsiteY2" fmla="*/ 812768 h 5668526"/>
              <a:gd name="connsiteX3" fmla="*/ 4808824 w 4885870"/>
              <a:gd name="connsiteY3" fmla="*/ 1688176 h 5668526"/>
              <a:gd name="connsiteX4" fmla="*/ 4731757 w 4885870"/>
              <a:gd name="connsiteY4" fmla="*/ 4129957 h 5668526"/>
              <a:gd name="connsiteX5" fmla="*/ 3903644 w 4885870"/>
              <a:gd name="connsiteY5" fmla="*/ 5111308 h 5668526"/>
              <a:gd name="connsiteX6" fmla="*/ 3515437 w 4885870"/>
              <a:gd name="connsiteY6" fmla="*/ 5270727 h 5668526"/>
              <a:gd name="connsiteX7" fmla="*/ 3510306 w 4885870"/>
              <a:gd name="connsiteY7" fmla="*/ 5315373 h 5668526"/>
              <a:gd name="connsiteX8" fmla="*/ 3658417 w 4885870"/>
              <a:gd name="connsiteY8" fmla="*/ 5668522 h 5668526"/>
              <a:gd name="connsiteX9" fmla="*/ 2845853 w 4885870"/>
              <a:gd name="connsiteY9" fmla="*/ 5317816 h 5668526"/>
              <a:gd name="connsiteX10" fmla="*/ 2622421 w 4885870"/>
              <a:gd name="connsiteY10" fmla="*/ 5316505 h 5668526"/>
              <a:gd name="connsiteX11" fmla="*/ 1770683 w 4885870"/>
              <a:gd name="connsiteY11" fmla="*/ 5287984 h 5668526"/>
              <a:gd name="connsiteX12" fmla="*/ 816119 w 4885870"/>
              <a:gd name="connsiteY12" fmla="*/ 5036636 h 5668526"/>
              <a:gd name="connsiteX13" fmla="*/ 117446 w 4885870"/>
              <a:gd name="connsiteY13" fmla="*/ 3806892 h 5668526"/>
              <a:gd name="connsiteX14" fmla="*/ 1881 w 4885870"/>
              <a:gd name="connsiteY14" fmla="*/ 1811944 h 5668526"/>
              <a:gd name="connsiteX15" fmla="*/ 312225 w 4885870"/>
              <a:gd name="connsiteY15" fmla="*/ 535208 h 5668526"/>
              <a:gd name="connsiteX16" fmla="*/ 1687201 w 4885870"/>
              <a:gd name="connsiteY16" fmla="*/ 27023 h 5668526"/>
              <a:gd name="connsiteX0" fmla="*/ 1687201 w 4885870"/>
              <a:gd name="connsiteY0" fmla="*/ 27023 h 5626964"/>
              <a:gd name="connsiteX1" fmla="*/ 3319363 w 4885870"/>
              <a:gd name="connsiteY1" fmla="*/ 148455 h 5626964"/>
              <a:gd name="connsiteX2" fmla="*/ 4537051 w 4885870"/>
              <a:gd name="connsiteY2" fmla="*/ 812768 h 5626964"/>
              <a:gd name="connsiteX3" fmla="*/ 4808824 w 4885870"/>
              <a:gd name="connsiteY3" fmla="*/ 1688176 h 5626964"/>
              <a:gd name="connsiteX4" fmla="*/ 4731757 w 4885870"/>
              <a:gd name="connsiteY4" fmla="*/ 4129957 h 5626964"/>
              <a:gd name="connsiteX5" fmla="*/ 3903644 w 4885870"/>
              <a:gd name="connsiteY5" fmla="*/ 5111308 h 5626964"/>
              <a:gd name="connsiteX6" fmla="*/ 3515437 w 4885870"/>
              <a:gd name="connsiteY6" fmla="*/ 5270727 h 5626964"/>
              <a:gd name="connsiteX7" fmla="*/ 3510306 w 4885870"/>
              <a:gd name="connsiteY7" fmla="*/ 5315373 h 5626964"/>
              <a:gd name="connsiteX8" fmla="*/ 3670796 w 4885870"/>
              <a:gd name="connsiteY8" fmla="*/ 5626958 h 5626964"/>
              <a:gd name="connsiteX9" fmla="*/ 2845853 w 4885870"/>
              <a:gd name="connsiteY9" fmla="*/ 5317816 h 5626964"/>
              <a:gd name="connsiteX10" fmla="*/ 2622421 w 4885870"/>
              <a:gd name="connsiteY10" fmla="*/ 5316505 h 5626964"/>
              <a:gd name="connsiteX11" fmla="*/ 1770683 w 4885870"/>
              <a:gd name="connsiteY11" fmla="*/ 5287984 h 5626964"/>
              <a:gd name="connsiteX12" fmla="*/ 816119 w 4885870"/>
              <a:gd name="connsiteY12" fmla="*/ 5036636 h 5626964"/>
              <a:gd name="connsiteX13" fmla="*/ 117446 w 4885870"/>
              <a:gd name="connsiteY13" fmla="*/ 3806892 h 5626964"/>
              <a:gd name="connsiteX14" fmla="*/ 1881 w 4885870"/>
              <a:gd name="connsiteY14" fmla="*/ 1811944 h 5626964"/>
              <a:gd name="connsiteX15" fmla="*/ 312225 w 4885870"/>
              <a:gd name="connsiteY15" fmla="*/ 535208 h 5626964"/>
              <a:gd name="connsiteX16" fmla="*/ 1687201 w 4885870"/>
              <a:gd name="connsiteY16" fmla="*/ 27023 h 5626964"/>
              <a:gd name="connsiteX0" fmla="*/ 1687201 w 4905362"/>
              <a:gd name="connsiteY0" fmla="*/ 27023 h 5626964"/>
              <a:gd name="connsiteX1" fmla="*/ 3319363 w 4905362"/>
              <a:gd name="connsiteY1" fmla="*/ 148455 h 5626964"/>
              <a:gd name="connsiteX2" fmla="*/ 4537051 w 4905362"/>
              <a:gd name="connsiteY2" fmla="*/ 812768 h 5626964"/>
              <a:gd name="connsiteX3" fmla="*/ 4808824 w 4905362"/>
              <a:gd name="connsiteY3" fmla="*/ 1688176 h 5626964"/>
              <a:gd name="connsiteX4" fmla="*/ 4731757 w 4905362"/>
              <a:gd name="connsiteY4" fmla="*/ 4129957 h 5626964"/>
              <a:gd name="connsiteX5" fmla="*/ 3515437 w 4905362"/>
              <a:gd name="connsiteY5" fmla="*/ 5270727 h 5626964"/>
              <a:gd name="connsiteX6" fmla="*/ 3510306 w 4905362"/>
              <a:gd name="connsiteY6" fmla="*/ 5315373 h 5626964"/>
              <a:gd name="connsiteX7" fmla="*/ 3670796 w 4905362"/>
              <a:gd name="connsiteY7" fmla="*/ 5626958 h 5626964"/>
              <a:gd name="connsiteX8" fmla="*/ 2845853 w 4905362"/>
              <a:gd name="connsiteY8" fmla="*/ 5317816 h 5626964"/>
              <a:gd name="connsiteX9" fmla="*/ 2622421 w 4905362"/>
              <a:gd name="connsiteY9" fmla="*/ 5316505 h 5626964"/>
              <a:gd name="connsiteX10" fmla="*/ 1770683 w 4905362"/>
              <a:gd name="connsiteY10" fmla="*/ 5287984 h 5626964"/>
              <a:gd name="connsiteX11" fmla="*/ 816119 w 4905362"/>
              <a:gd name="connsiteY11" fmla="*/ 5036636 h 5626964"/>
              <a:gd name="connsiteX12" fmla="*/ 117446 w 4905362"/>
              <a:gd name="connsiteY12" fmla="*/ 3806892 h 5626964"/>
              <a:gd name="connsiteX13" fmla="*/ 1881 w 4905362"/>
              <a:gd name="connsiteY13" fmla="*/ 1811944 h 5626964"/>
              <a:gd name="connsiteX14" fmla="*/ 312225 w 4905362"/>
              <a:gd name="connsiteY14" fmla="*/ 535208 h 5626964"/>
              <a:gd name="connsiteX15" fmla="*/ 1687201 w 4905362"/>
              <a:gd name="connsiteY15" fmla="*/ 27023 h 5626964"/>
              <a:gd name="connsiteX0" fmla="*/ 1687201 w 4899257"/>
              <a:gd name="connsiteY0" fmla="*/ 27023 h 5626964"/>
              <a:gd name="connsiteX1" fmla="*/ 3319363 w 4899257"/>
              <a:gd name="connsiteY1" fmla="*/ 148455 h 5626964"/>
              <a:gd name="connsiteX2" fmla="*/ 4537051 w 4899257"/>
              <a:gd name="connsiteY2" fmla="*/ 812768 h 5626964"/>
              <a:gd name="connsiteX3" fmla="*/ 4808824 w 4899257"/>
              <a:gd name="connsiteY3" fmla="*/ 1688176 h 5626964"/>
              <a:gd name="connsiteX4" fmla="*/ 4731757 w 4899257"/>
              <a:gd name="connsiteY4" fmla="*/ 4129957 h 5626964"/>
              <a:gd name="connsiteX5" fmla="*/ 3629440 w 4899257"/>
              <a:gd name="connsiteY5" fmla="*/ 5234272 h 5626964"/>
              <a:gd name="connsiteX6" fmla="*/ 3510306 w 4899257"/>
              <a:gd name="connsiteY6" fmla="*/ 5315373 h 5626964"/>
              <a:gd name="connsiteX7" fmla="*/ 3670796 w 4899257"/>
              <a:gd name="connsiteY7" fmla="*/ 5626958 h 5626964"/>
              <a:gd name="connsiteX8" fmla="*/ 2845853 w 4899257"/>
              <a:gd name="connsiteY8" fmla="*/ 5317816 h 5626964"/>
              <a:gd name="connsiteX9" fmla="*/ 2622421 w 4899257"/>
              <a:gd name="connsiteY9" fmla="*/ 5316505 h 5626964"/>
              <a:gd name="connsiteX10" fmla="*/ 1770683 w 4899257"/>
              <a:gd name="connsiteY10" fmla="*/ 5287984 h 5626964"/>
              <a:gd name="connsiteX11" fmla="*/ 816119 w 4899257"/>
              <a:gd name="connsiteY11" fmla="*/ 5036636 h 5626964"/>
              <a:gd name="connsiteX12" fmla="*/ 117446 w 4899257"/>
              <a:gd name="connsiteY12" fmla="*/ 3806892 h 5626964"/>
              <a:gd name="connsiteX13" fmla="*/ 1881 w 4899257"/>
              <a:gd name="connsiteY13" fmla="*/ 1811944 h 5626964"/>
              <a:gd name="connsiteX14" fmla="*/ 312225 w 4899257"/>
              <a:gd name="connsiteY14" fmla="*/ 535208 h 5626964"/>
              <a:gd name="connsiteX15" fmla="*/ 1687201 w 4899257"/>
              <a:gd name="connsiteY15" fmla="*/ 27023 h 5626964"/>
              <a:gd name="connsiteX0" fmla="*/ 1687201 w 4899257"/>
              <a:gd name="connsiteY0" fmla="*/ 27023 h 5626964"/>
              <a:gd name="connsiteX1" fmla="*/ 3319363 w 4899257"/>
              <a:gd name="connsiteY1" fmla="*/ 148455 h 5626964"/>
              <a:gd name="connsiteX2" fmla="*/ 4537051 w 4899257"/>
              <a:gd name="connsiteY2" fmla="*/ 812768 h 5626964"/>
              <a:gd name="connsiteX3" fmla="*/ 4808824 w 4899257"/>
              <a:gd name="connsiteY3" fmla="*/ 1688176 h 5626964"/>
              <a:gd name="connsiteX4" fmla="*/ 4731757 w 4899257"/>
              <a:gd name="connsiteY4" fmla="*/ 4129957 h 5626964"/>
              <a:gd name="connsiteX5" fmla="*/ 3629440 w 4899257"/>
              <a:gd name="connsiteY5" fmla="*/ 5234272 h 5626964"/>
              <a:gd name="connsiteX6" fmla="*/ 3510306 w 4899257"/>
              <a:gd name="connsiteY6" fmla="*/ 5315373 h 5626964"/>
              <a:gd name="connsiteX7" fmla="*/ 3670796 w 4899257"/>
              <a:gd name="connsiteY7" fmla="*/ 5626958 h 5626964"/>
              <a:gd name="connsiteX8" fmla="*/ 2845853 w 4899257"/>
              <a:gd name="connsiteY8" fmla="*/ 5317816 h 5626964"/>
              <a:gd name="connsiteX9" fmla="*/ 2622421 w 4899257"/>
              <a:gd name="connsiteY9" fmla="*/ 5316505 h 5626964"/>
              <a:gd name="connsiteX10" fmla="*/ 1770683 w 4899257"/>
              <a:gd name="connsiteY10" fmla="*/ 5287984 h 5626964"/>
              <a:gd name="connsiteX11" fmla="*/ 816119 w 4899257"/>
              <a:gd name="connsiteY11" fmla="*/ 5036636 h 5626964"/>
              <a:gd name="connsiteX12" fmla="*/ 117446 w 4899257"/>
              <a:gd name="connsiteY12" fmla="*/ 3806892 h 5626964"/>
              <a:gd name="connsiteX13" fmla="*/ 1881 w 4899257"/>
              <a:gd name="connsiteY13" fmla="*/ 1811944 h 5626964"/>
              <a:gd name="connsiteX14" fmla="*/ 312225 w 4899257"/>
              <a:gd name="connsiteY14" fmla="*/ 535208 h 5626964"/>
              <a:gd name="connsiteX15" fmla="*/ 1687201 w 4899257"/>
              <a:gd name="connsiteY15" fmla="*/ 27023 h 5626964"/>
              <a:gd name="connsiteX0" fmla="*/ 1687201 w 4892920"/>
              <a:gd name="connsiteY0" fmla="*/ 27023 h 5626964"/>
              <a:gd name="connsiteX1" fmla="*/ 3319363 w 4892920"/>
              <a:gd name="connsiteY1" fmla="*/ 148455 h 5626964"/>
              <a:gd name="connsiteX2" fmla="*/ 4537051 w 4892920"/>
              <a:gd name="connsiteY2" fmla="*/ 812768 h 5626964"/>
              <a:gd name="connsiteX3" fmla="*/ 4808824 w 4892920"/>
              <a:gd name="connsiteY3" fmla="*/ 1688176 h 5626964"/>
              <a:gd name="connsiteX4" fmla="*/ 4731757 w 4892920"/>
              <a:gd name="connsiteY4" fmla="*/ 4129957 h 5626964"/>
              <a:gd name="connsiteX5" fmla="*/ 3754302 w 4892920"/>
              <a:gd name="connsiteY5" fmla="*/ 5203893 h 5626964"/>
              <a:gd name="connsiteX6" fmla="*/ 3510306 w 4892920"/>
              <a:gd name="connsiteY6" fmla="*/ 5315373 h 5626964"/>
              <a:gd name="connsiteX7" fmla="*/ 3670796 w 4892920"/>
              <a:gd name="connsiteY7" fmla="*/ 5626958 h 5626964"/>
              <a:gd name="connsiteX8" fmla="*/ 2845853 w 4892920"/>
              <a:gd name="connsiteY8" fmla="*/ 5317816 h 5626964"/>
              <a:gd name="connsiteX9" fmla="*/ 2622421 w 4892920"/>
              <a:gd name="connsiteY9" fmla="*/ 5316505 h 5626964"/>
              <a:gd name="connsiteX10" fmla="*/ 1770683 w 4892920"/>
              <a:gd name="connsiteY10" fmla="*/ 5287984 h 5626964"/>
              <a:gd name="connsiteX11" fmla="*/ 816119 w 4892920"/>
              <a:gd name="connsiteY11" fmla="*/ 5036636 h 5626964"/>
              <a:gd name="connsiteX12" fmla="*/ 117446 w 4892920"/>
              <a:gd name="connsiteY12" fmla="*/ 3806892 h 5626964"/>
              <a:gd name="connsiteX13" fmla="*/ 1881 w 4892920"/>
              <a:gd name="connsiteY13" fmla="*/ 1811944 h 5626964"/>
              <a:gd name="connsiteX14" fmla="*/ 312225 w 4892920"/>
              <a:gd name="connsiteY14" fmla="*/ 535208 h 5626964"/>
              <a:gd name="connsiteX15" fmla="*/ 1687201 w 4892920"/>
              <a:gd name="connsiteY15" fmla="*/ 27023 h 5626964"/>
              <a:gd name="connsiteX0" fmla="*/ 1687201 w 4892920"/>
              <a:gd name="connsiteY0" fmla="*/ 27023 h 5626964"/>
              <a:gd name="connsiteX1" fmla="*/ 3319363 w 4892920"/>
              <a:gd name="connsiteY1" fmla="*/ 148455 h 5626964"/>
              <a:gd name="connsiteX2" fmla="*/ 4537051 w 4892920"/>
              <a:gd name="connsiteY2" fmla="*/ 812768 h 5626964"/>
              <a:gd name="connsiteX3" fmla="*/ 4808824 w 4892920"/>
              <a:gd name="connsiteY3" fmla="*/ 1688176 h 5626964"/>
              <a:gd name="connsiteX4" fmla="*/ 4731757 w 4892920"/>
              <a:gd name="connsiteY4" fmla="*/ 4129957 h 5626964"/>
              <a:gd name="connsiteX5" fmla="*/ 3754302 w 4892920"/>
              <a:gd name="connsiteY5" fmla="*/ 5203893 h 5626964"/>
              <a:gd name="connsiteX6" fmla="*/ 3510306 w 4892920"/>
              <a:gd name="connsiteY6" fmla="*/ 5315373 h 5626964"/>
              <a:gd name="connsiteX7" fmla="*/ 3670796 w 4892920"/>
              <a:gd name="connsiteY7" fmla="*/ 5626958 h 5626964"/>
              <a:gd name="connsiteX8" fmla="*/ 2845853 w 4892920"/>
              <a:gd name="connsiteY8" fmla="*/ 5317816 h 5626964"/>
              <a:gd name="connsiteX9" fmla="*/ 2622421 w 4892920"/>
              <a:gd name="connsiteY9" fmla="*/ 5316505 h 5626964"/>
              <a:gd name="connsiteX10" fmla="*/ 1770683 w 4892920"/>
              <a:gd name="connsiteY10" fmla="*/ 5287984 h 5626964"/>
              <a:gd name="connsiteX11" fmla="*/ 816119 w 4892920"/>
              <a:gd name="connsiteY11" fmla="*/ 5036636 h 5626964"/>
              <a:gd name="connsiteX12" fmla="*/ 117446 w 4892920"/>
              <a:gd name="connsiteY12" fmla="*/ 3806892 h 5626964"/>
              <a:gd name="connsiteX13" fmla="*/ 1881 w 4892920"/>
              <a:gd name="connsiteY13" fmla="*/ 1811944 h 5626964"/>
              <a:gd name="connsiteX14" fmla="*/ 312225 w 4892920"/>
              <a:gd name="connsiteY14" fmla="*/ 535208 h 5626964"/>
              <a:gd name="connsiteX15" fmla="*/ 1687201 w 4892920"/>
              <a:gd name="connsiteY15" fmla="*/ 27023 h 5626964"/>
              <a:gd name="connsiteX0" fmla="*/ 1687201 w 4892920"/>
              <a:gd name="connsiteY0" fmla="*/ 27023 h 5639115"/>
              <a:gd name="connsiteX1" fmla="*/ 3319363 w 4892920"/>
              <a:gd name="connsiteY1" fmla="*/ 148455 h 5639115"/>
              <a:gd name="connsiteX2" fmla="*/ 4537051 w 4892920"/>
              <a:gd name="connsiteY2" fmla="*/ 812768 h 5639115"/>
              <a:gd name="connsiteX3" fmla="*/ 4808824 w 4892920"/>
              <a:gd name="connsiteY3" fmla="*/ 1688176 h 5639115"/>
              <a:gd name="connsiteX4" fmla="*/ 4731757 w 4892920"/>
              <a:gd name="connsiteY4" fmla="*/ 4129957 h 5639115"/>
              <a:gd name="connsiteX5" fmla="*/ 3754302 w 4892920"/>
              <a:gd name="connsiteY5" fmla="*/ 5203893 h 5639115"/>
              <a:gd name="connsiteX6" fmla="*/ 3510306 w 4892920"/>
              <a:gd name="connsiteY6" fmla="*/ 5315373 h 5639115"/>
              <a:gd name="connsiteX7" fmla="*/ 3985664 w 4892920"/>
              <a:gd name="connsiteY7" fmla="*/ 5639110 h 5639115"/>
              <a:gd name="connsiteX8" fmla="*/ 2845853 w 4892920"/>
              <a:gd name="connsiteY8" fmla="*/ 5317816 h 5639115"/>
              <a:gd name="connsiteX9" fmla="*/ 2622421 w 4892920"/>
              <a:gd name="connsiteY9" fmla="*/ 5316505 h 5639115"/>
              <a:gd name="connsiteX10" fmla="*/ 1770683 w 4892920"/>
              <a:gd name="connsiteY10" fmla="*/ 5287984 h 5639115"/>
              <a:gd name="connsiteX11" fmla="*/ 816119 w 4892920"/>
              <a:gd name="connsiteY11" fmla="*/ 5036636 h 5639115"/>
              <a:gd name="connsiteX12" fmla="*/ 117446 w 4892920"/>
              <a:gd name="connsiteY12" fmla="*/ 3806892 h 5639115"/>
              <a:gd name="connsiteX13" fmla="*/ 1881 w 4892920"/>
              <a:gd name="connsiteY13" fmla="*/ 1811944 h 5639115"/>
              <a:gd name="connsiteX14" fmla="*/ 312225 w 4892920"/>
              <a:gd name="connsiteY14" fmla="*/ 535208 h 5639115"/>
              <a:gd name="connsiteX15" fmla="*/ 1687201 w 4892920"/>
              <a:gd name="connsiteY15" fmla="*/ 27023 h 5639115"/>
              <a:gd name="connsiteX0" fmla="*/ 1687201 w 4892920"/>
              <a:gd name="connsiteY0" fmla="*/ 27023 h 5639474"/>
              <a:gd name="connsiteX1" fmla="*/ 3319363 w 4892920"/>
              <a:gd name="connsiteY1" fmla="*/ 148455 h 5639474"/>
              <a:gd name="connsiteX2" fmla="*/ 4537051 w 4892920"/>
              <a:gd name="connsiteY2" fmla="*/ 812768 h 5639474"/>
              <a:gd name="connsiteX3" fmla="*/ 4808824 w 4892920"/>
              <a:gd name="connsiteY3" fmla="*/ 1688176 h 5639474"/>
              <a:gd name="connsiteX4" fmla="*/ 4731757 w 4892920"/>
              <a:gd name="connsiteY4" fmla="*/ 4129957 h 5639474"/>
              <a:gd name="connsiteX5" fmla="*/ 3754302 w 4892920"/>
              <a:gd name="connsiteY5" fmla="*/ 5203893 h 5639474"/>
              <a:gd name="connsiteX6" fmla="*/ 3635167 w 4892920"/>
              <a:gd name="connsiteY6" fmla="*/ 5260691 h 5639474"/>
              <a:gd name="connsiteX7" fmla="*/ 3985664 w 4892920"/>
              <a:gd name="connsiteY7" fmla="*/ 5639110 h 5639474"/>
              <a:gd name="connsiteX8" fmla="*/ 2845853 w 4892920"/>
              <a:gd name="connsiteY8" fmla="*/ 5317816 h 5639474"/>
              <a:gd name="connsiteX9" fmla="*/ 2622421 w 4892920"/>
              <a:gd name="connsiteY9" fmla="*/ 5316505 h 5639474"/>
              <a:gd name="connsiteX10" fmla="*/ 1770683 w 4892920"/>
              <a:gd name="connsiteY10" fmla="*/ 5287984 h 5639474"/>
              <a:gd name="connsiteX11" fmla="*/ 816119 w 4892920"/>
              <a:gd name="connsiteY11" fmla="*/ 5036636 h 5639474"/>
              <a:gd name="connsiteX12" fmla="*/ 117446 w 4892920"/>
              <a:gd name="connsiteY12" fmla="*/ 3806892 h 5639474"/>
              <a:gd name="connsiteX13" fmla="*/ 1881 w 4892920"/>
              <a:gd name="connsiteY13" fmla="*/ 1811944 h 5639474"/>
              <a:gd name="connsiteX14" fmla="*/ 312225 w 4892920"/>
              <a:gd name="connsiteY14" fmla="*/ 535208 h 5639474"/>
              <a:gd name="connsiteX15" fmla="*/ 1687201 w 4892920"/>
              <a:gd name="connsiteY15" fmla="*/ 27023 h 5639474"/>
              <a:gd name="connsiteX0" fmla="*/ 1687201 w 4888493"/>
              <a:gd name="connsiteY0" fmla="*/ 27023 h 5639474"/>
              <a:gd name="connsiteX1" fmla="*/ 3319363 w 4888493"/>
              <a:gd name="connsiteY1" fmla="*/ 148455 h 5639474"/>
              <a:gd name="connsiteX2" fmla="*/ 4537051 w 4888493"/>
              <a:gd name="connsiteY2" fmla="*/ 812768 h 5639474"/>
              <a:gd name="connsiteX3" fmla="*/ 4808824 w 4888493"/>
              <a:gd name="connsiteY3" fmla="*/ 1688176 h 5639474"/>
              <a:gd name="connsiteX4" fmla="*/ 4731757 w 4888493"/>
              <a:gd name="connsiteY4" fmla="*/ 4129957 h 5639474"/>
              <a:gd name="connsiteX5" fmla="*/ 3846590 w 4888493"/>
              <a:gd name="connsiteY5" fmla="*/ 5179590 h 5639474"/>
              <a:gd name="connsiteX6" fmla="*/ 3635167 w 4888493"/>
              <a:gd name="connsiteY6" fmla="*/ 5260691 h 5639474"/>
              <a:gd name="connsiteX7" fmla="*/ 3985664 w 4888493"/>
              <a:gd name="connsiteY7" fmla="*/ 5639110 h 5639474"/>
              <a:gd name="connsiteX8" fmla="*/ 2845853 w 4888493"/>
              <a:gd name="connsiteY8" fmla="*/ 5317816 h 5639474"/>
              <a:gd name="connsiteX9" fmla="*/ 2622421 w 4888493"/>
              <a:gd name="connsiteY9" fmla="*/ 5316505 h 5639474"/>
              <a:gd name="connsiteX10" fmla="*/ 1770683 w 4888493"/>
              <a:gd name="connsiteY10" fmla="*/ 5287984 h 5639474"/>
              <a:gd name="connsiteX11" fmla="*/ 816119 w 4888493"/>
              <a:gd name="connsiteY11" fmla="*/ 5036636 h 5639474"/>
              <a:gd name="connsiteX12" fmla="*/ 117446 w 4888493"/>
              <a:gd name="connsiteY12" fmla="*/ 3806892 h 5639474"/>
              <a:gd name="connsiteX13" fmla="*/ 1881 w 4888493"/>
              <a:gd name="connsiteY13" fmla="*/ 1811944 h 5639474"/>
              <a:gd name="connsiteX14" fmla="*/ 312225 w 4888493"/>
              <a:gd name="connsiteY14" fmla="*/ 535208 h 5639474"/>
              <a:gd name="connsiteX15" fmla="*/ 1687201 w 4888493"/>
              <a:gd name="connsiteY15" fmla="*/ 27023 h 563947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22421 w 4888493"/>
              <a:gd name="connsiteY9" fmla="*/ 5316505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22421 w 4888493"/>
              <a:gd name="connsiteY9" fmla="*/ 5316505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11563 w 4888493"/>
              <a:gd name="connsiteY9" fmla="*/ 5334732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39924"/>
              <a:gd name="connsiteX1" fmla="*/ 3319363 w 4888493"/>
              <a:gd name="connsiteY1" fmla="*/ 148455 h 5639924"/>
              <a:gd name="connsiteX2" fmla="*/ 4537051 w 4888493"/>
              <a:gd name="connsiteY2" fmla="*/ 812768 h 5639924"/>
              <a:gd name="connsiteX3" fmla="*/ 4808824 w 4888493"/>
              <a:gd name="connsiteY3" fmla="*/ 1688176 h 5639924"/>
              <a:gd name="connsiteX4" fmla="*/ 4731757 w 4888493"/>
              <a:gd name="connsiteY4" fmla="*/ 4129957 h 5639924"/>
              <a:gd name="connsiteX5" fmla="*/ 3846590 w 4888493"/>
              <a:gd name="connsiteY5" fmla="*/ 5179590 h 5639924"/>
              <a:gd name="connsiteX6" fmla="*/ 3635167 w 4888493"/>
              <a:gd name="connsiteY6" fmla="*/ 5260691 h 5639924"/>
              <a:gd name="connsiteX7" fmla="*/ 3985664 w 4888493"/>
              <a:gd name="connsiteY7" fmla="*/ 5639110 h 5639924"/>
              <a:gd name="connsiteX8" fmla="*/ 3160721 w 4888493"/>
              <a:gd name="connsiteY8" fmla="*/ 5342119 h 5639924"/>
              <a:gd name="connsiteX9" fmla="*/ 2611563 w 4888493"/>
              <a:gd name="connsiteY9" fmla="*/ 5334732 h 5639924"/>
              <a:gd name="connsiteX10" fmla="*/ 1770683 w 4888493"/>
              <a:gd name="connsiteY10" fmla="*/ 5287984 h 5639924"/>
              <a:gd name="connsiteX11" fmla="*/ 816119 w 4888493"/>
              <a:gd name="connsiteY11" fmla="*/ 5036636 h 5639924"/>
              <a:gd name="connsiteX12" fmla="*/ 117446 w 4888493"/>
              <a:gd name="connsiteY12" fmla="*/ 3806892 h 5639924"/>
              <a:gd name="connsiteX13" fmla="*/ 1881 w 4888493"/>
              <a:gd name="connsiteY13" fmla="*/ 1811944 h 5639924"/>
              <a:gd name="connsiteX14" fmla="*/ 312225 w 4888493"/>
              <a:gd name="connsiteY14" fmla="*/ 535208 h 5639924"/>
              <a:gd name="connsiteX15" fmla="*/ 1687201 w 4888493"/>
              <a:gd name="connsiteY15" fmla="*/ 27023 h 5639924"/>
              <a:gd name="connsiteX0" fmla="*/ 1687201 w 4888493"/>
              <a:gd name="connsiteY0" fmla="*/ 27023 h 5640567"/>
              <a:gd name="connsiteX1" fmla="*/ 3319363 w 4888493"/>
              <a:gd name="connsiteY1" fmla="*/ 148455 h 5640567"/>
              <a:gd name="connsiteX2" fmla="*/ 4537051 w 4888493"/>
              <a:gd name="connsiteY2" fmla="*/ 812768 h 5640567"/>
              <a:gd name="connsiteX3" fmla="*/ 4808824 w 4888493"/>
              <a:gd name="connsiteY3" fmla="*/ 1688176 h 5640567"/>
              <a:gd name="connsiteX4" fmla="*/ 4731757 w 4888493"/>
              <a:gd name="connsiteY4" fmla="*/ 4129957 h 5640567"/>
              <a:gd name="connsiteX5" fmla="*/ 3846590 w 4888493"/>
              <a:gd name="connsiteY5" fmla="*/ 5179590 h 5640567"/>
              <a:gd name="connsiteX6" fmla="*/ 3743743 w 4888493"/>
              <a:gd name="connsiteY6" fmla="*/ 5230313 h 5640567"/>
              <a:gd name="connsiteX7" fmla="*/ 3985664 w 4888493"/>
              <a:gd name="connsiteY7" fmla="*/ 5639110 h 5640567"/>
              <a:gd name="connsiteX8" fmla="*/ 3160721 w 4888493"/>
              <a:gd name="connsiteY8" fmla="*/ 5342119 h 5640567"/>
              <a:gd name="connsiteX9" fmla="*/ 2611563 w 4888493"/>
              <a:gd name="connsiteY9" fmla="*/ 5334732 h 5640567"/>
              <a:gd name="connsiteX10" fmla="*/ 1770683 w 4888493"/>
              <a:gd name="connsiteY10" fmla="*/ 5287984 h 5640567"/>
              <a:gd name="connsiteX11" fmla="*/ 816119 w 4888493"/>
              <a:gd name="connsiteY11" fmla="*/ 5036636 h 5640567"/>
              <a:gd name="connsiteX12" fmla="*/ 117446 w 4888493"/>
              <a:gd name="connsiteY12" fmla="*/ 3806892 h 5640567"/>
              <a:gd name="connsiteX13" fmla="*/ 1881 w 4888493"/>
              <a:gd name="connsiteY13" fmla="*/ 1811944 h 5640567"/>
              <a:gd name="connsiteX14" fmla="*/ 312225 w 4888493"/>
              <a:gd name="connsiteY14" fmla="*/ 535208 h 5640567"/>
              <a:gd name="connsiteX15" fmla="*/ 1687201 w 4888493"/>
              <a:gd name="connsiteY15" fmla="*/ 27023 h 5640567"/>
              <a:gd name="connsiteX0" fmla="*/ 1687201 w 4888493"/>
              <a:gd name="connsiteY0" fmla="*/ 27023 h 5634541"/>
              <a:gd name="connsiteX1" fmla="*/ 3319363 w 4888493"/>
              <a:gd name="connsiteY1" fmla="*/ 148455 h 5634541"/>
              <a:gd name="connsiteX2" fmla="*/ 4537051 w 4888493"/>
              <a:gd name="connsiteY2" fmla="*/ 812768 h 5634541"/>
              <a:gd name="connsiteX3" fmla="*/ 4808824 w 4888493"/>
              <a:gd name="connsiteY3" fmla="*/ 1688176 h 5634541"/>
              <a:gd name="connsiteX4" fmla="*/ 4731757 w 4888493"/>
              <a:gd name="connsiteY4" fmla="*/ 4129957 h 5634541"/>
              <a:gd name="connsiteX5" fmla="*/ 3846590 w 4888493"/>
              <a:gd name="connsiteY5" fmla="*/ 5179590 h 5634541"/>
              <a:gd name="connsiteX6" fmla="*/ 3743743 w 4888493"/>
              <a:gd name="connsiteY6" fmla="*/ 5230313 h 5634541"/>
              <a:gd name="connsiteX7" fmla="*/ 4050809 w 4888493"/>
              <a:gd name="connsiteY7" fmla="*/ 5633034 h 5634541"/>
              <a:gd name="connsiteX8" fmla="*/ 3160721 w 4888493"/>
              <a:gd name="connsiteY8" fmla="*/ 5342119 h 5634541"/>
              <a:gd name="connsiteX9" fmla="*/ 2611563 w 4888493"/>
              <a:gd name="connsiteY9" fmla="*/ 5334732 h 5634541"/>
              <a:gd name="connsiteX10" fmla="*/ 1770683 w 4888493"/>
              <a:gd name="connsiteY10" fmla="*/ 5287984 h 5634541"/>
              <a:gd name="connsiteX11" fmla="*/ 816119 w 4888493"/>
              <a:gd name="connsiteY11" fmla="*/ 5036636 h 5634541"/>
              <a:gd name="connsiteX12" fmla="*/ 117446 w 4888493"/>
              <a:gd name="connsiteY12" fmla="*/ 3806892 h 5634541"/>
              <a:gd name="connsiteX13" fmla="*/ 1881 w 4888493"/>
              <a:gd name="connsiteY13" fmla="*/ 1811944 h 5634541"/>
              <a:gd name="connsiteX14" fmla="*/ 312225 w 4888493"/>
              <a:gd name="connsiteY14" fmla="*/ 535208 h 5634541"/>
              <a:gd name="connsiteX15" fmla="*/ 1687201 w 4888493"/>
              <a:gd name="connsiteY15" fmla="*/ 27023 h 5634541"/>
              <a:gd name="connsiteX0" fmla="*/ 1687201 w 4888493"/>
              <a:gd name="connsiteY0" fmla="*/ 27023 h 5637830"/>
              <a:gd name="connsiteX1" fmla="*/ 3319363 w 4888493"/>
              <a:gd name="connsiteY1" fmla="*/ 148455 h 5637830"/>
              <a:gd name="connsiteX2" fmla="*/ 4537051 w 4888493"/>
              <a:gd name="connsiteY2" fmla="*/ 812768 h 5637830"/>
              <a:gd name="connsiteX3" fmla="*/ 4808824 w 4888493"/>
              <a:gd name="connsiteY3" fmla="*/ 1688176 h 5637830"/>
              <a:gd name="connsiteX4" fmla="*/ 4731757 w 4888493"/>
              <a:gd name="connsiteY4" fmla="*/ 4129957 h 5637830"/>
              <a:gd name="connsiteX5" fmla="*/ 3846590 w 4888493"/>
              <a:gd name="connsiteY5" fmla="*/ 5179590 h 5637830"/>
              <a:gd name="connsiteX6" fmla="*/ 3743743 w 4888493"/>
              <a:gd name="connsiteY6" fmla="*/ 5230313 h 5637830"/>
              <a:gd name="connsiteX7" fmla="*/ 4050809 w 4888493"/>
              <a:gd name="connsiteY7" fmla="*/ 5633034 h 5637830"/>
              <a:gd name="connsiteX8" fmla="*/ 3160721 w 4888493"/>
              <a:gd name="connsiteY8" fmla="*/ 5342119 h 5637830"/>
              <a:gd name="connsiteX9" fmla="*/ 2611563 w 4888493"/>
              <a:gd name="connsiteY9" fmla="*/ 5334732 h 5637830"/>
              <a:gd name="connsiteX10" fmla="*/ 1770683 w 4888493"/>
              <a:gd name="connsiteY10" fmla="*/ 5287984 h 5637830"/>
              <a:gd name="connsiteX11" fmla="*/ 816119 w 4888493"/>
              <a:gd name="connsiteY11" fmla="*/ 5036636 h 5637830"/>
              <a:gd name="connsiteX12" fmla="*/ 117446 w 4888493"/>
              <a:gd name="connsiteY12" fmla="*/ 3806892 h 5637830"/>
              <a:gd name="connsiteX13" fmla="*/ 1881 w 4888493"/>
              <a:gd name="connsiteY13" fmla="*/ 1811944 h 5637830"/>
              <a:gd name="connsiteX14" fmla="*/ 312225 w 4888493"/>
              <a:gd name="connsiteY14" fmla="*/ 535208 h 5637830"/>
              <a:gd name="connsiteX15" fmla="*/ 1687201 w 4888493"/>
              <a:gd name="connsiteY15" fmla="*/ 27023 h 5637830"/>
              <a:gd name="connsiteX0" fmla="*/ 1687201 w 4884296"/>
              <a:gd name="connsiteY0" fmla="*/ 27023 h 5637830"/>
              <a:gd name="connsiteX1" fmla="*/ 3319363 w 4884296"/>
              <a:gd name="connsiteY1" fmla="*/ 148455 h 5637830"/>
              <a:gd name="connsiteX2" fmla="*/ 4537051 w 4884296"/>
              <a:gd name="connsiteY2" fmla="*/ 812768 h 5637830"/>
              <a:gd name="connsiteX3" fmla="*/ 4808824 w 4884296"/>
              <a:gd name="connsiteY3" fmla="*/ 1688176 h 5637830"/>
              <a:gd name="connsiteX4" fmla="*/ 4731757 w 4884296"/>
              <a:gd name="connsiteY4" fmla="*/ 4129957 h 5637830"/>
              <a:gd name="connsiteX5" fmla="*/ 3938879 w 4884296"/>
              <a:gd name="connsiteY5" fmla="*/ 5161363 h 5637830"/>
              <a:gd name="connsiteX6" fmla="*/ 3743743 w 4884296"/>
              <a:gd name="connsiteY6" fmla="*/ 5230313 h 5637830"/>
              <a:gd name="connsiteX7" fmla="*/ 4050809 w 4884296"/>
              <a:gd name="connsiteY7" fmla="*/ 5633034 h 5637830"/>
              <a:gd name="connsiteX8" fmla="*/ 3160721 w 4884296"/>
              <a:gd name="connsiteY8" fmla="*/ 5342119 h 5637830"/>
              <a:gd name="connsiteX9" fmla="*/ 2611563 w 4884296"/>
              <a:gd name="connsiteY9" fmla="*/ 5334732 h 5637830"/>
              <a:gd name="connsiteX10" fmla="*/ 1770683 w 4884296"/>
              <a:gd name="connsiteY10" fmla="*/ 5287984 h 5637830"/>
              <a:gd name="connsiteX11" fmla="*/ 816119 w 4884296"/>
              <a:gd name="connsiteY11" fmla="*/ 5036636 h 5637830"/>
              <a:gd name="connsiteX12" fmla="*/ 117446 w 4884296"/>
              <a:gd name="connsiteY12" fmla="*/ 3806892 h 5637830"/>
              <a:gd name="connsiteX13" fmla="*/ 1881 w 4884296"/>
              <a:gd name="connsiteY13" fmla="*/ 1811944 h 5637830"/>
              <a:gd name="connsiteX14" fmla="*/ 312225 w 4884296"/>
              <a:gd name="connsiteY14" fmla="*/ 535208 h 5637830"/>
              <a:gd name="connsiteX15" fmla="*/ 1687201 w 4884296"/>
              <a:gd name="connsiteY15" fmla="*/ 27023 h 5637830"/>
              <a:gd name="connsiteX0" fmla="*/ 1687201 w 4884296"/>
              <a:gd name="connsiteY0" fmla="*/ 27023 h 5634848"/>
              <a:gd name="connsiteX1" fmla="*/ 3319363 w 4884296"/>
              <a:gd name="connsiteY1" fmla="*/ 148455 h 5634848"/>
              <a:gd name="connsiteX2" fmla="*/ 4537051 w 4884296"/>
              <a:gd name="connsiteY2" fmla="*/ 812768 h 5634848"/>
              <a:gd name="connsiteX3" fmla="*/ 4808824 w 4884296"/>
              <a:gd name="connsiteY3" fmla="*/ 1688176 h 5634848"/>
              <a:gd name="connsiteX4" fmla="*/ 4731757 w 4884296"/>
              <a:gd name="connsiteY4" fmla="*/ 4129957 h 5634848"/>
              <a:gd name="connsiteX5" fmla="*/ 3938879 w 4884296"/>
              <a:gd name="connsiteY5" fmla="*/ 5161363 h 5634848"/>
              <a:gd name="connsiteX6" fmla="*/ 3803459 w 4884296"/>
              <a:gd name="connsiteY6" fmla="*/ 5218161 h 5634848"/>
              <a:gd name="connsiteX7" fmla="*/ 4050809 w 4884296"/>
              <a:gd name="connsiteY7" fmla="*/ 5633034 h 5634848"/>
              <a:gd name="connsiteX8" fmla="*/ 3160721 w 4884296"/>
              <a:gd name="connsiteY8" fmla="*/ 5342119 h 5634848"/>
              <a:gd name="connsiteX9" fmla="*/ 2611563 w 4884296"/>
              <a:gd name="connsiteY9" fmla="*/ 5334732 h 5634848"/>
              <a:gd name="connsiteX10" fmla="*/ 1770683 w 4884296"/>
              <a:gd name="connsiteY10" fmla="*/ 5287984 h 5634848"/>
              <a:gd name="connsiteX11" fmla="*/ 816119 w 4884296"/>
              <a:gd name="connsiteY11" fmla="*/ 5036636 h 5634848"/>
              <a:gd name="connsiteX12" fmla="*/ 117446 w 4884296"/>
              <a:gd name="connsiteY12" fmla="*/ 3806892 h 5634848"/>
              <a:gd name="connsiteX13" fmla="*/ 1881 w 4884296"/>
              <a:gd name="connsiteY13" fmla="*/ 1811944 h 5634848"/>
              <a:gd name="connsiteX14" fmla="*/ 312225 w 4884296"/>
              <a:gd name="connsiteY14" fmla="*/ 535208 h 5634848"/>
              <a:gd name="connsiteX15" fmla="*/ 1687201 w 4884296"/>
              <a:gd name="connsiteY15" fmla="*/ 27023 h 5634848"/>
              <a:gd name="connsiteX0" fmla="*/ 1687201 w 4884296"/>
              <a:gd name="connsiteY0" fmla="*/ 27023 h 5635010"/>
              <a:gd name="connsiteX1" fmla="*/ 3319363 w 4884296"/>
              <a:gd name="connsiteY1" fmla="*/ 148455 h 5635010"/>
              <a:gd name="connsiteX2" fmla="*/ 4537051 w 4884296"/>
              <a:gd name="connsiteY2" fmla="*/ 812768 h 5635010"/>
              <a:gd name="connsiteX3" fmla="*/ 4808824 w 4884296"/>
              <a:gd name="connsiteY3" fmla="*/ 1688176 h 5635010"/>
              <a:gd name="connsiteX4" fmla="*/ 4731757 w 4884296"/>
              <a:gd name="connsiteY4" fmla="*/ 4129957 h 5635010"/>
              <a:gd name="connsiteX5" fmla="*/ 3938879 w 4884296"/>
              <a:gd name="connsiteY5" fmla="*/ 5161363 h 5635010"/>
              <a:gd name="connsiteX6" fmla="*/ 3803459 w 4884296"/>
              <a:gd name="connsiteY6" fmla="*/ 5218161 h 5635010"/>
              <a:gd name="connsiteX7" fmla="*/ 4050809 w 4884296"/>
              <a:gd name="connsiteY7" fmla="*/ 5633034 h 5635010"/>
              <a:gd name="connsiteX8" fmla="*/ 3160721 w 4884296"/>
              <a:gd name="connsiteY8" fmla="*/ 5342119 h 5635010"/>
              <a:gd name="connsiteX9" fmla="*/ 2611563 w 4884296"/>
              <a:gd name="connsiteY9" fmla="*/ 5334732 h 5635010"/>
              <a:gd name="connsiteX10" fmla="*/ 1770683 w 4884296"/>
              <a:gd name="connsiteY10" fmla="*/ 5287984 h 5635010"/>
              <a:gd name="connsiteX11" fmla="*/ 816119 w 4884296"/>
              <a:gd name="connsiteY11" fmla="*/ 5036636 h 5635010"/>
              <a:gd name="connsiteX12" fmla="*/ 117446 w 4884296"/>
              <a:gd name="connsiteY12" fmla="*/ 3806892 h 5635010"/>
              <a:gd name="connsiteX13" fmla="*/ 1881 w 4884296"/>
              <a:gd name="connsiteY13" fmla="*/ 1811944 h 5635010"/>
              <a:gd name="connsiteX14" fmla="*/ 312225 w 4884296"/>
              <a:gd name="connsiteY14" fmla="*/ 535208 h 5635010"/>
              <a:gd name="connsiteX15" fmla="*/ 1687201 w 4884296"/>
              <a:gd name="connsiteY15" fmla="*/ 27023 h 5635010"/>
              <a:gd name="connsiteX0" fmla="*/ 1687201 w 4884296"/>
              <a:gd name="connsiteY0" fmla="*/ 27023 h 5590501"/>
              <a:gd name="connsiteX1" fmla="*/ 3319363 w 4884296"/>
              <a:gd name="connsiteY1" fmla="*/ 148455 h 5590501"/>
              <a:gd name="connsiteX2" fmla="*/ 4537051 w 4884296"/>
              <a:gd name="connsiteY2" fmla="*/ 812768 h 5590501"/>
              <a:gd name="connsiteX3" fmla="*/ 4808824 w 4884296"/>
              <a:gd name="connsiteY3" fmla="*/ 1688176 h 5590501"/>
              <a:gd name="connsiteX4" fmla="*/ 4731757 w 4884296"/>
              <a:gd name="connsiteY4" fmla="*/ 4129957 h 5590501"/>
              <a:gd name="connsiteX5" fmla="*/ 3938879 w 4884296"/>
              <a:gd name="connsiteY5" fmla="*/ 5161363 h 5590501"/>
              <a:gd name="connsiteX6" fmla="*/ 3803459 w 4884296"/>
              <a:gd name="connsiteY6" fmla="*/ 5218161 h 5590501"/>
              <a:gd name="connsiteX7" fmla="*/ 4131504 w 4884296"/>
              <a:gd name="connsiteY7" fmla="*/ 5587878 h 5590501"/>
              <a:gd name="connsiteX8" fmla="*/ 3160721 w 4884296"/>
              <a:gd name="connsiteY8" fmla="*/ 5342119 h 5590501"/>
              <a:gd name="connsiteX9" fmla="*/ 2611563 w 4884296"/>
              <a:gd name="connsiteY9" fmla="*/ 5334732 h 5590501"/>
              <a:gd name="connsiteX10" fmla="*/ 1770683 w 4884296"/>
              <a:gd name="connsiteY10" fmla="*/ 5287984 h 5590501"/>
              <a:gd name="connsiteX11" fmla="*/ 816119 w 4884296"/>
              <a:gd name="connsiteY11" fmla="*/ 5036636 h 5590501"/>
              <a:gd name="connsiteX12" fmla="*/ 117446 w 4884296"/>
              <a:gd name="connsiteY12" fmla="*/ 3806892 h 5590501"/>
              <a:gd name="connsiteX13" fmla="*/ 1881 w 4884296"/>
              <a:gd name="connsiteY13" fmla="*/ 1811944 h 5590501"/>
              <a:gd name="connsiteX14" fmla="*/ 312225 w 4884296"/>
              <a:gd name="connsiteY14" fmla="*/ 535208 h 5590501"/>
              <a:gd name="connsiteX15" fmla="*/ 1687201 w 4884296"/>
              <a:gd name="connsiteY15" fmla="*/ 27023 h 5590501"/>
              <a:gd name="connsiteX0" fmla="*/ 1687201 w 4884296"/>
              <a:gd name="connsiteY0" fmla="*/ 27023 h 5606059"/>
              <a:gd name="connsiteX1" fmla="*/ 3319363 w 4884296"/>
              <a:gd name="connsiteY1" fmla="*/ 148455 h 5606059"/>
              <a:gd name="connsiteX2" fmla="*/ 4537051 w 4884296"/>
              <a:gd name="connsiteY2" fmla="*/ 812768 h 5606059"/>
              <a:gd name="connsiteX3" fmla="*/ 4808824 w 4884296"/>
              <a:gd name="connsiteY3" fmla="*/ 1688176 h 5606059"/>
              <a:gd name="connsiteX4" fmla="*/ 4731757 w 4884296"/>
              <a:gd name="connsiteY4" fmla="*/ 4129957 h 5606059"/>
              <a:gd name="connsiteX5" fmla="*/ 3938879 w 4884296"/>
              <a:gd name="connsiteY5" fmla="*/ 5161363 h 5606059"/>
              <a:gd name="connsiteX6" fmla="*/ 3803459 w 4884296"/>
              <a:gd name="connsiteY6" fmla="*/ 5218161 h 5606059"/>
              <a:gd name="connsiteX7" fmla="*/ 4131504 w 4884296"/>
              <a:gd name="connsiteY7" fmla="*/ 5587878 h 5606059"/>
              <a:gd name="connsiteX8" fmla="*/ 3160721 w 4884296"/>
              <a:gd name="connsiteY8" fmla="*/ 5342119 h 5606059"/>
              <a:gd name="connsiteX9" fmla="*/ 2611563 w 4884296"/>
              <a:gd name="connsiteY9" fmla="*/ 5334732 h 5606059"/>
              <a:gd name="connsiteX10" fmla="*/ 1770683 w 4884296"/>
              <a:gd name="connsiteY10" fmla="*/ 5287984 h 5606059"/>
              <a:gd name="connsiteX11" fmla="*/ 816119 w 4884296"/>
              <a:gd name="connsiteY11" fmla="*/ 5036636 h 5606059"/>
              <a:gd name="connsiteX12" fmla="*/ 117446 w 4884296"/>
              <a:gd name="connsiteY12" fmla="*/ 3806892 h 5606059"/>
              <a:gd name="connsiteX13" fmla="*/ 1881 w 4884296"/>
              <a:gd name="connsiteY13" fmla="*/ 1811944 h 5606059"/>
              <a:gd name="connsiteX14" fmla="*/ 312225 w 4884296"/>
              <a:gd name="connsiteY14" fmla="*/ 535208 h 5606059"/>
              <a:gd name="connsiteX15" fmla="*/ 1687201 w 4884296"/>
              <a:gd name="connsiteY15" fmla="*/ 27023 h 5606059"/>
              <a:gd name="connsiteX0" fmla="*/ 1687201 w 4884296"/>
              <a:gd name="connsiteY0" fmla="*/ 27023 h 5606059"/>
              <a:gd name="connsiteX1" fmla="*/ 3319363 w 4884296"/>
              <a:gd name="connsiteY1" fmla="*/ 148455 h 5606059"/>
              <a:gd name="connsiteX2" fmla="*/ 4537051 w 4884296"/>
              <a:gd name="connsiteY2" fmla="*/ 812768 h 5606059"/>
              <a:gd name="connsiteX3" fmla="*/ 4808824 w 4884296"/>
              <a:gd name="connsiteY3" fmla="*/ 1688176 h 5606059"/>
              <a:gd name="connsiteX4" fmla="*/ 4731757 w 4884296"/>
              <a:gd name="connsiteY4" fmla="*/ 4129957 h 5606059"/>
              <a:gd name="connsiteX5" fmla="*/ 3938879 w 4884296"/>
              <a:gd name="connsiteY5" fmla="*/ 5161363 h 5606059"/>
              <a:gd name="connsiteX6" fmla="*/ 3803459 w 4884296"/>
              <a:gd name="connsiteY6" fmla="*/ 5218161 h 5606059"/>
              <a:gd name="connsiteX7" fmla="*/ 4131504 w 4884296"/>
              <a:gd name="connsiteY7" fmla="*/ 5587878 h 5606059"/>
              <a:gd name="connsiteX8" fmla="*/ 3160721 w 4884296"/>
              <a:gd name="connsiteY8" fmla="*/ 5342119 h 5606059"/>
              <a:gd name="connsiteX9" fmla="*/ 2611563 w 4884296"/>
              <a:gd name="connsiteY9" fmla="*/ 5334732 h 5606059"/>
              <a:gd name="connsiteX10" fmla="*/ 1770683 w 4884296"/>
              <a:gd name="connsiteY10" fmla="*/ 5287984 h 5606059"/>
              <a:gd name="connsiteX11" fmla="*/ 816119 w 4884296"/>
              <a:gd name="connsiteY11" fmla="*/ 5036636 h 5606059"/>
              <a:gd name="connsiteX12" fmla="*/ 117446 w 4884296"/>
              <a:gd name="connsiteY12" fmla="*/ 3806892 h 5606059"/>
              <a:gd name="connsiteX13" fmla="*/ 1881 w 4884296"/>
              <a:gd name="connsiteY13" fmla="*/ 1811944 h 5606059"/>
              <a:gd name="connsiteX14" fmla="*/ 312225 w 4884296"/>
              <a:gd name="connsiteY14" fmla="*/ 535208 h 5606059"/>
              <a:gd name="connsiteX15" fmla="*/ 1687201 w 4884296"/>
              <a:gd name="connsiteY15" fmla="*/ 27023 h 5606059"/>
              <a:gd name="connsiteX0" fmla="*/ 1687201 w 4884296"/>
              <a:gd name="connsiteY0" fmla="*/ 27023 h 5606059"/>
              <a:gd name="connsiteX1" fmla="*/ 3319363 w 4884296"/>
              <a:gd name="connsiteY1" fmla="*/ 148455 h 5606059"/>
              <a:gd name="connsiteX2" fmla="*/ 4537051 w 4884296"/>
              <a:gd name="connsiteY2" fmla="*/ 812768 h 5606059"/>
              <a:gd name="connsiteX3" fmla="*/ 4808824 w 4884296"/>
              <a:gd name="connsiteY3" fmla="*/ 1688176 h 5606059"/>
              <a:gd name="connsiteX4" fmla="*/ 4731757 w 4884296"/>
              <a:gd name="connsiteY4" fmla="*/ 4129957 h 5606059"/>
              <a:gd name="connsiteX5" fmla="*/ 3938879 w 4884296"/>
              <a:gd name="connsiteY5" fmla="*/ 5161363 h 5606059"/>
              <a:gd name="connsiteX6" fmla="*/ 3803459 w 4884296"/>
              <a:gd name="connsiteY6" fmla="*/ 5218161 h 5606059"/>
              <a:gd name="connsiteX7" fmla="*/ 4131504 w 4884296"/>
              <a:gd name="connsiteY7" fmla="*/ 5587878 h 5606059"/>
              <a:gd name="connsiteX8" fmla="*/ 3160721 w 4884296"/>
              <a:gd name="connsiteY8" fmla="*/ 5342119 h 5606059"/>
              <a:gd name="connsiteX9" fmla="*/ 2611563 w 4884296"/>
              <a:gd name="connsiteY9" fmla="*/ 5334732 h 5606059"/>
              <a:gd name="connsiteX10" fmla="*/ 1770683 w 4884296"/>
              <a:gd name="connsiteY10" fmla="*/ 5287984 h 5606059"/>
              <a:gd name="connsiteX11" fmla="*/ 816119 w 4884296"/>
              <a:gd name="connsiteY11" fmla="*/ 5036636 h 5606059"/>
              <a:gd name="connsiteX12" fmla="*/ 117446 w 4884296"/>
              <a:gd name="connsiteY12" fmla="*/ 3806892 h 5606059"/>
              <a:gd name="connsiteX13" fmla="*/ 1881 w 4884296"/>
              <a:gd name="connsiteY13" fmla="*/ 1811944 h 5606059"/>
              <a:gd name="connsiteX14" fmla="*/ 312225 w 4884296"/>
              <a:gd name="connsiteY14" fmla="*/ 535208 h 5606059"/>
              <a:gd name="connsiteX15" fmla="*/ 1687201 w 4884296"/>
              <a:gd name="connsiteY15" fmla="*/ 27023 h 5606059"/>
              <a:gd name="connsiteX0" fmla="*/ 1687201 w 4884296"/>
              <a:gd name="connsiteY0" fmla="*/ 27023 h 5571761"/>
              <a:gd name="connsiteX1" fmla="*/ 3319363 w 4884296"/>
              <a:gd name="connsiteY1" fmla="*/ 148455 h 5571761"/>
              <a:gd name="connsiteX2" fmla="*/ 4537051 w 4884296"/>
              <a:gd name="connsiteY2" fmla="*/ 812768 h 5571761"/>
              <a:gd name="connsiteX3" fmla="*/ 4808824 w 4884296"/>
              <a:gd name="connsiteY3" fmla="*/ 1688176 h 5571761"/>
              <a:gd name="connsiteX4" fmla="*/ 4731757 w 4884296"/>
              <a:gd name="connsiteY4" fmla="*/ 4129957 h 5571761"/>
              <a:gd name="connsiteX5" fmla="*/ 3938879 w 4884296"/>
              <a:gd name="connsiteY5" fmla="*/ 5161363 h 5571761"/>
              <a:gd name="connsiteX6" fmla="*/ 3803459 w 4884296"/>
              <a:gd name="connsiteY6" fmla="*/ 5218161 h 5571761"/>
              <a:gd name="connsiteX7" fmla="*/ 4252545 w 4884296"/>
              <a:gd name="connsiteY7" fmla="*/ 5550248 h 5571761"/>
              <a:gd name="connsiteX8" fmla="*/ 3160721 w 4884296"/>
              <a:gd name="connsiteY8" fmla="*/ 5342119 h 5571761"/>
              <a:gd name="connsiteX9" fmla="*/ 2611563 w 4884296"/>
              <a:gd name="connsiteY9" fmla="*/ 5334732 h 5571761"/>
              <a:gd name="connsiteX10" fmla="*/ 1770683 w 4884296"/>
              <a:gd name="connsiteY10" fmla="*/ 5287984 h 5571761"/>
              <a:gd name="connsiteX11" fmla="*/ 816119 w 4884296"/>
              <a:gd name="connsiteY11" fmla="*/ 5036636 h 5571761"/>
              <a:gd name="connsiteX12" fmla="*/ 117446 w 4884296"/>
              <a:gd name="connsiteY12" fmla="*/ 3806892 h 5571761"/>
              <a:gd name="connsiteX13" fmla="*/ 1881 w 4884296"/>
              <a:gd name="connsiteY13" fmla="*/ 1811944 h 5571761"/>
              <a:gd name="connsiteX14" fmla="*/ 312225 w 4884296"/>
              <a:gd name="connsiteY14" fmla="*/ 535208 h 5571761"/>
              <a:gd name="connsiteX15" fmla="*/ 1687201 w 4884296"/>
              <a:gd name="connsiteY15" fmla="*/ 27023 h 5571761"/>
              <a:gd name="connsiteX0" fmla="*/ 1687201 w 4878879"/>
              <a:gd name="connsiteY0" fmla="*/ 27023 h 5571761"/>
              <a:gd name="connsiteX1" fmla="*/ 3319363 w 4878879"/>
              <a:gd name="connsiteY1" fmla="*/ 148455 h 5571761"/>
              <a:gd name="connsiteX2" fmla="*/ 4537051 w 4878879"/>
              <a:gd name="connsiteY2" fmla="*/ 812768 h 5571761"/>
              <a:gd name="connsiteX3" fmla="*/ 4808824 w 4878879"/>
              <a:gd name="connsiteY3" fmla="*/ 1688176 h 5571761"/>
              <a:gd name="connsiteX4" fmla="*/ 4731757 w 4878879"/>
              <a:gd name="connsiteY4" fmla="*/ 4129957 h 5571761"/>
              <a:gd name="connsiteX5" fmla="*/ 4066645 w 4878879"/>
              <a:gd name="connsiteY5" fmla="*/ 5086104 h 5571761"/>
              <a:gd name="connsiteX6" fmla="*/ 3803459 w 4878879"/>
              <a:gd name="connsiteY6" fmla="*/ 5218161 h 5571761"/>
              <a:gd name="connsiteX7" fmla="*/ 4252545 w 4878879"/>
              <a:gd name="connsiteY7" fmla="*/ 5550248 h 5571761"/>
              <a:gd name="connsiteX8" fmla="*/ 3160721 w 4878879"/>
              <a:gd name="connsiteY8" fmla="*/ 5342119 h 5571761"/>
              <a:gd name="connsiteX9" fmla="*/ 2611563 w 4878879"/>
              <a:gd name="connsiteY9" fmla="*/ 5334732 h 5571761"/>
              <a:gd name="connsiteX10" fmla="*/ 1770683 w 4878879"/>
              <a:gd name="connsiteY10" fmla="*/ 5287984 h 5571761"/>
              <a:gd name="connsiteX11" fmla="*/ 816119 w 4878879"/>
              <a:gd name="connsiteY11" fmla="*/ 5036636 h 5571761"/>
              <a:gd name="connsiteX12" fmla="*/ 117446 w 4878879"/>
              <a:gd name="connsiteY12" fmla="*/ 3806892 h 5571761"/>
              <a:gd name="connsiteX13" fmla="*/ 1881 w 4878879"/>
              <a:gd name="connsiteY13" fmla="*/ 1811944 h 5571761"/>
              <a:gd name="connsiteX14" fmla="*/ 312225 w 4878879"/>
              <a:gd name="connsiteY14" fmla="*/ 535208 h 5571761"/>
              <a:gd name="connsiteX15" fmla="*/ 1687201 w 4878879"/>
              <a:gd name="connsiteY15" fmla="*/ 27023 h 5571761"/>
              <a:gd name="connsiteX0" fmla="*/ 1687201 w 4878879"/>
              <a:gd name="connsiteY0" fmla="*/ 27023 h 5555643"/>
              <a:gd name="connsiteX1" fmla="*/ 3319363 w 4878879"/>
              <a:gd name="connsiteY1" fmla="*/ 148455 h 5555643"/>
              <a:gd name="connsiteX2" fmla="*/ 4537051 w 4878879"/>
              <a:gd name="connsiteY2" fmla="*/ 812768 h 5555643"/>
              <a:gd name="connsiteX3" fmla="*/ 4808824 w 4878879"/>
              <a:gd name="connsiteY3" fmla="*/ 1688176 h 5555643"/>
              <a:gd name="connsiteX4" fmla="*/ 4731757 w 4878879"/>
              <a:gd name="connsiteY4" fmla="*/ 4129957 h 5555643"/>
              <a:gd name="connsiteX5" fmla="*/ 4066645 w 4878879"/>
              <a:gd name="connsiteY5" fmla="*/ 5086104 h 5555643"/>
              <a:gd name="connsiteX6" fmla="*/ 3884153 w 4878879"/>
              <a:gd name="connsiteY6" fmla="*/ 5173005 h 5555643"/>
              <a:gd name="connsiteX7" fmla="*/ 4252545 w 4878879"/>
              <a:gd name="connsiteY7" fmla="*/ 5550248 h 5555643"/>
              <a:gd name="connsiteX8" fmla="*/ 3160721 w 4878879"/>
              <a:gd name="connsiteY8" fmla="*/ 5342119 h 5555643"/>
              <a:gd name="connsiteX9" fmla="*/ 2611563 w 4878879"/>
              <a:gd name="connsiteY9" fmla="*/ 5334732 h 5555643"/>
              <a:gd name="connsiteX10" fmla="*/ 1770683 w 4878879"/>
              <a:gd name="connsiteY10" fmla="*/ 5287984 h 5555643"/>
              <a:gd name="connsiteX11" fmla="*/ 816119 w 4878879"/>
              <a:gd name="connsiteY11" fmla="*/ 5036636 h 5555643"/>
              <a:gd name="connsiteX12" fmla="*/ 117446 w 4878879"/>
              <a:gd name="connsiteY12" fmla="*/ 3806892 h 5555643"/>
              <a:gd name="connsiteX13" fmla="*/ 1881 w 4878879"/>
              <a:gd name="connsiteY13" fmla="*/ 1811944 h 5555643"/>
              <a:gd name="connsiteX14" fmla="*/ 312225 w 4878879"/>
              <a:gd name="connsiteY14" fmla="*/ 535208 h 5555643"/>
              <a:gd name="connsiteX15" fmla="*/ 1687201 w 4878879"/>
              <a:gd name="connsiteY15" fmla="*/ 27023 h 5555643"/>
              <a:gd name="connsiteX0" fmla="*/ 1687201 w 4878879"/>
              <a:gd name="connsiteY0" fmla="*/ 27023 h 5555643"/>
              <a:gd name="connsiteX1" fmla="*/ 3319363 w 4878879"/>
              <a:gd name="connsiteY1" fmla="*/ 148455 h 5555643"/>
              <a:gd name="connsiteX2" fmla="*/ 4537051 w 4878879"/>
              <a:gd name="connsiteY2" fmla="*/ 812768 h 5555643"/>
              <a:gd name="connsiteX3" fmla="*/ 4808824 w 4878879"/>
              <a:gd name="connsiteY3" fmla="*/ 1688176 h 5555643"/>
              <a:gd name="connsiteX4" fmla="*/ 4731757 w 4878879"/>
              <a:gd name="connsiteY4" fmla="*/ 4129957 h 5555643"/>
              <a:gd name="connsiteX5" fmla="*/ 4066645 w 4878879"/>
              <a:gd name="connsiteY5" fmla="*/ 5086104 h 5555643"/>
              <a:gd name="connsiteX6" fmla="*/ 3884153 w 4878879"/>
              <a:gd name="connsiteY6" fmla="*/ 5173005 h 5555643"/>
              <a:gd name="connsiteX7" fmla="*/ 4252545 w 4878879"/>
              <a:gd name="connsiteY7" fmla="*/ 5550248 h 5555643"/>
              <a:gd name="connsiteX8" fmla="*/ 3261589 w 4878879"/>
              <a:gd name="connsiteY8" fmla="*/ 5342119 h 5555643"/>
              <a:gd name="connsiteX9" fmla="*/ 2611563 w 4878879"/>
              <a:gd name="connsiteY9" fmla="*/ 5334732 h 5555643"/>
              <a:gd name="connsiteX10" fmla="*/ 1770683 w 4878879"/>
              <a:gd name="connsiteY10" fmla="*/ 5287984 h 5555643"/>
              <a:gd name="connsiteX11" fmla="*/ 816119 w 4878879"/>
              <a:gd name="connsiteY11" fmla="*/ 5036636 h 5555643"/>
              <a:gd name="connsiteX12" fmla="*/ 117446 w 4878879"/>
              <a:gd name="connsiteY12" fmla="*/ 3806892 h 5555643"/>
              <a:gd name="connsiteX13" fmla="*/ 1881 w 4878879"/>
              <a:gd name="connsiteY13" fmla="*/ 1811944 h 5555643"/>
              <a:gd name="connsiteX14" fmla="*/ 312225 w 4878879"/>
              <a:gd name="connsiteY14" fmla="*/ 535208 h 5555643"/>
              <a:gd name="connsiteX15" fmla="*/ 1687201 w 4878879"/>
              <a:gd name="connsiteY15" fmla="*/ 27023 h 5555643"/>
              <a:gd name="connsiteX0" fmla="*/ 1687201 w 4878879"/>
              <a:gd name="connsiteY0" fmla="*/ 27023 h 5562662"/>
              <a:gd name="connsiteX1" fmla="*/ 3319363 w 4878879"/>
              <a:gd name="connsiteY1" fmla="*/ 148455 h 5562662"/>
              <a:gd name="connsiteX2" fmla="*/ 4537051 w 4878879"/>
              <a:gd name="connsiteY2" fmla="*/ 812768 h 5562662"/>
              <a:gd name="connsiteX3" fmla="*/ 4808824 w 4878879"/>
              <a:gd name="connsiteY3" fmla="*/ 1688176 h 5562662"/>
              <a:gd name="connsiteX4" fmla="*/ 4731757 w 4878879"/>
              <a:gd name="connsiteY4" fmla="*/ 4129957 h 5562662"/>
              <a:gd name="connsiteX5" fmla="*/ 4066645 w 4878879"/>
              <a:gd name="connsiteY5" fmla="*/ 5086104 h 5562662"/>
              <a:gd name="connsiteX6" fmla="*/ 3884153 w 4878879"/>
              <a:gd name="connsiteY6" fmla="*/ 5173005 h 5562662"/>
              <a:gd name="connsiteX7" fmla="*/ 4252545 w 4878879"/>
              <a:gd name="connsiteY7" fmla="*/ 5550248 h 5562662"/>
              <a:gd name="connsiteX8" fmla="*/ 3261589 w 4878879"/>
              <a:gd name="connsiteY8" fmla="*/ 5342119 h 5562662"/>
              <a:gd name="connsiteX9" fmla="*/ 2611563 w 4878879"/>
              <a:gd name="connsiteY9" fmla="*/ 5334732 h 5562662"/>
              <a:gd name="connsiteX10" fmla="*/ 1770683 w 4878879"/>
              <a:gd name="connsiteY10" fmla="*/ 5287984 h 5562662"/>
              <a:gd name="connsiteX11" fmla="*/ 816119 w 4878879"/>
              <a:gd name="connsiteY11" fmla="*/ 5036636 h 5562662"/>
              <a:gd name="connsiteX12" fmla="*/ 117446 w 4878879"/>
              <a:gd name="connsiteY12" fmla="*/ 3806892 h 5562662"/>
              <a:gd name="connsiteX13" fmla="*/ 1881 w 4878879"/>
              <a:gd name="connsiteY13" fmla="*/ 1811944 h 5562662"/>
              <a:gd name="connsiteX14" fmla="*/ 312225 w 4878879"/>
              <a:gd name="connsiteY14" fmla="*/ 535208 h 5562662"/>
              <a:gd name="connsiteX15" fmla="*/ 1687201 w 4878879"/>
              <a:gd name="connsiteY15" fmla="*/ 27023 h 5562662"/>
              <a:gd name="connsiteX0" fmla="*/ 1687201 w 4878879"/>
              <a:gd name="connsiteY0" fmla="*/ 27023 h 5556652"/>
              <a:gd name="connsiteX1" fmla="*/ 3319363 w 4878879"/>
              <a:gd name="connsiteY1" fmla="*/ 148455 h 5556652"/>
              <a:gd name="connsiteX2" fmla="*/ 4537051 w 4878879"/>
              <a:gd name="connsiteY2" fmla="*/ 812768 h 5556652"/>
              <a:gd name="connsiteX3" fmla="*/ 4808824 w 4878879"/>
              <a:gd name="connsiteY3" fmla="*/ 1688176 h 5556652"/>
              <a:gd name="connsiteX4" fmla="*/ 4731757 w 4878879"/>
              <a:gd name="connsiteY4" fmla="*/ 4129957 h 5556652"/>
              <a:gd name="connsiteX5" fmla="*/ 4066645 w 4878879"/>
              <a:gd name="connsiteY5" fmla="*/ 5086104 h 5556652"/>
              <a:gd name="connsiteX6" fmla="*/ 3884153 w 4878879"/>
              <a:gd name="connsiteY6" fmla="*/ 5173005 h 5556652"/>
              <a:gd name="connsiteX7" fmla="*/ 4252545 w 4878879"/>
              <a:gd name="connsiteY7" fmla="*/ 5550248 h 5556652"/>
              <a:gd name="connsiteX8" fmla="*/ 3261589 w 4878879"/>
              <a:gd name="connsiteY8" fmla="*/ 5342119 h 5556652"/>
              <a:gd name="connsiteX9" fmla="*/ 2611563 w 4878879"/>
              <a:gd name="connsiteY9" fmla="*/ 5334732 h 5556652"/>
              <a:gd name="connsiteX10" fmla="*/ 1770683 w 4878879"/>
              <a:gd name="connsiteY10" fmla="*/ 5287984 h 5556652"/>
              <a:gd name="connsiteX11" fmla="*/ 816119 w 4878879"/>
              <a:gd name="connsiteY11" fmla="*/ 5036636 h 5556652"/>
              <a:gd name="connsiteX12" fmla="*/ 117446 w 4878879"/>
              <a:gd name="connsiteY12" fmla="*/ 3806892 h 5556652"/>
              <a:gd name="connsiteX13" fmla="*/ 1881 w 4878879"/>
              <a:gd name="connsiteY13" fmla="*/ 1811944 h 5556652"/>
              <a:gd name="connsiteX14" fmla="*/ 312225 w 4878879"/>
              <a:gd name="connsiteY14" fmla="*/ 535208 h 5556652"/>
              <a:gd name="connsiteX15" fmla="*/ 1687201 w 4878879"/>
              <a:gd name="connsiteY15" fmla="*/ 27023 h 5556652"/>
              <a:gd name="connsiteX0" fmla="*/ 1687201 w 4878879"/>
              <a:gd name="connsiteY0" fmla="*/ 27023 h 5561600"/>
              <a:gd name="connsiteX1" fmla="*/ 3319363 w 4878879"/>
              <a:gd name="connsiteY1" fmla="*/ 148455 h 5561600"/>
              <a:gd name="connsiteX2" fmla="*/ 4537051 w 4878879"/>
              <a:gd name="connsiteY2" fmla="*/ 812768 h 5561600"/>
              <a:gd name="connsiteX3" fmla="*/ 4808824 w 4878879"/>
              <a:gd name="connsiteY3" fmla="*/ 1688176 h 5561600"/>
              <a:gd name="connsiteX4" fmla="*/ 4731757 w 4878879"/>
              <a:gd name="connsiteY4" fmla="*/ 4129957 h 5561600"/>
              <a:gd name="connsiteX5" fmla="*/ 4066645 w 4878879"/>
              <a:gd name="connsiteY5" fmla="*/ 5086104 h 5561600"/>
              <a:gd name="connsiteX6" fmla="*/ 3904327 w 4878879"/>
              <a:gd name="connsiteY6" fmla="*/ 5188057 h 5561600"/>
              <a:gd name="connsiteX7" fmla="*/ 4252545 w 4878879"/>
              <a:gd name="connsiteY7" fmla="*/ 5550248 h 5561600"/>
              <a:gd name="connsiteX8" fmla="*/ 3261589 w 4878879"/>
              <a:gd name="connsiteY8" fmla="*/ 5342119 h 5561600"/>
              <a:gd name="connsiteX9" fmla="*/ 2611563 w 4878879"/>
              <a:gd name="connsiteY9" fmla="*/ 5334732 h 5561600"/>
              <a:gd name="connsiteX10" fmla="*/ 1770683 w 4878879"/>
              <a:gd name="connsiteY10" fmla="*/ 5287984 h 5561600"/>
              <a:gd name="connsiteX11" fmla="*/ 816119 w 4878879"/>
              <a:gd name="connsiteY11" fmla="*/ 5036636 h 5561600"/>
              <a:gd name="connsiteX12" fmla="*/ 117446 w 4878879"/>
              <a:gd name="connsiteY12" fmla="*/ 3806892 h 5561600"/>
              <a:gd name="connsiteX13" fmla="*/ 1881 w 4878879"/>
              <a:gd name="connsiteY13" fmla="*/ 1811944 h 5561600"/>
              <a:gd name="connsiteX14" fmla="*/ 312225 w 4878879"/>
              <a:gd name="connsiteY14" fmla="*/ 535208 h 5561600"/>
              <a:gd name="connsiteX15" fmla="*/ 1687201 w 4878879"/>
              <a:gd name="connsiteY15" fmla="*/ 27023 h 5561600"/>
              <a:gd name="connsiteX0" fmla="*/ 1687201 w 4878879"/>
              <a:gd name="connsiteY0" fmla="*/ 27023 h 5559489"/>
              <a:gd name="connsiteX1" fmla="*/ 3319363 w 4878879"/>
              <a:gd name="connsiteY1" fmla="*/ 148455 h 5559489"/>
              <a:gd name="connsiteX2" fmla="*/ 4537051 w 4878879"/>
              <a:gd name="connsiteY2" fmla="*/ 812768 h 5559489"/>
              <a:gd name="connsiteX3" fmla="*/ 4808824 w 4878879"/>
              <a:gd name="connsiteY3" fmla="*/ 1688176 h 5559489"/>
              <a:gd name="connsiteX4" fmla="*/ 4731757 w 4878879"/>
              <a:gd name="connsiteY4" fmla="*/ 4129957 h 5559489"/>
              <a:gd name="connsiteX5" fmla="*/ 4066645 w 4878879"/>
              <a:gd name="connsiteY5" fmla="*/ 5086104 h 5559489"/>
              <a:gd name="connsiteX6" fmla="*/ 3917777 w 4878879"/>
              <a:gd name="connsiteY6" fmla="*/ 5218161 h 5559489"/>
              <a:gd name="connsiteX7" fmla="*/ 4252545 w 4878879"/>
              <a:gd name="connsiteY7" fmla="*/ 5550248 h 5559489"/>
              <a:gd name="connsiteX8" fmla="*/ 3261589 w 4878879"/>
              <a:gd name="connsiteY8" fmla="*/ 5342119 h 5559489"/>
              <a:gd name="connsiteX9" fmla="*/ 2611563 w 4878879"/>
              <a:gd name="connsiteY9" fmla="*/ 5334732 h 5559489"/>
              <a:gd name="connsiteX10" fmla="*/ 1770683 w 4878879"/>
              <a:gd name="connsiteY10" fmla="*/ 5287984 h 5559489"/>
              <a:gd name="connsiteX11" fmla="*/ 816119 w 4878879"/>
              <a:gd name="connsiteY11" fmla="*/ 5036636 h 5559489"/>
              <a:gd name="connsiteX12" fmla="*/ 117446 w 4878879"/>
              <a:gd name="connsiteY12" fmla="*/ 3806892 h 5559489"/>
              <a:gd name="connsiteX13" fmla="*/ 1881 w 4878879"/>
              <a:gd name="connsiteY13" fmla="*/ 1811944 h 5559489"/>
              <a:gd name="connsiteX14" fmla="*/ 312225 w 4878879"/>
              <a:gd name="connsiteY14" fmla="*/ 535208 h 5559489"/>
              <a:gd name="connsiteX15" fmla="*/ 1687201 w 4878879"/>
              <a:gd name="connsiteY15" fmla="*/ 27023 h 5559489"/>
              <a:gd name="connsiteX0" fmla="*/ 1687201 w 4876214"/>
              <a:gd name="connsiteY0" fmla="*/ 27023 h 5559489"/>
              <a:gd name="connsiteX1" fmla="*/ 3319363 w 4876214"/>
              <a:gd name="connsiteY1" fmla="*/ 148455 h 5559489"/>
              <a:gd name="connsiteX2" fmla="*/ 4537051 w 4876214"/>
              <a:gd name="connsiteY2" fmla="*/ 812768 h 5559489"/>
              <a:gd name="connsiteX3" fmla="*/ 4808824 w 4876214"/>
              <a:gd name="connsiteY3" fmla="*/ 1688176 h 5559489"/>
              <a:gd name="connsiteX4" fmla="*/ 4731757 w 4876214"/>
              <a:gd name="connsiteY4" fmla="*/ 4129957 h 5559489"/>
              <a:gd name="connsiteX5" fmla="*/ 4133891 w 4876214"/>
              <a:gd name="connsiteY5" fmla="*/ 5071052 h 5559489"/>
              <a:gd name="connsiteX6" fmla="*/ 3917777 w 4876214"/>
              <a:gd name="connsiteY6" fmla="*/ 5218161 h 5559489"/>
              <a:gd name="connsiteX7" fmla="*/ 4252545 w 4876214"/>
              <a:gd name="connsiteY7" fmla="*/ 5550248 h 5559489"/>
              <a:gd name="connsiteX8" fmla="*/ 3261589 w 4876214"/>
              <a:gd name="connsiteY8" fmla="*/ 5342119 h 5559489"/>
              <a:gd name="connsiteX9" fmla="*/ 2611563 w 4876214"/>
              <a:gd name="connsiteY9" fmla="*/ 5334732 h 5559489"/>
              <a:gd name="connsiteX10" fmla="*/ 1770683 w 4876214"/>
              <a:gd name="connsiteY10" fmla="*/ 5287984 h 5559489"/>
              <a:gd name="connsiteX11" fmla="*/ 816119 w 4876214"/>
              <a:gd name="connsiteY11" fmla="*/ 5036636 h 5559489"/>
              <a:gd name="connsiteX12" fmla="*/ 117446 w 4876214"/>
              <a:gd name="connsiteY12" fmla="*/ 3806892 h 5559489"/>
              <a:gd name="connsiteX13" fmla="*/ 1881 w 4876214"/>
              <a:gd name="connsiteY13" fmla="*/ 1811944 h 5559489"/>
              <a:gd name="connsiteX14" fmla="*/ 312225 w 4876214"/>
              <a:gd name="connsiteY14" fmla="*/ 535208 h 5559489"/>
              <a:gd name="connsiteX15" fmla="*/ 1687201 w 4876214"/>
              <a:gd name="connsiteY15" fmla="*/ 27023 h 5559489"/>
              <a:gd name="connsiteX0" fmla="*/ 1687201 w 4876214"/>
              <a:gd name="connsiteY0" fmla="*/ 27023 h 5559489"/>
              <a:gd name="connsiteX1" fmla="*/ 3319363 w 4876214"/>
              <a:gd name="connsiteY1" fmla="*/ 148455 h 5559489"/>
              <a:gd name="connsiteX2" fmla="*/ 4537051 w 4876214"/>
              <a:gd name="connsiteY2" fmla="*/ 812768 h 5559489"/>
              <a:gd name="connsiteX3" fmla="*/ 4808824 w 4876214"/>
              <a:gd name="connsiteY3" fmla="*/ 1688176 h 5559489"/>
              <a:gd name="connsiteX4" fmla="*/ 4731757 w 4876214"/>
              <a:gd name="connsiteY4" fmla="*/ 4129957 h 5559489"/>
              <a:gd name="connsiteX5" fmla="*/ 4133891 w 4876214"/>
              <a:gd name="connsiteY5" fmla="*/ 5071052 h 5559489"/>
              <a:gd name="connsiteX6" fmla="*/ 3917777 w 4876214"/>
              <a:gd name="connsiteY6" fmla="*/ 5218161 h 5559489"/>
              <a:gd name="connsiteX7" fmla="*/ 4252545 w 4876214"/>
              <a:gd name="connsiteY7" fmla="*/ 5550248 h 5559489"/>
              <a:gd name="connsiteX8" fmla="*/ 3261589 w 4876214"/>
              <a:gd name="connsiteY8" fmla="*/ 5342119 h 5559489"/>
              <a:gd name="connsiteX9" fmla="*/ 2611563 w 4876214"/>
              <a:gd name="connsiteY9" fmla="*/ 5334732 h 5559489"/>
              <a:gd name="connsiteX10" fmla="*/ 1770683 w 4876214"/>
              <a:gd name="connsiteY10" fmla="*/ 5287984 h 5559489"/>
              <a:gd name="connsiteX11" fmla="*/ 816119 w 4876214"/>
              <a:gd name="connsiteY11" fmla="*/ 5036636 h 5559489"/>
              <a:gd name="connsiteX12" fmla="*/ 117446 w 4876214"/>
              <a:gd name="connsiteY12" fmla="*/ 3806892 h 5559489"/>
              <a:gd name="connsiteX13" fmla="*/ 1881 w 4876214"/>
              <a:gd name="connsiteY13" fmla="*/ 1811944 h 5559489"/>
              <a:gd name="connsiteX14" fmla="*/ 312225 w 4876214"/>
              <a:gd name="connsiteY14" fmla="*/ 535208 h 5559489"/>
              <a:gd name="connsiteX15" fmla="*/ 1687201 w 4876214"/>
              <a:gd name="connsiteY15" fmla="*/ 27023 h 5559489"/>
              <a:gd name="connsiteX0" fmla="*/ 1687201 w 4876214"/>
              <a:gd name="connsiteY0" fmla="*/ 27023 h 5559489"/>
              <a:gd name="connsiteX1" fmla="*/ 3319363 w 4876214"/>
              <a:gd name="connsiteY1" fmla="*/ 148455 h 5559489"/>
              <a:gd name="connsiteX2" fmla="*/ 4537051 w 4876214"/>
              <a:gd name="connsiteY2" fmla="*/ 812768 h 5559489"/>
              <a:gd name="connsiteX3" fmla="*/ 4808824 w 4876214"/>
              <a:gd name="connsiteY3" fmla="*/ 1688176 h 5559489"/>
              <a:gd name="connsiteX4" fmla="*/ 4731757 w 4876214"/>
              <a:gd name="connsiteY4" fmla="*/ 4129957 h 5559489"/>
              <a:gd name="connsiteX5" fmla="*/ 4133891 w 4876214"/>
              <a:gd name="connsiteY5" fmla="*/ 5071052 h 5559489"/>
              <a:gd name="connsiteX6" fmla="*/ 3917777 w 4876214"/>
              <a:gd name="connsiteY6" fmla="*/ 5218161 h 5559489"/>
              <a:gd name="connsiteX7" fmla="*/ 4252545 w 4876214"/>
              <a:gd name="connsiteY7" fmla="*/ 5550248 h 5559489"/>
              <a:gd name="connsiteX8" fmla="*/ 3248140 w 4876214"/>
              <a:gd name="connsiteY8" fmla="*/ 5342119 h 5559489"/>
              <a:gd name="connsiteX9" fmla="*/ 2611563 w 4876214"/>
              <a:gd name="connsiteY9" fmla="*/ 5334732 h 5559489"/>
              <a:gd name="connsiteX10" fmla="*/ 1770683 w 4876214"/>
              <a:gd name="connsiteY10" fmla="*/ 5287984 h 5559489"/>
              <a:gd name="connsiteX11" fmla="*/ 816119 w 4876214"/>
              <a:gd name="connsiteY11" fmla="*/ 5036636 h 5559489"/>
              <a:gd name="connsiteX12" fmla="*/ 117446 w 4876214"/>
              <a:gd name="connsiteY12" fmla="*/ 3806892 h 5559489"/>
              <a:gd name="connsiteX13" fmla="*/ 1881 w 4876214"/>
              <a:gd name="connsiteY13" fmla="*/ 1811944 h 5559489"/>
              <a:gd name="connsiteX14" fmla="*/ 312225 w 4876214"/>
              <a:gd name="connsiteY14" fmla="*/ 535208 h 5559489"/>
              <a:gd name="connsiteX15" fmla="*/ 1687201 w 4876214"/>
              <a:gd name="connsiteY15" fmla="*/ 27023 h 5559489"/>
              <a:gd name="connsiteX0" fmla="*/ 1687201 w 4875797"/>
              <a:gd name="connsiteY0" fmla="*/ 27023 h 5559489"/>
              <a:gd name="connsiteX1" fmla="*/ 3319363 w 4875797"/>
              <a:gd name="connsiteY1" fmla="*/ 148455 h 5559489"/>
              <a:gd name="connsiteX2" fmla="*/ 4537051 w 4875797"/>
              <a:gd name="connsiteY2" fmla="*/ 812768 h 5559489"/>
              <a:gd name="connsiteX3" fmla="*/ 4808824 w 4875797"/>
              <a:gd name="connsiteY3" fmla="*/ 1688176 h 5559489"/>
              <a:gd name="connsiteX4" fmla="*/ 4731757 w 4875797"/>
              <a:gd name="connsiteY4" fmla="*/ 4129957 h 5559489"/>
              <a:gd name="connsiteX5" fmla="*/ 4144712 w 4875797"/>
              <a:gd name="connsiteY5" fmla="*/ 5022607 h 5559489"/>
              <a:gd name="connsiteX6" fmla="*/ 3917777 w 4875797"/>
              <a:gd name="connsiteY6" fmla="*/ 5218161 h 5559489"/>
              <a:gd name="connsiteX7" fmla="*/ 4252545 w 4875797"/>
              <a:gd name="connsiteY7" fmla="*/ 5550248 h 5559489"/>
              <a:gd name="connsiteX8" fmla="*/ 3248140 w 4875797"/>
              <a:gd name="connsiteY8" fmla="*/ 5342119 h 5559489"/>
              <a:gd name="connsiteX9" fmla="*/ 2611563 w 4875797"/>
              <a:gd name="connsiteY9" fmla="*/ 5334732 h 5559489"/>
              <a:gd name="connsiteX10" fmla="*/ 1770683 w 4875797"/>
              <a:gd name="connsiteY10" fmla="*/ 5287984 h 5559489"/>
              <a:gd name="connsiteX11" fmla="*/ 816119 w 4875797"/>
              <a:gd name="connsiteY11" fmla="*/ 5036636 h 5559489"/>
              <a:gd name="connsiteX12" fmla="*/ 117446 w 4875797"/>
              <a:gd name="connsiteY12" fmla="*/ 3806892 h 5559489"/>
              <a:gd name="connsiteX13" fmla="*/ 1881 w 4875797"/>
              <a:gd name="connsiteY13" fmla="*/ 1811944 h 5559489"/>
              <a:gd name="connsiteX14" fmla="*/ 312225 w 4875797"/>
              <a:gd name="connsiteY14" fmla="*/ 535208 h 5559489"/>
              <a:gd name="connsiteX15" fmla="*/ 1687201 w 4875797"/>
              <a:gd name="connsiteY15" fmla="*/ 27023 h 5559489"/>
              <a:gd name="connsiteX0" fmla="*/ 1687201 w 4859714"/>
              <a:gd name="connsiteY0" fmla="*/ 27023 h 5559489"/>
              <a:gd name="connsiteX1" fmla="*/ 3319363 w 4859714"/>
              <a:gd name="connsiteY1" fmla="*/ 148455 h 5559489"/>
              <a:gd name="connsiteX2" fmla="*/ 4537051 w 4859714"/>
              <a:gd name="connsiteY2" fmla="*/ 812768 h 5559489"/>
              <a:gd name="connsiteX3" fmla="*/ 4808824 w 4859714"/>
              <a:gd name="connsiteY3" fmla="*/ 1688176 h 5559489"/>
              <a:gd name="connsiteX4" fmla="*/ 4656006 w 4859714"/>
              <a:gd name="connsiteY4" fmla="*/ 4008845 h 5559489"/>
              <a:gd name="connsiteX5" fmla="*/ 4144712 w 4859714"/>
              <a:gd name="connsiteY5" fmla="*/ 5022607 h 5559489"/>
              <a:gd name="connsiteX6" fmla="*/ 3917777 w 4859714"/>
              <a:gd name="connsiteY6" fmla="*/ 5218161 h 5559489"/>
              <a:gd name="connsiteX7" fmla="*/ 4252545 w 4859714"/>
              <a:gd name="connsiteY7" fmla="*/ 5550248 h 5559489"/>
              <a:gd name="connsiteX8" fmla="*/ 3248140 w 4859714"/>
              <a:gd name="connsiteY8" fmla="*/ 5342119 h 5559489"/>
              <a:gd name="connsiteX9" fmla="*/ 2611563 w 4859714"/>
              <a:gd name="connsiteY9" fmla="*/ 5334732 h 5559489"/>
              <a:gd name="connsiteX10" fmla="*/ 1770683 w 4859714"/>
              <a:gd name="connsiteY10" fmla="*/ 5287984 h 5559489"/>
              <a:gd name="connsiteX11" fmla="*/ 816119 w 4859714"/>
              <a:gd name="connsiteY11" fmla="*/ 5036636 h 5559489"/>
              <a:gd name="connsiteX12" fmla="*/ 117446 w 4859714"/>
              <a:gd name="connsiteY12" fmla="*/ 3806892 h 5559489"/>
              <a:gd name="connsiteX13" fmla="*/ 1881 w 4859714"/>
              <a:gd name="connsiteY13" fmla="*/ 1811944 h 5559489"/>
              <a:gd name="connsiteX14" fmla="*/ 312225 w 4859714"/>
              <a:gd name="connsiteY14" fmla="*/ 535208 h 5559489"/>
              <a:gd name="connsiteX15" fmla="*/ 1687201 w 4859714"/>
              <a:gd name="connsiteY15" fmla="*/ 27023 h 5559489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611563 w 4859714"/>
              <a:gd name="connsiteY9" fmla="*/ 5334732 h 5565860"/>
              <a:gd name="connsiteX10" fmla="*/ 1770683 w 4859714"/>
              <a:gd name="connsiteY10" fmla="*/ 5287984 h 5565860"/>
              <a:gd name="connsiteX11" fmla="*/ 816119 w 4859714"/>
              <a:gd name="connsiteY11" fmla="*/ 5036636 h 5565860"/>
              <a:gd name="connsiteX12" fmla="*/ 117446 w 4859714"/>
              <a:gd name="connsiteY12" fmla="*/ 3806892 h 5565860"/>
              <a:gd name="connsiteX13" fmla="*/ 1881 w 4859714"/>
              <a:gd name="connsiteY13" fmla="*/ 1811944 h 5565860"/>
              <a:gd name="connsiteX14" fmla="*/ 312225 w 4859714"/>
              <a:gd name="connsiteY14" fmla="*/ 535208 h 5565860"/>
              <a:gd name="connsiteX15" fmla="*/ 1687201 w 4859714"/>
              <a:gd name="connsiteY15" fmla="*/ 27023 h 5565860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535813 w 4859714"/>
              <a:gd name="connsiteY9" fmla="*/ 5334732 h 5565860"/>
              <a:gd name="connsiteX10" fmla="*/ 1770683 w 4859714"/>
              <a:gd name="connsiteY10" fmla="*/ 5287984 h 5565860"/>
              <a:gd name="connsiteX11" fmla="*/ 816119 w 4859714"/>
              <a:gd name="connsiteY11" fmla="*/ 5036636 h 5565860"/>
              <a:gd name="connsiteX12" fmla="*/ 117446 w 4859714"/>
              <a:gd name="connsiteY12" fmla="*/ 3806892 h 5565860"/>
              <a:gd name="connsiteX13" fmla="*/ 1881 w 4859714"/>
              <a:gd name="connsiteY13" fmla="*/ 1811944 h 5565860"/>
              <a:gd name="connsiteX14" fmla="*/ 312225 w 4859714"/>
              <a:gd name="connsiteY14" fmla="*/ 535208 h 5565860"/>
              <a:gd name="connsiteX15" fmla="*/ 1687201 w 4859714"/>
              <a:gd name="connsiteY15" fmla="*/ 27023 h 5565860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535813 w 4859714"/>
              <a:gd name="connsiteY9" fmla="*/ 5334732 h 5565860"/>
              <a:gd name="connsiteX10" fmla="*/ 816119 w 4859714"/>
              <a:gd name="connsiteY10" fmla="*/ 5036636 h 5565860"/>
              <a:gd name="connsiteX11" fmla="*/ 117446 w 4859714"/>
              <a:gd name="connsiteY11" fmla="*/ 3806892 h 5565860"/>
              <a:gd name="connsiteX12" fmla="*/ 1881 w 4859714"/>
              <a:gd name="connsiteY12" fmla="*/ 1811944 h 5565860"/>
              <a:gd name="connsiteX13" fmla="*/ 312225 w 4859714"/>
              <a:gd name="connsiteY13" fmla="*/ 535208 h 5565860"/>
              <a:gd name="connsiteX14" fmla="*/ 1687201 w 4859714"/>
              <a:gd name="connsiteY14" fmla="*/ 27023 h 5565860"/>
              <a:gd name="connsiteX0" fmla="*/ 1687201 w 4859714"/>
              <a:gd name="connsiteY0" fmla="*/ 27023 h 5565860"/>
              <a:gd name="connsiteX1" fmla="*/ 3319363 w 4859714"/>
              <a:gd name="connsiteY1" fmla="*/ 148455 h 5565860"/>
              <a:gd name="connsiteX2" fmla="*/ 4537051 w 4859714"/>
              <a:gd name="connsiteY2" fmla="*/ 812768 h 5565860"/>
              <a:gd name="connsiteX3" fmla="*/ 4808824 w 4859714"/>
              <a:gd name="connsiteY3" fmla="*/ 1688176 h 5565860"/>
              <a:gd name="connsiteX4" fmla="*/ 4656006 w 4859714"/>
              <a:gd name="connsiteY4" fmla="*/ 4008845 h 5565860"/>
              <a:gd name="connsiteX5" fmla="*/ 4144712 w 4859714"/>
              <a:gd name="connsiteY5" fmla="*/ 5022607 h 5565860"/>
              <a:gd name="connsiteX6" fmla="*/ 3917777 w 4859714"/>
              <a:gd name="connsiteY6" fmla="*/ 5218161 h 5565860"/>
              <a:gd name="connsiteX7" fmla="*/ 4252545 w 4859714"/>
              <a:gd name="connsiteY7" fmla="*/ 5550248 h 5565860"/>
              <a:gd name="connsiteX8" fmla="*/ 3183212 w 4859714"/>
              <a:gd name="connsiteY8" fmla="*/ 5366342 h 5565860"/>
              <a:gd name="connsiteX9" fmla="*/ 2470884 w 4859714"/>
              <a:gd name="connsiteY9" fmla="*/ 5346843 h 5565860"/>
              <a:gd name="connsiteX10" fmla="*/ 816119 w 4859714"/>
              <a:gd name="connsiteY10" fmla="*/ 5036636 h 5565860"/>
              <a:gd name="connsiteX11" fmla="*/ 117446 w 4859714"/>
              <a:gd name="connsiteY11" fmla="*/ 3806892 h 5565860"/>
              <a:gd name="connsiteX12" fmla="*/ 1881 w 4859714"/>
              <a:gd name="connsiteY12" fmla="*/ 1811944 h 5565860"/>
              <a:gd name="connsiteX13" fmla="*/ 312225 w 4859714"/>
              <a:gd name="connsiteY13" fmla="*/ 535208 h 5565860"/>
              <a:gd name="connsiteX14" fmla="*/ 1687201 w 4859714"/>
              <a:gd name="connsiteY14" fmla="*/ 27023 h 5565860"/>
              <a:gd name="connsiteX0" fmla="*/ 1687201 w 4859714"/>
              <a:gd name="connsiteY0" fmla="*/ 27023 h 5569827"/>
              <a:gd name="connsiteX1" fmla="*/ 3319363 w 4859714"/>
              <a:gd name="connsiteY1" fmla="*/ 148455 h 5569827"/>
              <a:gd name="connsiteX2" fmla="*/ 4537051 w 4859714"/>
              <a:gd name="connsiteY2" fmla="*/ 812768 h 5569827"/>
              <a:gd name="connsiteX3" fmla="*/ 4808824 w 4859714"/>
              <a:gd name="connsiteY3" fmla="*/ 1688176 h 5569827"/>
              <a:gd name="connsiteX4" fmla="*/ 4656006 w 4859714"/>
              <a:gd name="connsiteY4" fmla="*/ 4008845 h 5569827"/>
              <a:gd name="connsiteX5" fmla="*/ 4144712 w 4859714"/>
              <a:gd name="connsiteY5" fmla="*/ 5022607 h 5569827"/>
              <a:gd name="connsiteX6" fmla="*/ 3917777 w 4859714"/>
              <a:gd name="connsiteY6" fmla="*/ 5218161 h 5569827"/>
              <a:gd name="connsiteX7" fmla="*/ 4252545 w 4859714"/>
              <a:gd name="connsiteY7" fmla="*/ 5550248 h 5569827"/>
              <a:gd name="connsiteX8" fmla="*/ 3118283 w 4859714"/>
              <a:gd name="connsiteY8" fmla="*/ 5378453 h 5569827"/>
              <a:gd name="connsiteX9" fmla="*/ 2470884 w 4859714"/>
              <a:gd name="connsiteY9" fmla="*/ 5346843 h 5569827"/>
              <a:gd name="connsiteX10" fmla="*/ 816119 w 4859714"/>
              <a:gd name="connsiteY10" fmla="*/ 5036636 h 5569827"/>
              <a:gd name="connsiteX11" fmla="*/ 117446 w 4859714"/>
              <a:gd name="connsiteY11" fmla="*/ 3806892 h 5569827"/>
              <a:gd name="connsiteX12" fmla="*/ 1881 w 4859714"/>
              <a:gd name="connsiteY12" fmla="*/ 1811944 h 5569827"/>
              <a:gd name="connsiteX13" fmla="*/ 312225 w 4859714"/>
              <a:gd name="connsiteY13" fmla="*/ 535208 h 5569827"/>
              <a:gd name="connsiteX14" fmla="*/ 1687201 w 4859714"/>
              <a:gd name="connsiteY14" fmla="*/ 27023 h 5569827"/>
              <a:gd name="connsiteX0" fmla="*/ 1687201 w 4859714"/>
              <a:gd name="connsiteY0" fmla="*/ 27023 h 5560916"/>
              <a:gd name="connsiteX1" fmla="*/ 3319363 w 4859714"/>
              <a:gd name="connsiteY1" fmla="*/ 148455 h 5560916"/>
              <a:gd name="connsiteX2" fmla="*/ 4537051 w 4859714"/>
              <a:gd name="connsiteY2" fmla="*/ 812768 h 5560916"/>
              <a:gd name="connsiteX3" fmla="*/ 4808824 w 4859714"/>
              <a:gd name="connsiteY3" fmla="*/ 1688176 h 5560916"/>
              <a:gd name="connsiteX4" fmla="*/ 4656006 w 4859714"/>
              <a:gd name="connsiteY4" fmla="*/ 4008845 h 5560916"/>
              <a:gd name="connsiteX5" fmla="*/ 4144712 w 4859714"/>
              <a:gd name="connsiteY5" fmla="*/ 5022607 h 5560916"/>
              <a:gd name="connsiteX6" fmla="*/ 3917777 w 4859714"/>
              <a:gd name="connsiteY6" fmla="*/ 5218161 h 5560916"/>
              <a:gd name="connsiteX7" fmla="*/ 4252545 w 4859714"/>
              <a:gd name="connsiteY7" fmla="*/ 5550248 h 5560916"/>
              <a:gd name="connsiteX8" fmla="*/ 3118283 w 4859714"/>
              <a:gd name="connsiteY8" fmla="*/ 5378453 h 5560916"/>
              <a:gd name="connsiteX9" fmla="*/ 2470884 w 4859714"/>
              <a:gd name="connsiteY9" fmla="*/ 5346843 h 5560916"/>
              <a:gd name="connsiteX10" fmla="*/ 816119 w 4859714"/>
              <a:gd name="connsiteY10" fmla="*/ 5036636 h 5560916"/>
              <a:gd name="connsiteX11" fmla="*/ 117446 w 4859714"/>
              <a:gd name="connsiteY11" fmla="*/ 3806892 h 5560916"/>
              <a:gd name="connsiteX12" fmla="*/ 1881 w 4859714"/>
              <a:gd name="connsiteY12" fmla="*/ 1811944 h 5560916"/>
              <a:gd name="connsiteX13" fmla="*/ 312225 w 4859714"/>
              <a:gd name="connsiteY13" fmla="*/ 535208 h 5560916"/>
              <a:gd name="connsiteX14" fmla="*/ 1687201 w 4859714"/>
              <a:gd name="connsiteY14" fmla="*/ 27023 h 5560916"/>
              <a:gd name="connsiteX0" fmla="*/ 1687201 w 4859714"/>
              <a:gd name="connsiteY0" fmla="*/ 27023 h 5564310"/>
              <a:gd name="connsiteX1" fmla="*/ 3319363 w 4859714"/>
              <a:gd name="connsiteY1" fmla="*/ 148455 h 5564310"/>
              <a:gd name="connsiteX2" fmla="*/ 4537051 w 4859714"/>
              <a:gd name="connsiteY2" fmla="*/ 812768 h 5564310"/>
              <a:gd name="connsiteX3" fmla="*/ 4808824 w 4859714"/>
              <a:gd name="connsiteY3" fmla="*/ 1688176 h 5564310"/>
              <a:gd name="connsiteX4" fmla="*/ 4656006 w 4859714"/>
              <a:gd name="connsiteY4" fmla="*/ 4008845 h 5564310"/>
              <a:gd name="connsiteX5" fmla="*/ 4144712 w 4859714"/>
              <a:gd name="connsiteY5" fmla="*/ 5022607 h 5564310"/>
              <a:gd name="connsiteX6" fmla="*/ 3939420 w 4859714"/>
              <a:gd name="connsiteY6" fmla="*/ 5169716 h 5564310"/>
              <a:gd name="connsiteX7" fmla="*/ 4252545 w 4859714"/>
              <a:gd name="connsiteY7" fmla="*/ 5550248 h 5564310"/>
              <a:gd name="connsiteX8" fmla="*/ 3118283 w 4859714"/>
              <a:gd name="connsiteY8" fmla="*/ 5378453 h 5564310"/>
              <a:gd name="connsiteX9" fmla="*/ 2470884 w 4859714"/>
              <a:gd name="connsiteY9" fmla="*/ 5346843 h 5564310"/>
              <a:gd name="connsiteX10" fmla="*/ 816119 w 4859714"/>
              <a:gd name="connsiteY10" fmla="*/ 5036636 h 5564310"/>
              <a:gd name="connsiteX11" fmla="*/ 117446 w 4859714"/>
              <a:gd name="connsiteY11" fmla="*/ 3806892 h 5564310"/>
              <a:gd name="connsiteX12" fmla="*/ 1881 w 4859714"/>
              <a:gd name="connsiteY12" fmla="*/ 1811944 h 5564310"/>
              <a:gd name="connsiteX13" fmla="*/ 312225 w 4859714"/>
              <a:gd name="connsiteY13" fmla="*/ 535208 h 5564310"/>
              <a:gd name="connsiteX14" fmla="*/ 1687201 w 4859714"/>
              <a:gd name="connsiteY14" fmla="*/ 27023 h 5564310"/>
              <a:gd name="connsiteX0" fmla="*/ 1687201 w 4859448"/>
              <a:gd name="connsiteY0" fmla="*/ 27023 h 5564310"/>
              <a:gd name="connsiteX1" fmla="*/ 3319363 w 4859448"/>
              <a:gd name="connsiteY1" fmla="*/ 148455 h 5564310"/>
              <a:gd name="connsiteX2" fmla="*/ 4537051 w 4859448"/>
              <a:gd name="connsiteY2" fmla="*/ 812768 h 5564310"/>
              <a:gd name="connsiteX3" fmla="*/ 4808824 w 4859448"/>
              <a:gd name="connsiteY3" fmla="*/ 1688176 h 5564310"/>
              <a:gd name="connsiteX4" fmla="*/ 4656006 w 4859448"/>
              <a:gd name="connsiteY4" fmla="*/ 4008845 h 5564310"/>
              <a:gd name="connsiteX5" fmla="*/ 4155534 w 4859448"/>
              <a:gd name="connsiteY5" fmla="*/ 4962051 h 5564310"/>
              <a:gd name="connsiteX6" fmla="*/ 3939420 w 4859448"/>
              <a:gd name="connsiteY6" fmla="*/ 5169716 h 5564310"/>
              <a:gd name="connsiteX7" fmla="*/ 4252545 w 4859448"/>
              <a:gd name="connsiteY7" fmla="*/ 5550248 h 5564310"/>
              <a:gd name="connsiteX8" fmla="*/ 3118283 w 4859448"/>
              <a:gd name="connsiteY8" fmla="*/ 5378453 h 5564310"/>
              <a:gd name="connsiteX9" fmla="*/ 2470884 w 4859448"/>
              <a:gd name="connsiteY9" fmla="*/ 5346843 h 5564310"/>
              <a:gd name="connsiteX10" fmla="*/ 816119 w 4859448"/>
              <a:gd name="connsiteY10" fmla="*/ 5036636 h 5564310"/>
              <a:gd name="connsiteX11" fmla="*/ 117446 w 4859448"/>
              <a:gd name="connsiteY11" fmla="*/ 3806892 h 5564310"/>
              <a:gd name="connsiteX12" fmla="*/ 1881 w 4859448"/>
              <a:gd name="connsiteY12" fmla="*/ 1811944 h 5564310"/>
              <a:gd name="connsiteX13" fmla="*/ 312225 w 4859448"/>
              <a:gd name="connsiteY13" fmla="*/ 535208 h 5564310"/>
              <a:gd name="connsiteX14" fmla="*/ 1687201 w 4859448"/>
              <a:gd name="connsiteY14" fmla="*/ 27023 h 5564310"/>
              <a:gd name="connsiteX0" fmla="*/ 1687201 w 4859448"/>
              <a:gd name="connsiteY0" fmla="*/ 27023 h 5564310"/>
              <a:gd name="connsiteX1" fmla="*/ 3319363 w 4859448"/>
              <a:gd name="connsiteY1" fmla="*/ 148455 h 5564310"/>
              <a:gd name="connsiteX2" fmla="*/ 4537051 w 4859448"/>
              <a:gd name="connsiteY2" fmla="*/ 812768 h 5564310"/>
              <a:gd name="connsiteX3" fmla="*/ 4808824 w 4859448"/>
              <a:gd name="connsiteY3" fmla="*/ 1688176 h 5564310"/>
              <a:gd name="connsiteX4" fmla="*/ 4656006 w 4859448"/>
              <a:gd name="connsiteY4" fmla="*/ 4008845 h 5564310"/>
              <a:gd name="connsiteX5" fmla="*/ 4155534 w 4859448"/>
              <a:gd name="connsiteY5" fmla="*/ 4962051 h 5564310"/>
              <a:gd name="connsiteX6" fmla="*/ 3939420 w 4859448"/>
              <a:gd name="connsiteY6" fmla="*/ 5169716 h 5564310"/>
              <a:gd name="connsiteX7" fmla="*/ 4252545 w 4859448"/>
              <a:gd name="connsiteY7" fmla="*/ 5550248 h 5564310"/>
              <a:gd name="connsiteX8" fmla="*/ 3118283 w 4859448"/>
              <a:gd name="connsiteY8" fmla="*/ 5378453 h 5564310"/>
              <a:gd name="connsiteX9" fmla="*/ 2470884 w 4859448"/>
              <a:gd name="connsiteY9" fmla="*/ 5346843 h 5564310"/>
              <a:gd name="connsiteX10" fmla="*/ 816119 w 4859448"/>
              <a:gd name="connsiteY10" fmla="*/ 5036636 h 5564310"/>
              <a:gd name="connsiteX11" fmla="*/ 117446 w 4859448"/>
              <a:gd name="connsiteY11" fmla="*/ 3806892 h 5564310"/>
              <a:gd name="connsiteX12" fmla="*/ 1881 w 4859448"/>
              <a:gd name="connsiteY12" fmla="*/ 1811944 h 5564310"/>
              <a:gd name="connsiteX13" fmla="*/ 312225 w 4859448"/>
              <a:gd name="connsiteY13" fmla="*/ 535208 h 5564310"/>
              <a:gd name="connsiteX14" fmla="*/ 1687201 w 4859448"/>
              <a:gd name="connsiteY14" fmla="*/ 27023 h 5564310"/>
              <a:gd name="connsiteX0" fmla="*/ 1687201 w 4867586"/>
              <a:gd name="connsiteY0" fmla="*/ 27023 h 5564310"/>
              <a:gd name="connsiteX1" fmla="*/ 3319363 w 4867586"/>
              <a:gd name="connsiteY1" fmla="*/ 148455 h 5564310"/>
              <a:gd name="connsiteX2" fmla="*/ 4537051 w 4867586"/>
              <a:gd name="connsiteY2" fmla="*/ 812768 h 5564310"/>
              <a:gd name="connsiteX3" fmla="*/ 4808824 w 4867586"/>
              <a:gd name="connsiteY3" fmla="*/ 1688176 h 5564310"/>
              <a:gd name="connsiteX4" fmla="*/ 4699292 w 4867586"/>
              <a:gd name="connsiteY4" fmla="*/ 3839287 h 5564310"/>
              <a:gd name="connsiteX5" fmla="*/ 4155534 w 4867586"/>
              <a:gd name="connsiteY5" fmla="*/ 4962051 h 5564310"/>
              <a:gd name="connsiteX6" fmla="*/ 3939420 w 4867586"/>
              <a:gd name="connsiteY6" fmla="*/ 5169716 h 5564310"/>
              <a:gd name="connsiteX7" fmla="*/ 4252545 w 4867586"/>
              <a:gd name="connsiteY7" fmla="*/ 5550248 h 5564310"/>
              <a:gd name="connsiteX8" fmla="*/ 3118283 w 4867586"/>
              <a:gd name="connsiteY8" fmla="*/ 5378453 h 5564310"/>
              <a:gd name="connsiteX9" fmla="*/ 2470884 w 4867586"/>
              <a:gd name="connsiteY9" fmla="*/ 5346843 h 5564310"/>
              <a:gd name="connsiteX10" fmla="*/ 816119 w 4867586"/>
              <a:gd name="connsiteY10" fmla="*/ 5036636 h 5564310"/>
              <a:gd name="connsiteX11" fmla="*/ 117446 w 4867586"/>
              <a:gd name="connsiteY11" fmla="*/ 3806892 h 5564310"/>
              <a:gd name="connsiteX12" fmla="*/ 1881 w 4867586"/>
              <a:gd name="connsiteY12" fmla="*/ 1811944 h 5564310"/>
              <a:gd name="connsiteX13" fmla="*/ 312225 w 4867586"/>
              <a:gd name="connsiteY13" fmla="*/ 535208 h 5564310"/>
              <a:gd name="connsiteX14" fmla="*/ 1687201 w 4867586"/>
              <a:gd name="connsiteY14" fmla="*/ 27023 h 5564310"/>
              <a:gd name="connsiteX0" fmla="*/ 1687201 w 4866633"/>
              <a:gd name="connsiteY0" fmla="*/ 27023 h 5564310"/>
              <a:gd name="connsiteX1" fmla="*/ 3319363 w 4866633"/>
              <a:gd name="connsiteY1" fmla="*/ 148455 h 5564310"/>
              <a:gd name="connsiteX2" fmla="*/ 4537051 w 4866633"/>
              <a:gd name="connsiteY2" fmla="*/ 812768 h 5564310"/>
              <a:gd name="connsiteX3" fmla="*/ 4808824 w 4866633"/>
              <a:gd name="connsiteY3" fmla="*/ 1688176 h 5564310"/>
              <a:gd name="connsiteX4" fmla="*/ 4699292 w 4866633"/>
              <a:gd name="connsiteY4" fmla="*/ 3839287 h 5564310"/>
              <a:gd name="connsiteX5" fmla="*/ 4186249 w 4866633"/>
              <a:gd name="connsiteY5" fmla="*/ 4927675 h 5564310"/>
              <a:gd name="connsiteX6" fmla="*/ 3939420 w 4866633"/>
              <a:gd name="connsiteY6" fmla="*/ 5169716 h 5564310"/>
              <a:gd name="connsiteX7" fmla="*/ 4252545 w 4866633"/>
              <a:gd name="connsiteY7" fmla="*/ 5550248 h 5564310"/>
              <a:gd name="connsiteX8" fmla="*/ 3118283 w 4866633"/>
              <a:gd name="connsiteY8" fmla="*/ 5378453 h 5564310"/>
              <a:gd name="connsiteX9" fmla="*/ 2470884 w 4866633"/>
              <a:gd name="connsiteY9" fmla="*/ 5346843 h 5564310"/>
              <a:gd name="connsiteX10" fmla="*/ 816119 w 4866633"/>
              <a:gd name="connsiteY10" fmla="*/ 5036636 h 5564310"/>
              <a:gd name="connsiteX11" fmla="*/ 117446 w 4866633"/>
              <a:gd name="connsiteY11" fmla="*/ 3806892 h 5564310"/>
              <a:gd name="connsiteX12" fmla="*/ 1881 w 4866633"/>
              <a:gd name="connsiteY12" fmla="*/ 1811944 h 5564310"/>
              <a:gd name="connsiteX13" fmla="*/ 312225 w 4866633"/>
              <a:gd name="connsiteY13" fmla="*/ 535208 h 5564310"/>
              <a:gd name="connsiteX14" fmla="*/ 1687201 w 4866633"/>
              <a:gd name="connsiteY14" fmla="*/ 27023 h 5564310"/>
              <a:gd name="connsiteX0" fmla="*/ 1687201 w 4866633"/>
              <a:gd name="connsiteY0" fmla="*/ 27023 h 5564310"/>
              <a:gd name="connsiteX1" fmla="*/ 3319363 w 4866633"/>
              <a:gd name="connsiteY1" fmla="*/ 148455 h 5564310"/>
              <a:gd name="connsiteX2" fmla="*/ 4537051 w 4866633"/>
              <a:gd name="connsiteY2" fmla="*/ 812768 h 5564310"/>
              <a:gd name="connsiteX3" fmla="*/ 4808824 w 4866633"/>
              <a:gd name="connsiteY3" fmla="*/ 1688176 h 5564310"/>
              <a:gd name="connsiteX4" fmla="*/ 4699292 w 4866633"/>
              <a:gd name="connsiteY4" fmla="*/ 3839287 h 5564310"/>
              <a:gd name="connsiteX5" fmla="*/ 4186249 w 4866633"/>
              <a:gd name="connsiteY5" fmla="*/ 4927675 h 5564310"/>
              <a:gd name="connsiteX6" fmla="*/ 3939420 w 4866633"/>
              <a:gd name="connsiteY6" fmla="*/ 5169716 h 5564310"/>
              <a:gd name="connsiteX7" fmla="*/ 4252545 w 4866633"/>
              <a:gd name="connsiteY7" fmla="*/ 5550248 h 5564310"/>
              <a:gd name="connsiteX8" fmla="*/ 3118283 w 4866633"/>
              <a:gd name="connsiteY8" fmla="*/ 5378453 h 5564310"/>
              <a:gd name="connsiteX9" fmla="*/ 2470884 w 4866633"/>
              <a:gd name="connsiteY9" fmla="*/ 5346843 h 5564310"/>
              <a:gd name="connsiteX10" fmla="*/ 816119 w 4866633"/>
              <a:gd name="connsiteY10" fmla="*/ 5036636 h 5564310"/>
              <a:gd name="connsiteX11" fmla="*/ 117446 w 4866633"/>
              <a:gd name="connsiteY11" fmla="*/ 3806892 h 5564310"/>
              <a:gd name="connsiteX12" fmla="*/ 1881 w 4866633"/>
              <a:gd name="connsiteY12" fmla="*/ 1811944 h 5564310"/>
              <a:gd name="connsiteX13" fmla="*/ 312225 w 4866633"/>
              <a:gd name="connsiteY13" fmla="*/ 535208 h 5564310"/>
              <a:gd name="connsiteX14" fmla="*/ 1687201 w 4866633"/>
              <a:gd name="connsiteY14" fmla="*/ 27023 h 5564310"/>
              <a:gd name="connsiteX0" fmla="*/ 1687201 w 4866633"/>
              <a:gd name="connsiteY0" fmla="*/ 27023 h 5564310"/>
              <a:gd name="connsiteX1" fmla="*/ 3319363 w 4866633"/>
              <a:gd name="connsiteY1" fmla="*/ 148455 h 5564310"/>
              <a:gd name="connsiteX2" fmla="*/ 4537051 w 4866633"/>
              <a:gd name="connsiteY2" fmla="*/ 812768 h 5564310"/>
              <a:gd name="connsiteX3" fmla="*/ 4808824 w 4866633"/>
              <a:gd name="connsiteY3" fmla="*/ 1688176 h 5564310"/>
              <a:gd name="connsiteX4" fmla="*/ 4699292 w 4866633"/>
              <a:gd name="connsiteY4" fmla="*/ 3839287 h 5564310"/>
              <a:gd name="connsiteX5" fmla="*/ 4186249 w 4866633"/>
              <a:gd name="connsiteY5" fmla="*/ 4927675 h 5564310"/>
              <a:gd name="connsiteX6" fmla="*/ 3939420 w 4866633"/>
              <a:gd name="connsiteY6" fmla="*/ 5169716 h 5564310"/>
              <a:gd name="connsiteX7" fmla="*/ 4252545 w 4866633"/>
              <a:gd name="connsiteY7" fmla="*/ 5550248 h 5564310"/>
              <a:gd name="connsiteX8" fmla="*/ 3118283 w 4866633"/>
              <a:gd name="connsiteY8" fmla="*/ 5378453 h 5564310"/>
              <a:gd name="connsiteX9" fmla="*/ 2470884 w 4866633"/>
              <a:gd name="connsiteY9" fmla="*/ 5346843 h 5564310"/>
              <a:gd name="connsiteX10" fmla="*/ 816119 w 4866633"/>
              <a:gd name="connsiteY10" fmla="*/ 5036636 h 5564310"/>
              <a:gd name="connsiteX11" fmla="*/ 117446 w 4866633"/>
              <a:gd name="connsiteY11" fmla="*/ 3806892 h 5564310"/>
              <a:gd name="connsiteX12" fmla="*/ 1881 w 4866633"/>
              <a:gd name="connsiteY12" fmla="*/ 1811944 h 5564310"/>
              <a:gd name="connsiteX13" fmla="*/ 312225 w 4866633"/>
              <a:gd name="connsiteY13" fmla="*/ 535208 h 5564310"/>
              <a:gd name="connsiteX14" fmla="*/ 1687201 w 4866633"/>
              <a:gd name="connsiteY14" fmla="*/ 27023 h 5564310"/>
              <a:gd name="connsiteX0" fmla="*/ 1687201 w 4871417"/>
              <a:gd name="connsiteY0" fmla="*/ 27023 h 5564310"/>
              <a:gd name="connsiteX1" fmla="*/ 3319363 w 4871417"/>
              <a:gd name="connsiteY1" fmla="*/ 148455 h 5564310"/>
              <a:gd name="connsiteX2" fmla="*/ 4537051 w 4871417"/>
              <a:gd name="connsiteY2" fmla="*/ 812768 h 5564310"/>
              <a:gd name="connsiteX3" fmla="*/ 4808824 w 4871417"/>
              <a:gd name="connsiteY3" fmla="*/ 1688176 h 5564310"/>
              <a:gd name="connsiteX4" fmla="*/ 4699292 w 4871417"/>
              <a:gd name="connsiteY4" fmla="*/ 3839287 h 5564310"/>
              <a:gd name="connsiteX5" fmla="*/ 4186249 w 4871417"/>
              <a:gd name="connsiteY5" fmla="*/ 4927675 h 5564310"/>
              <a:gd name="connsiteX6" fmla="*/ 3939420 w 4871417"/>
              <a:gd name="connsiteY6" fmla="*/ 5169716 h 5564310"/>
              <a:gd name="connsiteX7" fmla="*/ 4252545 w 4871417"/>
              <a:gd name="connsiteY7" fmla="*/ 5550248 h 5564310"/>
              <a:gd name="connsiteX8" fmla="*/ 3118283 w 4871417"/>
              <a:gd name="connsiteY8" fmla="*/ 5378453 h 5564310"/>
              <a:gd name="connsiteX9" fmla="*/ 2470884 w 4871417"/>
              <a:gd name="connsiteY9" fmla="*/ 5346843 h 5564310"/>
              <a:gd name="connsiteX10" fmla="*/ 816119 w 4871417"/>
              <a:gd name="connsiteY10" fmla="*/ 5036636 h 5564310"/>
              <a:gd name="connsiteX11" fmla="*/ 117446 w 4871417"/>
              <a:gd name="connsiteY11" fmla="*/ 3806892 h 5564310"/>
              <a:gd name="connsiteX12" fmla="*/ 1881 w 4871417"/>
              <a:gd name="connsiteY12" fmla="*/ 1811944 h 5564310"/>
              <a:gd name="connsiteX13" fmla="*/ 312225 w 4871417"/>
              <a:gd name="connsiteY13" fmla="*/ 535208 h 5564310"/>
              <a:gd name="connsiteX14" fmla="*/ 1687201 w 4871417"/>
              <a:gd name="connsiteY14" fmla="*/ 27023 h 5564310"/>
              <a:gd name="connsiteX0" fmla="*/ 1687201 w 4871417"/>
              <a:gd name="connsiteY0" fmla="*/ 27023 h 5564310"/>
              <a:gd name="connsiteX1" fmla="*/ 3319363 w 4871417"/>
              <a:gd name="connsiteY1" fmla="*/ 148455 h 5564310"/>
              <a:gd name="connsiteX2" fmla="*/ 4537051 w 4871417"/>
              <a:gd name="connsiteY2" fmla="*/ 812768 h 5564310"/>
              <a:gd name="connsiteX3" fmla="*/ 4808824 w 4871417"/>
              <a:gd name="connsiteY3" fmla="*/ 1688176 h 5564310"/>
              <a:gd name="connsiteX4" fmla="*/ 4699292 w 4871417"/>
              <a:gd name="connsiteY4" fmla="*/ 3839287 h 5564310"/>
              <a:gd name="connsiteX5" fmla="*/ 4186249 w 4871417"/>
              <a:gd name="connsiteY5" fmla="*/ 4927675 h 5564310"/>
              <a:gd name="connsiteX6" fmla="*/ 3939420 w 4871417"/>
              <a:gd name="connsiteY6" fmla="*/ 5169716 h 5564310"/>
              <a:gd name="connsiteX7" fmla="*/ 4252545 w 4871417"/>
              <a:gd name="connsiteY7" fmla="*/ 5550248 h 5564310"/>
              <a:gd name="connsiteX8" fmla="*/ 3118283 w 4871417"/>
              <a:gd name="connsiteY8" fmla="*/ 5378453 h 5564310"/>
              <a:gd name="connsiteX9" fmla="*/ 2470884 w 4871417"/>
              <a:gd name="connsiteY9" fmla="*/ 5346843 h 5564310"/>
              <a:gd name="connsiteX10" fmla="*/ 816119 w 4871417"/>
              <a:gd name="connsiteY10" fmla="*/ 5036636 h 5564310"/>
              <a:gd name="connsiteX11" fmla="*/ 117446 w 4871417"/>
              <a:gd name="connsiteY11" fmla="*/ 3806892 h 5564310"/>
              <a:gd name="connsiteX12" fmla="*/ 1881 w 4871417"/>
              <a:gd name="connsiteY12" fmla="*/ 1811944 h 5564310"/>
              <a:gd name="connsiteX13" fmla="*/ 312225 w 4871417"/>
              <a:gd name="connsiteY13" fmla="*/ 535208 h 5564310"/>
              <a:gd name="connsiteX14" fmla="*/ 1687201 w 4871417"/>
              <a:gd name="connsiteY14" fmla="*/ 27023 h 5564310"/>
              <a:gd name="connsiteX0" fmla="*/ 1614724 w 4798940"/>
              <a:gd name="connsiteY0" fmla="*/ 27023 h 5564310"/>
              <a:gd name="connsiteX1" fmla="*/ 3246886 w 4798940"/>
              <a:gd name="connsiteY1" fmla="*/ 148455 h 5564310"/>
              <a:gd name="connsiteX2" fmla="*/ 4464574 w 4798940"/>
              <a:gd name="connsiteY2" fmla="*/ 812768 h 5564310"/>
              <a:gd name="connsiteX3" fmla="*/ 4736347 w 4798940"/>
              <a:gd name="connsiteY3" fmla="*/ 1688176 h 5564310"/>
              <a:gd name="connsiteX4" fmla="*/ 4626815 w 4798940"/>
              <a:gd name="connsiteY4" fmla="*/ 3839287 h 5564310"/>
              <a:gd name="connsiteX5" fmla="*/ 4113772 w 4798940"/>
              <a:gd name="connsiteY5" fmla="*/ 4927675 h 5564310"/>
              <a:gd name="connsiteX6" fmla="*/ 3866943 w 4798940"/>
              <a:gd name="connsiteY6" fmla="*/ 5169716 h 5564310"/>
              <a:gd name="connsiteX7" fmla="*/ 4180068 w 4798940"/>
              <a:gd name="connsiteY7" fmla="*/ 5550248 h 5564310"/>
              <a:gd name="connsiteX8" fmla="*/ 3045806 w 4798940"/>
              <a:gd name="connsiteY8" fmla="*/ 5378453 h 5564310"/>
              <a:gd name="connsiteX9" fmla="*/ 2398407 w 4798940"/>
              <a:gd name="connsiteY9" fmla="*/ 5346843 h 5564310"/>
              <a:gd name="connsiteX10" fmla="*/ 743642 w 4798940"/>
              <a:gd name="connsiteY10" fmla="*/ 5036636 h 5564310"/>
              <a:gd name="connsiteX11" fmla="*/ 44969 w 4798940"/>
              <a:gd name="connsiteY11" fmla="*/ 3806892 h 5564310"/>
              <a:gd name="connsiteX12" fmla="*/ 239748 w 4798940"/>
              <a:gd name="connsiteY12" fmla="*/ 535208 h 5564310"/>
              <a:gd name="connsiteX13" fmla="*/ 1614724 w 4798940"/>
              <a:gd name="connsiteY13" fmla="*/ 27023 h 5564310"/>
              <a:gd name="connsiteX0" fmla="*/ 1626312 w 4810528"/>
              <a:gd name="connsiteY0" fmla="*/ 49000 h 5586287"/>
              <a:gd name="connsiteX1" fmla="*/ 3258474 w 4810528"/>
              <a:gd name="connsiteY1" fmla="*/ 170432 h 5586287"/>
              <a:gd name="connsiteX2" fmla="*/ 4476162 w 4810528"/>
              <a:gd name="connsiteY2" fmla="*/ 834745 h 5586287"/>
              <a:gd name="connsiteX3" fmla="*/ 4747935 w 4810528"/>
              <a:gd name="connsiteY3" fmla="*/ 1710153 h 5586287"/>
              <a:gd name="connsiteX4" fmla="*/ 4638403 w 4810528"/>
              <a:gd name="connsiteY4" fmla="*/ 3861264 h 5586287"/>
              <a:gd name="connsiteX5" fmla="*/ 4125360 w 4810528"/>
              <a:gd name="connsiteY5" fmla="*/ 4949652 h 5586287"/>
              <a:gd name="connsiteX6" fmla="*/ 3878531 w 4810528"/>
              <a:gd name="connsiteY6" fmla="*/ 5191693 h 5586287"/>
              <a:gd name="connsiteX7" fmla="*/ 4191656 w 4810528"/>
              <a:gd name="connsiteY7" fmla="*/ 5572225 h 5586287"/>
              <a:gd name="connsiteX8" fmla="*/ 3057394 w 4810528"/>
              <a:gd name="connsiteY8" fmla="*/ 5400430 h 5586287"/>
              <a:gd name="connsiteX9" fmla="*/ 2409995 w 4810528"/>
              <a:gd name="connsiteY9" fmla="*/ 5368820 h 5586287"/>
              <a:gd name="connsiteX10" fmla="*/ 755230 w 4810528"/>
              <a:gd name="connsiteY10" fmla="*/ 5058613 h 5586287"/>
              <a:gd name="connsiteX11" fmla="*/ 56557 w 4810528"/>
              <a:gd name="connsiteY11" fmla="*/ 3828869 h 5586287"/>
              <a:gd name="connsiteX12" fmla="*/ 213038 w 4810528"/>
              <a:gd name="connsiteY12" fmla="*/ 857223 h 5586287"/>
              <a:gd name="connsiteX13" fmla="*/ 1626312 w 4810528"/>
              <a:gd name="connsiteY13" fmla="*/ 49000 h 5586287"/>
              <a:gd name="connsiteX0" fmla="*/ 1622094 w 4806310"/>
              <a:gd name="connsiteY0" fmla="*/ 59516 h 5596803"/>
              <a:gd name="connsiteX1" fmla="*/ 3254256 w 4806310"/>
              <a:gd name="connsiteY1" fmla="*/ 180948 h 5596803"/>
              <a:gd name="connsiteX2" fmla="*/ 4471944 w 4806310"/>
              <a:gd name="connsiteY2" fmla="*/ 845261 h 5596803"/>
              <a:gd name="connsiteX3" fmla="*/ 4743717 w 4806310"/>
              <a:gd name="connsiteY3" fmla="*/ 1720669 h 5596803"/>
              <a:gd name="connsiteX4" fmla="*/ 4634185 w 4806310"/>
              <a:gd name="connsiteY4" fmla="*/ 3871780 h 5596803"/>
              <a:gd name="connsiteX5" fmla="*/ 4121142 w 4806310"/>
              <a:gd name="connsiteY5" fmla="*/ 4960168 h 5596803"/>
              <a:gd name="connsiteX6" fmla="*/ 3874313 w 4806310"/>
              <a:gd name="connsiteY6" fmla="*/ 5202209 h 5596803"/>
              <a:gd name="connsiteX7" fmla="*/ 4187438 w 4806310"/>
              <a:gd name="connsiteY7" fmla="*/ 5582741 h 5596803"/>
              <a:gd name="connsiteX8" fmla="*/ 3053176 w 4806310"/>
              <a:gd name="connsiteY8" fmla="*/ 5410946 h 5596803"/>
              <a:gd name="connsiteX9" fmla="*/ 2405777 w 4806310"/>
              <a:gd name="connsiteY9" fmla="*/ 5379336 h 5596803"/>
              <a:gd name="connsiteX10" fmla="*/ 751012 w 4806310"/>
              <a:gd name="connsiteY10" fmla="*/ 5069129 h 5596803"/>
              <a:gd name="connsiteX11" fmla="*/ 52339 w 4806310"/>
              <a:gd name="connsiteY11" fmla="*/ 3839385 h 5596803"/>
              <a:gd name="connsiteX12" fmla="*/ 221586 w 4806310"/>
              <a:gd name="connsiteY12" fmla="*/ 1010614 h 5596803"/>
              <a:gd name="connsiteX13" fmla="*/ 1622094 w 4806310"/>
              <a:gd name="connsiteY13" fmla="*/ 59516 h 5596803"/>
              <a:gd name="connsiteX0" fmla="*/ 1658258 w 4842474"/>
              <a:gd name="connsiteY0" fmla="*/ 59516 h 5596803"/>
              <a:gd name="connsiteX1" fmla="*/ 3290420 w 4842474"/>
              <a:gd name="connsiteY1" fmla="*/ 180948 h 5596803"/>
              <a:gd name="connsiteX2" fmla="*/ 4508108 w 4842474"/>
              <a:gd name="connsiteY2" fmla="*/ 845261 h 5596803"/>
              <a:gd name="connsiteX3" fmla="*/ 4779881 w 4842474"/>
              <a:gd name="connsiteY3" fmla="*/ 1720669 h 5596803"/>
              <a:gd name="connsiteX4" fmla="*/ 4670349 w 4842474"/>
              <a:gd name="connsiteY4" fmla="*/ 3871780 h 5596803"/>
              <a:gd name="connsiteX5" fmla="*/ 4157306 w 4842474"/>
              <a:gd name="connsiteY5" fmla="*/ 4960168 h 5596803"/>
              <a:gd name="connsiteX6" fmla="*/ 3910477 w 4842474"/>
              <a:gd name="connsiteY6" fmla="*/ 5202209 h 5596803"/>
              <a:gd name="connsiteX7" fmla="*/ 4223602 w 4842474"/>
              <a:gd name="connsiteY7" fmla="*/ 5582741 h 5596803"/>
              <a:gd name="connsiteX8" fmla="*/ 3089340 w 4842474"/>
              <a:gd name="connsiteY8" fmla="*/ 5410946 h 5596803"/>
              <a:gd name="connsiteX9" fmla="*/ 2441941 w 4842474"/>
              <a:gd name="connsiteY9" fmla="*/ 5379336 h 5596803"/>
              <a:gd name="connsiteX10" fmla="*/ 787176 w 4842474"/>
              <a:gd name="connsiteY10" fmla="*/ 5069129 h 5596803"/>
              <a:gd name="connsiteX11" fmla="*/ 88503 w 4842474"/>
              <a:gd name="connsiteY11" fmla="*/ 3839385 h 5596803"/>
              <a:gd name="connsiteX12" fmla="*/ 257750 w 4842474"/>
              <a:gd name="connsiteY12" fmla="*/ 1010614 h 5596803"/>
              <a:gd name="connsiteX13" fmla="*/ 1658258 w 4842474"/>
              <a:gd name="connsiteY13" fmla="*/ 59516 h 5596803"/>
              <a:gd name="connsiteX0" fmla="*/ 1658258 w 4842474"/>
              <a:gd name="connsiteY0" fmla="*/ 59516 h 5596803"/>
              <a:gd name="connsiteX1" fmla="*/ 3290420 w 4842474"/>
              <a:gd name="connsiteY1" fmla="*/ 180948 h 5596803"/>
              <a:gd name="connsiteX2" fmla="*/ 4508108 w 4842474"/>
              <a:gd name="connsiteY2" fmla="*/ 845261 h 5596803"/>
              <a:gd name="connsiteX3" fmla="*/ 4779881 w 4842474"/>
              <a:gd name="connsiteY3" fmla="*/ 1720669 h 5596803"/>
              <a:gd name="connsiteX4" fmla="*/ 4670349 w 4842474"/>
              <a:gd name="connsiteY4" fmla="*/ 3871780 h 5596803"/>
              <a:gd name="connsiteX5" fmla="*/ 4157306 w 4842474"/>
              <a:gd name="connsiteY5" fmla="*/ 4960168 h 5596803"/>
              <a:gd name="connsiteX6" fmla="*/ 3910477 w 4842474"/>
              <a:gd name="connsiteY6" fmla="*/ 5202209 h 5596803"/>
              <a:gd name="connsiteX7" fmla="*/ 4223602 w 4842474"/>
              <a:gd name="connsiteY7" fmla="*/ 5582741 h 5596803"/>
              <a:gd name="connsiteX8" fmla="*/ 3089340 w 4842474"/>
              <a:gd name="connsiteY8" fmla="*/ 5410946 h 5596803"/>
              <a:gd name="connsiteX9" fmla="*/ 2441941 w 4842474"/>
              <a:gd name="connsiteY9" fmla="*/ 5379336 h 5596803"/>
              <a:gd name="connsiteX10" fmla="*/ 787176 w 4842474"/>
              <a:gd name="connsiteY10" fmla="*/ 5069129 h 5596803"/>
              <a:gd name="connsiteX11" fmla="*/ 88503 w 4842474"/>
              <a:gd name="connsiteY11" fmla="*/ 3839385 h 5596803"/>
              <a:gd name="connsiteX12" fmla="*/ 257750 w 4842474"/>
              <a:gd name="connsiteY12" fmla="*/ 1010614 h 5596803"/>
              <a:gd name="connsiteX13" fmla="*/ 1658258 w 4842474"/>
              <a:gd name="connsiteY13" fmla="*/ 59516 h 5596803"/>
              <a:gd name="connsiteX0" fmla="*/ 1658258 w 4842474"/>
              <a:gd name="connsiteY0" fmla="*/ 53205 h 5590492"/>
              <a:gd name="connsiteX1" fmla="*/ 3290420 w 4842474"/>
              <a:gd name="connsiteY1" fmla="*/ 174637 h 5590492"/>
              <a:gd name="connsiteX2" fmla="*/ 4508108 w 4842474"/>
              <a:gd name="connsiteY2" fmla="*/ 838950 h 5590492"/>
              <a:gd name="connsiteX3" fmla="*/ 4779881 w 4842474"/>
              <a:gd name="connsiteY3" fmla="*/ 1714358 h 5590492"/>
              <a:gd name="connsiteX4" fmla="*/ 4670349 w 4842474"/>
              <a:gd name="connsiteY4" fmla="*/ 3865469 h 5590492"/>
              <a:gd name="connsiteX5" fmla="*/ 4157306 w 4842474"/>
              <a:gd name="connsiteY5" fmla="*/ 4953857 h 5590492"/>
              <a:gd name="connsiteX6" fmla="*/ 3910477 w 4842474"/>
              <a:gd name="connsiteY6" fmla="*/ 5195898 h 5590492"/>
              <a:gd name="connsiteX7" fmla="*/ 4223602 w 4842474"/>
              <a:gd name="connsiteY7" fmla="*/ 5576430 h 5590492"/>
              <a:gd name="connsiteX8" fmla="*/ 3089340 w 4842474"/>
              <a:gd name="connsiteY8" fmla="*/ 5404635 h 5590492"/>
              <a:gd name="connsiteX9" fmla="*/ 2441941 w 4842474"/>
              <a:gd name="connsiteY9" fmla="*/ 5373025 h 5590492"/>
              <a:gd name="connsiteX10" fmla="*/ 787176 w 4842474"/>
              <a:gd name="connsiteY10" fmla="*/ 5062818 h 5590492"/>
              <a:gd name="connsiteX11" fmla="*/ 88503 w 4842474"/>
              <a:gd name="connsiteY11" fmla="*/ 3833074 h 5590492"/>
              <a:gd name="connsiteX12" fmla="*/ 257750 w 4842474"/>
              <a:gd name="connsiteY12" fmla="*/ 918578 h 5590492"/>
              <a:gd name="connsiteX13" fmla="*/ 1658258 w 4842474"/>
              <a:gd name="connsiteY13" fmla="*/ 53205 h 5590492"/>
              <a:gd name="connsiteX0" fmla="*/ 1658258 w 4842474"/>
              <a:gd name="connsiteY0" fmla="*/ 53205 h 5590492"/>
              <a:gd name="connsiteX1" fmla="*/ 3290420 w 4842474"/>
              <a:gd name="connsiteY1" fmla="*/ 174637 h 5590492"/>
              <a:gd name="connsiteX2" fmla="*/ 4508108 w 4842474"/>
              <a:gd name="connsiteY2" fmla="*/ 838950 h 5590492"/>
              <a:gd name="connsiteX3" fmla="*/ 4779881 w 4842474"/>
              <a:gd name="connsiteY3" fmla="*/ 1714358 h 5590492"/>
              <a:gd name="connsiteX4" fmla="*/ 4670349 w 4842474"/>
              <a:gd name="connsiteY4" fmla="*/ 3865469 h 5590492"/>
              <a:gd name="connsiteX5" fmla="*/ 4157306 w 4842474"/>
              <a:gd name="connsiteY5" fmla="*/ 4953857 h 5590492"/>
              <a:gd name="connsiteX6" fmla="*/ 3910477 w 4842474"/>
              <a:gd name="connsiteY6" fmla="*/ 5195898 h 5590492"/>
              <a:gd name="connsiteX7" fmla="*/ 4223602 w 4842474"/>
              <a:gd name="connsiteY7" fmla="*/ 5576430 h 5590492"/>
              <a:gd name="connsiteX8" fmla="*/ 3089340 w 4842474"/>
              <a:gd name="connsiteY8" fmla="*/ 5404635 h 5590492"/>
              <a:gd name="connsiteX9" fmla="*/ 2441941 w 4842474"/>
              <a:gd name="connsiteY9" fmla="*/ 5373025 h 5590492"/>
              <a:gd name="connsiteX10" fmla="*/ 787176 w 4842474"/>
              <a:gd name="connsiteY10" fmla="*/ 5062818 h 5590492"/>
              <a:gd name="connsiteX11" fmla="*/ 88503 w 4842474"/>
              <a:gd name="connsiteY11" fmla="*/ 3804499 h 5590492"/>
              <a:gd name="connsiteX12" fmla="*/ 257750 w 4842474"/>
              <a:gd name="connsiteY12" fmla="*/ 918578 h 5590492"/>
              <a:gd name="connsiteX13" fmla="*/ 1658258 w 4842474"/>
              <a:gd name="connsiteY13" fmla="*/ 53205 h 5590492"/>
              <a:gd name="connsiteX0" fmla="*/ 1658258 w 4842474"/>
              <a:gd name="connsiteY0" fmla="*/ 53205 h 5590492"/>
              <a:gd name="connsiteX1" fmla="*/ 3290420 w 4842474"/>
              <a:gd name="connsiteY1" fmla="*/ 174637 h 5590492"/>
              <a:gd name="connsiteX2" fmla="*/ 4508108 w 4842474"/>
              <a:gd name="connsiteY2" fmla="*/ 838950 h 5590492"/>
              <a:gd name="connsiteX3" fmla="*/ 4779881 w 4842474"/>
              <a:gd name="connsiteY3" fmla="*/ 1714358 h 5590492"/>
              <a:gd name="connsiteX4" fmla="*/ 4670349 w 4842474"/>
              <a:gd name="connsiteY4" fmla="*/ 3865469 h 5590492"/>
              <a:gd name="connsiteX5" fmla="*/ 4157306 w 4842474"/>
              <a:gd name="connsiteY5" fmla="*/ 4953857 h 5590492"/>
              <a:gd name="connsiteX6" fmla="*/ 3910477 w 4842474"/>
              <a:gd name="connsiteY6" fmla="*/ 5195898 h 5590492"/>
              <a:gd name="connsiteX7" fmla="*/ 4223602 w 4842474"/>
              <a:gd name="connsiteY7" fmla="*/ 5576430 h 5590492"/>
              <a:gd name="connsiteX8" fmla="*/ 3089340 w 4842474"/>
              <a:gd name="connsiteY8" fmla="*/ 5404635 h 5590492"/>
              <a:gd name="connsiteX9" fmla="*/ 2441941 w 4842474"/>
              <a:gd name="connsiteY9" fmla="*/ 5373025 h 5590492"/>
              <a:gd name="connsiteX10" fmla="*/ 978667 w 4842474"/>
              <a:gd name="connsiteY10" fmla="*/ 5105681 h 5590492"/>
              <a:gd name="connsiteX11" fmla="*/ 88503 w 4842474"/>
              <a:gd name="connsiteY11" fmla="*/ 3804499 h 5590492"/>
              <a:gd name="connsiteX12" fmla="*/ 257750 w 4842474"/>
              <a:gd name="connsiteY12" fmla="*/ 918578 h 5590492"/>
              <a:gd name="connsiteX13" fmla="*/ 1658258 w 4842474"/>
              <a:gd name="connsiteY13" fmla="*/ 53205 h 5590492"/>
              <a:gd name="connsiteX0" fmla="*/ 1658258 w 4838480"/>
              <a:gd name="connsiteY0" fmla="*/ 53205 h 5590492"/>
              <a:gd name="connsiteX1" fmla="*/ 3290420 w 4838480"/>
              <a:gd name="connsiteY1" fmla="*/ 174637 h 5590492"/>
              <a:gd name="connsiteX2" fmla="*/ 4508108 w 4838480"/>
              <a:gd name="connsiteY2" fmla="*/ 838950 h 5590492"/>
              <a:gd name="connsiteX3" fmla="*/ 4779881 w 4838480"/>
              <a:gd name="connsiteY3" fmla="*/ 1714358 h 5590492"/>
              <a:gd name="connsiteX4" fmla="*/ 4670349 w 4838480"/>
              <a:gd name="connsiteY4" fmla="*/ 3865469 h 5590492"/>
              <a:gd name="connsiteX5" fmla="*/ 4131774 w 4838480"/>
              <a:gd name="connsiteY5" fmla="*/ 4896707 h 5590492"/>
              <a:gd name="connsiteX6" fmla="*/ 3910477 w 4838480"/>
              <a:gd name="connsiteY6" fmla="*/ 5195898 h 5590492"/>
              <a:gd name="connsiteX7" fmla="*/ 4223602 w 4838480"/>
              <a:gd name="connsiteY7" fmla="*/ 5576430 h 5590492"/>
              <a:gd name="connsiteX8" fmla="*/ 3089340 w 4838480"/>
              <a:gd name="connsiteY8" fmla="*/ 5404635 h 5590492"/>
              <a:gd name="connsiteX9" fmla="*/ 2441941 w 4838480"/>
              <a:gd name="connsiteY9" fmla="*/ 5373025 h 5590492"/>
              <a:gd name="connsiteX10" fmla="*/ 978667 w 4838480"/>
              <a:gd name="connsiteY10" fmla="*/ 5105681 h 5590492"/>
              <a:gd name="connsiteX11" fmla="*/ 88503 w 4838480"/>
              <a:gd name="connsiteY11" fmla="*/ 3804499 h 5590492"/>
              <a:gd name="connsiteX12" fmla="*/ 257750 w 4838480"/>
              <a:gd name="connsiteY12" fmla="*/ 918578 h 5590492"/>
              <a:gd name="connsiteX13" fmla="*/ 1658258 w 4838480"/>
              <a:gd name="connsiteY13" fmla="*/ 53205 h 5590492"/>
              <a:gd name="connsiteX0" fmla="*/ 1658258 w 4835856"/>
              <a:gd name="connsiteY0" fmla="*/ 53205 h 5590492"/>
              <a:gd name="connsiteX1" fmla="*/ 3290420 w 4835856"/>
              <a:gd name="connsiteY1" fmla="*/ 174637 h 5590492"/>
              <a:gd name="connsiteX2" fmla="*/ 4508108 w 4835856"/>
              <a:gd name="connsiteY2" fmla="*/ 838950 h 5590492"/>
              <a:gd name="connsiteX3" fmla="*/ 4779881 w 4835856"/>
              <a:gd name="connsiteY3" fmla="*/ 1714358 h 5590492"/>
              <a:gd name="connsiteX4" fmla="*/ 4657583 w 4835856"/>
              <a:gd name="connsiteY4" fmla="*/ 3794031 h 5590492"/>
              <a:gd name="connsiteX5" fmla="*/ 4131774 w 4835856"/>
              <a:gd name="connsiteY5" fmla="*/ 4896707 h 5590492"/>
              <a:gd name="connsiteX6" fmla="*/ 3910477 w 4835856"/>
              <a:gd name="connsiteY6" fmla="*/ 5195898 h 5590492"/>
              <a:gd name="connsiteX7" fmla="*/ 4223602 w 4835856"/>
              <a:gd name="connsiteY7" fmla="*/ 5576430 h 5590492"/>
              <a:gd name="connsiteX8" fmla="*/ 3089340 w 4835856"/>
              <a:gd name="connsiteY8" fmla="*/ 5404635 h 5590492"/>
              <a:gd name="connsiteX9" fmla="*/ 2441941 w 4835856"/>
              <a:gd name="connsiteY9" fmla="*/ 5373025 h 5590492"/>
              <a:gd name="connsiteX10" fmla="*/ 978667 w 4835856"/>
              <a:gd name="connsiteY10" fmla="*/ 5105681 h 5590492"/>
              <a:gd name="connsiteX11" fmla="*/ 88503 w 4835856"/>
              <a:gd name="connsiteY11" fmla="*/ 3804499 h 5590492"/>
              <a:gd name="connsiteX12" fmla="*/ 257750 w 4835856"/>
              <a:gd name="connsiteY12" fmla="*/ 918578 h 5590492"/>
              <a:gd name="connsiteX13" fmla="*/ 1658258 w 4835856"/>
              <a:gd name="connsiteY13" fmla="*/ 53205 h 5590492"/>
              <a:gd name="connsiteX0" fmla="*/ 1658258 w 4874366"/>
              <a:gd name="connsiteY0" fmla="*/ 91536 h 5628823"/>
              <a:gd name="connsiteX1" fmla="*/ 3290420 w 4874366"/>
              <a:gd name="connsiteY1" fmla="*/ 212968 h 5628823"/>
              <a:gd name="connsiteX2" fmla="*/ 4779881 w 4874366"/>
              <a:gd name="connsiteY2" fmla="*/ 1752689 h 5628823"/>
              <a:gd name="connsiteX3" fmla="*/ 4657583 w 4874366"/>
              <a:gd name="connsiteY3" fmla="*/ 3832362 h 5628823"/>
              <a:gd name="connsiteX4" fmla="*/ 4131774 w 4874366"/>
              <a:gd name="connsiteY4" fmla="*/ 4935038 h 5628823"/>
              <a:gd name="connsiteX5" fmla="*/ 3910477 w 4874366"/>
              <a:gd name="connsiteY5" fmla="*/ 5234229 h 5628823"/>
              <a:gd name="connsiteX6" fmla="*/ 4223602 w 4874366"/>
              <a:gd name="connsiteY6" fmla="*/ 5614761 h 5628823"/>
              <a:gd name="connsiteX7" fmla="*/ 3089340 w 4874366"/>
              <a:gd name="connsiteY7" fmla="*/ 5442966 h 5628823"/>
              <a:gd name="connsiteX8" fmla="*/ 2441941 w 4874366"/>
              <a:gd name="connsiteY8" fmla="*/ 5411356 h 5628823"/>
              <a:gd name="connsiteX9" fmla="*/ 978667 w 4874366"/>
              <a:gd name="connsiteY9" fmla="*/ 5144012 h 5628823"/>
              <a:gd name="connsiteX10" fmla="*/ 88503 w 4874366"/>
              <a:gd name="connsiteY10" fmla="*/ 3842830 h 5628823"/>
              <a:gd name="connsiteX11" fmla="*/ 257750 w 4874366"/>
              <a:gd name="connsiteY11" fmla="*/ 956909 h 5628823"/>
              <a:gd name="connsiteX12" fmla="*/ 1658258 w 4874366"/>
              <a:gd name="connsiteY12" fmla="*/ 91536 h 5628823"/>
              <a:gd name="connsiteX0" fmla="*/ 1658258 w 4874366"/>
              <a:gd name="connsiteY0" fmla="*/ 91536 h 5628823"/>
              <a:gd name="connsiteX1" fmla="*/ 3290420 w 4874366"/>
              <a:gd name="connsiteY1" fmla="*/ 212968 h 5628823"/>
              <a:gd name="connsiteX2" fmla="*/ 4779881 w 4874366"/>
              <a:gd name="connsiteY2" fmla="*/ 1752689 h 5628823"/>
              <a:gd name="connsiteX3" fmla="*/ 4657583 w 4874366"/>
              <a:gd name="connsiteY3" fmla="*/ 3832362 h 5628823"/>
              <a:gd name="connsiteX4" fmla="*/ 4131774 w 4874366"/>
              <a:gd name="connsiteY4" fmla="*/ 4935038 h 5628823"/>
              <a:gd name="connsiteX5" fmla="*/ 3910477 w 4874366"/>
              <a:gd name="connsiteY5" fmla="*/ 5234229 h 5628823"/>
              <a:gd name="connsiteX6" fmla="*/ 4223602 w 4874366"/>
              <a:gd name="connsiteY6" fmla="*/ 5614761 h 5628823"/>
              <a:gd name="connsiteX7" fmla="*/ 3089340 w 4874366"/>
              <a:gd name="connsiteY7" fmla="*/ 5442966 h 5628823"/>
              <a:gd name="connsiteX8" fmla="*/ 2441941 w 4874366"/>
              <a:gd name="connsiteY8" fmla="*/ 5411356 h 5628823"/>
              <a:gd name="connsiteX9" fmla="*/ 978667 w 4874366"/>
              <a:gd name="connsiteY9" fmla="*/ 5144012 h 5628823"/>
              <a:gd name="connsiteX10" fmla="*/ 88503 w 4874366"/>
              <a:gd name="connsiteY10" fmla="*/ 3842830 h 5628823"/>
              <a:gd name="connsiteX11" fmla="*/ 257750 w 4874366"/>
              <a:gd name="connsiteY11" fmla="*/ 956909 h 5628823"/>
              <a:gd name="connsiteX12" fmla="*/ 1658258 w 4874366"/>
              <a:gd name="connsiteY12" fmla="*/ 91536 h 5628823"/>
              <a:gd name="connsiteX0" fmla="*/ 1658258 w 4886717"/>
              <a:gd name="connsiteY0" fmla="*/ 81096 h 5618383"/>
              <a:gd name="connsiteX1" fmla="*/ 3290420 w 4886717"/>
              <a:gd name="connsiteY1" fmla="*/ 202528 h 5618383"/>
              <a:gd name="connsiteX2" fmla="*/ 4794941 w 4886717"/>
              <a:gd name="connsiteY2" fmla="*/ 1543088 h 5618383"/>
              <a:gd name="connsiteX3" fmla="*/ 4657583 w 4886717"/>
              <a:gd name="connsiteY3" fmla="*/ 3821922 h 5618383"/>
              <a:gd name="connsiteX4" fmla="*/ 4131774 w 4886717"/>
              <a:gd name="connsiteY4" fmla="*/ 4924598 h 5618383"/>
              <a:gd name="connsiteX5" fmla="*/ 3910477 w 4886717"/>
              <a:gd name="connsiteY5" fmla="*/ 5223789 h 5618383"/>
              <a:gd name="connsiteX6" fmla="*/ 4223602 w 4886717"/>
              <a:gd name="connsiteY6" fmla="*/ 5604321 h 5618383"/>
              <a:gd name="connsiteX7" fmla="*/ 3089340 w 4886717"/>
              <a:gd name="connsiteY7" fmla="*/ 5432526 h 5618383"/>
              <a:gd name="connsiteX8" fmla="*/ 2441941 w 4886717"/>
              <a:gd name="connsiteY8" fmla="*/ 5400916 h 5618383"/>
              <a:gd name="connsiteX9" fmla="*/ 978667 w 4886717"/>
              <a:gd name="connsiteY9" fmla="*/ 5133572 h 5618383"/>
              <a:gd name="connsiteX10" fmla="*/ 88503 w 4886717"/>
              <a:gd name="connsiteY10" fmla="*/ 3832390 h 5618383"/>
              <a:gd name="connsiteX11" fmla="*/ 257750 w 4886717"/>
              <a:gd name="connsiteY11" fmla="*/ 946469 h 5618383"/>
              <a:gd name="connsiteX12" fmla="*/ 1658258 w 4886717"/>
              <a:gd name="connsiteY12" fmla="*/ 81096 h 5618383"/>
              <a:gd name="connsiteX0" fmla="*/ 1658258 w 4886717"/>
              <a:gd name="connsiteY0" fmla="*/ 60710 h 5597997"/>
              <a:gd name="connsiteX1" fmla="*/ 3290420 w 4886717"/>
              <a:gd name="connsiteY1" fmla="*/ 182142 h 5597997"/>
              <a:gd name="connsiteX2" fmla="*/ 4794941 w 4886717"/>
              <a:gd name="connsiteY2" fmla="*/ 1522702 h 5597997"/>
              <a:gd name="connsiteX3" fmla="*/ 4657583 w 4886717"/>
              <a:gd name="connsiteY3" fmla="*/ 3801536 h 5597997"/>
              <a:gd name="connsiteX4" fmla="*/ 4131774 w 4886717"/>
              <a:gd name="connsiteY4" fmla="*/ 4904212 h 5597997"/>
              <a:gd name="connsiteX5" fmla="*/ 3910477 w 4886717"/>
              <a:gd name="connsiteY5" fmla="*/ 5203403 h 5597997"/>
              <a:gd name="connsiteX6" fmla="*/ 4223602 w 4886717"/>
              <a:gd name="connsiteY6" fmla="*/ 5583935 h 5597997"/>
              <a:gd name="connsiteX7" fmla="*/ 3089340 w 4886717"/>
              <a:gd name="connsiteY7" fmla="*/ 5412140 h 5597997"/>
              <a:gd name="connsiteX8" fmla="*/ 2441941 w 4886717"/>
              <a:gd name="connsiteY8" fmla="*/ 5380530 h 5597997"/>
              <a:gd name="connsiteX9" fmla="*/ 978667 w 4886717"/>
              <a:gd name="connsiteY9" fmla="*/ 5113186 h 5597997"/>
              <a:gd name="connsiteX10" fmla="*/ 88503 w 4886717"/>
              <a:gd name="connsiteY10" fmla="*/ 3812004 h 5597997"/>
              <a:gd name="connsiteX11" fmla="*/ 257750 w 4886717"/>
              <a:gd name="connsiteY11" fmla="*/ 926083 h 5597997"/>
              <a:gd name="connsiteX12" fmla="*/ 1658258 w 4886717"/>
              <a:gd name="connsiteY12" fmla="*/ 60710 h 5597997"/>
              <a:gd name="connsiteX0" fmla="*/ 1658258 w 4886717"/>
              <a:gd name="connsiteY0" fmla="*/ 75845 h 5613132"/>
              <a:gd name="connsiteX1" fmla="*/ 3316714 w 4886717"/>
              <a:gd name="connsiteY1" fmla="*/ 157254 h 5613132"/>
              <a:gd name="connsiteX2" fmla="*/ 4794941 w 4886717"/>
              <a:gd name="connsiteY2" fmla="*/ 1537837 h 5613132"/>
              <a:gd name="connsiteX3" fmla="*/ 4657583 w 4886717"/>
              <a:gd name="connsiteY3" fmla="*/ 3816671 h 5613132"/>
              <a:gd name="connsiteX4" fmla="*/ 4131774 w 4886717"/>
              <a:gd name="connsiteY4" fmla="*/ 4919347 h 5613132"/>
              <a:gd name="connsiteX5" fmla="*/ 3910477 w 4886717"/>
              <a:gd name="connsiteY5" fmla="*/ 5218538 h 5613132"/>
              <a:gd name="connsiteX6" fmla="*/ 4223602 w 4886717"/>
              <a:gd name="connsiteY6" fmla="*/ 5599070 h 5613132"/>
              <a:gd name="connsiteX7" fmla="*/ 3089340 w 4886717"/>
              <a:gd name="connsiteY7" fmla="*/ 5427275 h 5613132"/>
              <a:gd name="connsiteX8" fmla="*/ 2441941 w 4886717"/>
              <a:gd name="connsiteY8" fmla="*/ 5395665 h 5613132"/>
              <a:gd name="connsiteX9" fmla="*/ 978667 w 4886717"/>
              <a:gd name="connsiteY9" fmla="*/ 5128321 h 5613132"/>
              <a:gd name="connsiteX10" fmla="*/ 88503 w 4886717"/>
              <a:gd name="connsiteY10" fmla="*/ 3827139 h 5613132"/>
              <a:gd name="connsiteX11" fmla="*/ 257750 w 4886717"/>
              <a:gd name="connsiteY11" fmla="*/ 941218 h 5613132"/>
              <a:gd name="connsiteX12" fmla="*/ 1658258 w 4886717"/>
              <a:gd name="connsiteY12" fmla="*/ 75845 h 5613132"/>
              <a:gd name="connsiteX0" fmla="*/ 1877005 w 5105464"/>
              <a:gd name="connsiteY0" fmla="*/ 69611 h 5606898"/>
              <a:gd name="connsiteX1" fmla="*/ 3535461 w 5105464"/>
              <a:gd name="connsiteY1" fmla="*/ 151020 h 5606898"/>
              <a:gd name="connsiteX2" fmla="*/ 5013688 w 5105464"/>
              <a:gd name="connsiteY2" fmla="*/ 1531603 h 5606898"/>
              <a:gd name="connsiteX3" fmla="*/ 4876330 w 5105464"/>
              <a:gd name="connsiteY3" fmla="*/ 3810437 h 5606898"/>
              <a:gd name="connsiteX4" fmla="*/ 4350521 w 5105464"/>
              <a:gd name="connsiteY4" fmla="*/ 4913113 h 5606898"/>
              <a:gd name="connsiteX5" fmla="*/ 4129224 w 5105464"/>
              <a:gd name="connsiteY5" fmla="*/ 5212304 h 5606898"/>
              <a:gd name="connsiteX6" fmla="*/ 4442349 w 5105464"/>
              <a:gd name="connsiteY6" fmla="*/ 5592836 h 5606898"/>
              <a:gd name="connsiteX7" fmla="*/ 3308087 w 5105464"/>
              <a:gd name="connsiteY7" fmla="*/ 5421041 h 5606898"/>
              <a:gd name="connsiteX8" fmla="*/ 2660688 w 5105464"/>
              <a:gd name="connsiteY8" fmla="*/ 5389431 h 5606898"/>
              <a:gd name="connsiteX9" fmla="*/ 1197414 w 5105464"/>
              <a:gd name="connsiteY9" fmla="*/ 5122087 h 5606898"/>
              <a:gd name="connsiteX10" fmla="*/ 307250 w 5105464"/>
              <a:gd name="connsiteY10" fmla="*/ 3820905 h 5606898"/>
              <a:gd name="connsiteX11" fmla="*/ 147724 w 5105464"/>
              <a:gd name="connsiteY11" fmla="*/ 848509 h 5606898"/>
              <a:gd name="connsiteX12" fmla="*/ 1877005 w 5105464"/>
              <a:gd name="connsiteY12" fmla="*/ 69611 h 5606898"/>
              <a:gd name="connsiteX0" fmla="*/ 2074349 w 5302808"/>
              <a:gd name="connsiteY0" fmla="*/ 69611 h 5606898"/>
              <a:gd name="connsiteX1" fmla="*/ 3732805 w 5302808"/>
              <a:gd name="connsiteY1" fmla="*/ 151020 h 5606898"/>
              <a:gd name="connsiteX2" fmla="*/ 5211032 w 5302808"/>
              <a:gd name="connsiteY2" fmla="*/ 1531603 h 5606898"/>
              <a:gd name="connsiteX3" fmla="*/ 5073674 w 5302808"/>
              <a:gd name="connsiteY3" fmla="*/ 3810437 h 5606898"/>
              <a:gd name="connsiteX4" fmla="*/ 4547865 w 5302808"/>
              <a:gd name="connsiteY4" fmla="*/ 4913113 h 5606898"/>
              <a:gd name="connsiteX5" fmla="*/ 4326568 w 5302808"/>
              <a:gd name="connsiteY5" fmla="*/ 5212304 h 5606898"/>
              <a:gd name="connsiteX6" fmla="*/ 4639693 w 5302808"/>
              <a:gd name="connsiteY6" fmla="*/ 5592836 h 5606898"/>
              <a:gd name="connsiteX7" fmla="*/ 3505431 w 5302808"/>
              <a:gd name="connsiteY7" fmla="*/ 5421041 h 5606898"/>
              <a:gd name="connsiteX8" fmla="*/ 2858032 w 5302808"/>
              <a:gd name="connsiteY8" fmla="*/ 5389431 h 5606898"/>
              <a:gd name="connsiteX9" fmla="*/ 1394758 w 5302808"/>
              <a:gd name="connsiteY9" fmla="*/ 5122087 h 5606898"/>
              <a:gd name="connsiteX10" fmla="*/ 42995 w 5302808"/>
              <a:gd name="connsiteY10" fmla="*/ 3925936 h 5606898"/>
              <a:gd name="connsiteX11" fmla="*/ 345068 w 5302808"/>
              <a:gd name="connsiteY11" fmla="*/ 848509 h 5606898"/>
              <a:gd name="connsiteX12" fmla="*/ 2074349 w 5302808"/>
              <a:gd name="connsiteY12" fmla="*/ 69611 h 5606898"/>
              <a:gd name="connsiteX0" fmla="*/ 2074349 w 5358516"/>
              <a:gd name="connsiteY0" fmla="*/ 69611 h 5606898"/>
              <a:gd name="connsiteX1" fmla="*/ 3732805 w 5358516"/>
              <a:gd name="connsiteY1" fmla="*/ 151020 h 5606898"/>
              <a:gd name="connsiteX2" fmla="*/ 5211032 w 5358516"/>
              <a:gd name="connsiteY2" fmla="*/ 1531603 h 5606898"/>
              <a:gd name="connsiteX3" fmla="*/ 5251485 w 5358516"/>
              <a:gd name="connsiteY3" fmla="*/ 3806563 h 5606898"/>
              <a:gd name="connsiteX4" fmla="*/ 4547865 w 5358516"/>
              <a:gd name="connsiteY4" fmla="*/ 4913113 h 5606898"/>
              <a:gd name="connsiteX5" fmla="*/ 4326568 w 5358516"/>
              <a:gd name="connsiteY5" fmla="*/ 5212304 h 5606898"/>
              <a:gd name="connsiteX6" fmla="*/ 4639693 w 5358516"/>
              <a:gd name="connsiteY6" fmla="*/ 5592836 h 5606898"/>
              <a:gd name="connsiteX7" fmla="*/ 3505431 w 5358516"/>
              <a:gd name="connsiteY7" fmla="*/ 5421041 h 5606898"/>
              <a:gd name="connsiteX8" fmla="*/ 2858032 w 5358516"/>
              <a:gd name="connsiteY8" fmla="*/ 5389431 h 5606898"/>
              <a:gd name="connsiteX9" fmla="*/ 1394758 w 5358516"/>
              <a:gd name="connsiteY9" fmla="*/ 5122087 h 5606898"/>
              <a:gd name="connsiteX10" fmla="*/ 42995 w 5358516"/>
              <a:gd name="connsiteY10" fmla="*/ 3925936 h 5606898"/>
              <a:gd name="connsiteX11" fmla="*/ 345068 w 5358516"/>
              <a:gd name="connsiteY11" fmla="*/ 848509 h 5606898"/>
              <a:gd name="connsiteX12" fmla="*/ 2074349 w 5358516"/>
              <a:gd name="connsiteY12" fmla="*/ 69611 h 5606898"/>
              <a:gd name="connsiteX0" fmla="*/ 2074349 w 5408981"/>
              <a:gd name="connsiteY0" fmla="*/ 88725 h 5626012"/>
              <a:gd name="connsiteX1" fmla="*/ 3732805 w 5408981"/>
              <a:gd name="connsiteY1" fmla="*/ 170134 h 5626012"/>
              <a:gd name="connsiteX2" fmla="*/ 5287679 w 5408981"/>
              <a:gd name="connsiteY2" fmla="*/ 1450060 h 5626012"/>
              <a:gd name="connsiteX3" fmla="*/ 5251485 w 5408981"/>
              <a:gd name="connsiteY3" fmla="*/ 3825677 h 5626012"/>
              <a:gd name="connsiteX4" fmla="*/ 4547865 w 5408981"/>
              <a:gd name="connsiteY4" fmla="*/ 4932227 h 5626012"/>
              <a:gd name="connsiteX5" fmla="*/ 4326568 w 5408981"/>
              <a:gd name="connsiteY5" fmla="*/ 5231418 h 5626012"/>
              <a:gd name="connsiteX6" fmla="*/ 4639693 w 5408981"/>
              <a:gd name="connsiteY6" fmla="*/ 5611950 h 5626012"/>
              <a:gd name="connsiteX7" fmla="*/ 3505431 w 5408981"/>
              <a:gd name="connsiteY7" fmla="*/ 5440155 h 5626012"/>
              <a:gd name="connsiteX8" fmla="*/ 2858032 w 5408981"/>
              <a:gd name="connsiteY8" fmla="*/ 5408545 h 5626012"/>
              <a:gd name="connsiteX9" fmla="*/ 1394758 w 5408981"/>
              <a:gd name="connsiteY9" fmla="*/ 5141201 h 5626012"/>
              <a:gd name="connsiteX10" fmla="*/ 42995 w 5408981"/>
              <a:gd name="connsiteY10" fmla="*/ 3945050 h 5626012"/>
              <a:gd name="connsiteX11" fmla="*/ 345068 w 5408981"/>
              <a:gd name="connsiteY11" fmla="*/ 867623 h 5626012"/>
              <a:gd name="connsiteX12" fmla="*/ 2074349 w 5408981"/>
              <a:gd name="connsiteY12" fmla="*/ 88725 h 5626012"/>
              <a:gd name="connsiteX0" fmla="*/ 2074349 w 5408981"/>
              <a:gd name="connsiteY0" fmla="*/ 88725 h 5626012"/>
              <a:gd name="connsiteX1" fmla="*/ 3732805 w 5408981"/>
              <a:gd name="connsiteY1" fmla="*/ 170134 h 5626012"/>
              <a:gd name="connsiteX2" fmla="*/ 5287679 w 5408981"/>
              <a:gd name="connsiteY2" fmla="*/ 1450060 h 5626012"/>
              <a:gd name="connsiteX3" fmla="*/ 5251485 w 5408981"/>
              <a:gd name="connsiteY3" fmla="*/ 3825677 h 5626012"/>
              <a:gd name="connsiteX4" fmla="*/ 4547865 w 5408981"/>
              <a:gd name="connsiteY4" fmla="*/ 4932227 h 5626012"/>
              <a:gd name="connsiteX5" fmla="*/ 4326568 w 5408981"/>
              <a:gd name="connsiteY5" fmla="*/ 5231418 h 5626012"/>
              <a:gd name="connsiteX6" fmla="*/ 4639693 w 5408981"/>
              <a:gd name="connsiteY6" fmla="*/ 5611950 h 5626012"/>
              <a:gd name="connsiteX7" fmla="*/ 3505431 w 5408981"/>
              <a:gd name="connsiteY7" fmla="*/ 5440155 h 5626012"/>
              <a:gd name="connsiteX8" fmla="*/ 2858032 w 5408981"/>
              <a:gd name="connsiteY8" fmla="*/ 5408545 h 5626012"/>
              <a:gd name="connsiteX9" fmla="*/ 1394758 w 5408981"/>
              <a:gd name="connsiteY9" fmla="*/ 5141201 h 5626012"/>
              <a:gd name="connsiteX10" fmla="*/ 42995 w 5408981"/>
              <a:gd name="connsiteY10" fmla="*/ 3945050 h 5626012"/>
              <a:gd name="connsiteX11" fmla="*/ 345068 w 5408981"/>
              <a:gd name="connsiteY11" fmla="*/ 867623 h 5626012"/>
              <a:gd name="connsiteX12" fmla="*/ 2074349 w 5408981"/>
              <a:gd name="connsiteY12" fmla="*/ 88725 h 5626012"/>
              <a:gd name="connsiteX0" fmla="*/ 2131180 w 5465812"/>
              <a:gd name="connsiteY0" fmla="*/ 88725 h 5626012"/>
              <a:gd name="connsiteX1" fmla="*/ 3789636 w 5465812"/>
              <a:gd name="connsiteY1" fmla="*/ 170134 h 5626012"/>
              <a:gd name="connsiteX2" fmla="*/ 5344510 w 5465812"/>
              <a:gd name="connsiteY2" fmla="*/ 1450060 h 5626012"/>
              <a:gd name="connsiteX3" fmla="*/ 5308316 w 5465812"/>
              <a:gd name="connsiteY3" fmla="*/ 3825677 h 5626012"/>
              <a:gd name="connsiteX4" fmla="*/ 4604696 w 5465812"/>
              <a:gd name="connsiteY4" fmla="*/ 4932227 h 5626012"/>
              <a:gd name="connsiteX5" fmla="*/ 4383399 w 5465812"/>
              <a:gd name="connsiteY5" fmla="*/ 5231418 h 5626012"/>
              <a:gd name="connsiteX6" fmla="*/ 4696524 w 5465812"/>
              <a:gd name="connsiteY6" fmla="*/ 5611950 h 5626012"/>
              <a:gd name="connsiteX7" fmla="*/ 3562262 w 5465812"/>
              <a:gd name="connsiteY7" fmla="*/ 5440155 h 5626012"/>
              <a:gd name="connsiteX8" fmla="*/ 2914863 w 5465812"/>
              <a:gd name="connsiteY8" fmla="*/ 5408545 h 5626012"/>
              <a:gd name="connsiteX9" fmla="*/ 1451589 w 5465812"/>
              <a:gd name="connsiteY9" fmla="*/ 5141201 h 5626012"/>
              <a:gd name="connsiteX10" fmla="*/ 30475 w 5465812"/>
              <a:gd name="connsiteY10" fmla="*/ 3949237 h 5626012"/>
              <a:gd name="connsiteX11" fmla="*/ 401899 w 5465812"/>
              <a:gd name="connsiteY11" fmla="*/ 867623 h 5626012"/>
              <a:gd name="connsiteX12" fmla="*/ 2131180 w 5465812"/>
              <a:gd name="connsiteY12" fmla="*/ 88725 h 5626012"/>
              <a:gd name="connsiteX0" fmla="*/ 2131180 w 5465812"/>
              <a:gd name="connsiteY0" fmla="*/ 88725 h 5626012"/>
              <a:gd name="connsiteX1" fmla="*/ 3789636 w 5465812"/>
              <a:gd name="connsiteY1" fmla="*/ 170134 h 5626012"/>
              <a:gd name="connsiteX2" fmla="*/ 5344510 w 5465812"/>
              <a:gd name="connsiteY2" fmla="*/ 1450060 h 5626012"/>
              <a:gd name="connsiteX3" fmla="*/ 5308316 w 5465812"/>
              <a:gd name="connsiteY3" fmla="*/ 3825677 h 5626012"/>
              <a:gd name="connsiteX4" fmla="*/ 4604696 w 5465812"/>
              <a:gd name="connsiteY4" fmla="*/ 4932227 h 5626012"/>
              <a:gd name="connsiteX5" fmla="*/ 4383399 w 5465812"/>
              <a:gd name="connsiteY5" fmla="*/ 5231418 h 5626012"/>
              <a:gd name="connsiteX6" fmla="*/ 4696524 w 5465812"/>
              <a:gd name="connsiteY6" fmla="*/ 5611950 h 5626012"/>
              <a:gd name="connsiteX7" fmla="*/ 3562262 w 5465812"/>
              <a:gd name="connsiteY7" fmla="*/ 5440155 h 5626012"/>
              <a:gd name="connsiteX8" fmla="*/ 2914863 w 5465812"/>
              <a:gd name="connsiteY8" fmla="*/ 5408545 h 5626012"/>
              <a:gd name="connsiteX9" fmla="*/ 1312887 w 5465812"/>
              <a:gd name="connsiteY9" fmla="*/ 5149573 h 5626012"/>
              <a:gd name="connsiteX10" fmla="*/ 30475 w 5465812"/>
              <a:gd name="connsiteY10" fmla="*/ 3949237 h 5626012"/>
              <a:gd name="connsiteX11" fmla="*/ 401899 w 5465812"/>
              <a:gd name="connsiteY11" fmla="*/ 867623 h 5626012"/>
              <a:gd name="connsiteX12" fmla="*/ 2131180 w 5465812"/>
              <a:gd name="connsiteY12" fmla="*/ 88725 h 5626012"/>
              <a:gd name="connsiteX0" fmla="*/ 2131180 w 5465812"/>
              <a:gd name="connsiteY0" fmla="*/ 88725 h 5626012"/>
              <a:gd name="connsiteX1" fmla="*/ 3789636 w 5465812"/>
              <a:gd name="connsiteY1" fmla="*/ 170134 h 5626012"/>
              <a:gd name="connsiteX2" fmla="*/ 5344510 w 5465812"/>
              <a:gd name="connsiteY2" fmla="*/ 1450060 h 5626012"/>
              <a:gd name="connsiteX3" fmla="*/ 5308316 w 5465812"/>
              <a:gd name="connsiteY3" fmla="*/ 3825677 h 5626012"/>
              <a:gd name="connsiteX4" fmla="*/ 4604696 w 5465812"/>
              <a:gd name="connsiteY4" fmla="*/ 4932227 h 5626012"/>
              <a:gd name="connsiteX5" fmla="*/ 4383399 w 5465812"/>
              <a:gd name="connsiteY5" fmla="*/ 5231418 h 5626012"/>
              <a:gd name="connsiteX6" fmla="*/ 4696524 w 5465812"/>
              <a:gd name="connsiteY6" fmla="*/ 5611950 h 5626012"/>
              <a:gd name="connsiteX7" fmla="*/ 3562262 w 5465812"/>
              <a:gd name="connsiteY7" fmla="*/ 5440155 h 5626012"/>
              <a:gd name="connsiteX8" fmla="*/ 2914863 w 5465812"/>
              <a:gd name="connsiteY8" fmla="*/ 5408545 h 5626012"/>
              <a:gd name="connsiteX9" fmla="*/ 1312887 w 5465812"/>
              <a:gd name="connsiteY9" fmla="*/ 5149573 h 5626012"/>
              <a:gd name="connsiteX10" fmla="*/ 30475 w 5465812"/>
              <a:gd name="connsiteY10" fmla="*/ 3949237 h 5626012"/>
              <a:gd name="connsiteX11" fmla="*/ 401899 w 5465812"/>
              <a:gd name="connsiteY11" fmla="*/ 867623 h 5626012"/>
              <a:gd name="connsiteX12" fmla="*/ 2131180 w 5465812"/>
              <a:gd name="connsiteY12" fmla="*/ 88725 h 5626012"/>
              <a:gd name="connsiteX0" fmla="*/ 2131180 w 5465812"/>
              <a:gd name="connsiteY0" fmla="*/ 88725 h 5626012"/>
              <a:gd name="connsiteX1" fmla="*/ 3789636 w 5465812"/>
              <a:gd name="connsiteY1" fmla="*/ 170134 h 5626012"/>
              <a:gd name="connsiteX2" fmla="*/ 5344510 w 5465812"/>
              <a:gd name="connsiteY2" fmla="*/ 1450060 h 5626012"/>
              <a:gd name="connsiteX3" fmla="*/ 5308316 w 5465812"/>
              <a:gd name="connsiteY3" fmla="*/ 3825677 h 5626012"/>
              <a:gd name="connsiteX4" fmla="*/ 4604696 w 5465812"/>
              <a:gd name="connsiteY4" fmla="*/ 4932227 h 5626012"/>
              <a:gd name="connsiteX5" fmla="*/ 4383399 w 5465812"/>
              <a:gd name="connsiteY5" fmla="*/ 5231418 h 5626012"/>
              <a:gd name="connsiteX6" fmla="*/ 4696524 w 5465812"/>
              <a:gd name="connsiteY6" fmla="*/ 5611950 h 5626012"/>
              <a:gd name="connsiteX7" fmla="*/ 3562262 w 5465812"/>
              <a:gd name="connsiteY7" fmla="*/ 5440155 h 5626012"/>
              <a:gd name="connsiteX8" fmla="*/ 2850729 w 5465812"/>
              <a:gd name="connsiteY8" fmla="*/ 5474150 h 5626012"/>
              <a:gd name="connsiteX9" fmla="*/ 1312887 w 5465812"/>
              <a:gd name="connsiteY9" fmla="*/ 5149573 h 5626012"/>
              <a:gd name="connsiteX10" fmla="*/ 30475 w 5465812"/>
              <a:gd name="connsiteY10" fmla="*/ 3949237 h 5626012"/>
              <a:gd name="connsiteX11" fmla="*/ 401899 w 5465812"/>
              <a:gd name="connsiteY11" fmla="*/ 867623 h 5626012"/>
              <a:gd name="connsiteX12" fmla="*/ 2131180 w 5465812"/>
              <a:gd name="connsiteY12" fmla="*/ 88725 h 5626012"/>
              <a:gd name="connsiteX0" fmla="*/ 2141687 w 5476319"/>
              <a:gd name="connsiteY0" fmla="*/ 81012 h 5618299"/>
              <a:gd name="connsiteX1" fmla="*/ 3800143 w 5476319"/>
              <a:gd name="connsiteY1" fmla="*/ 162421 h 5618299"/>
              <a:gd name="connsiteX2" fmla="*/ 5355017 w 5476319"/>
              <a:gd name="connsiteY2" fmla="*/ 1442347 h 5618299"/>
              <a:gd name="connsiteX3" fmla="*/ 5318823 w 5476319"/>
              <a:gd name="connsiteY3" fmla="*/ 3817964 h 5618299"/>
              <a:gd name="connsiteX4" fmla="*/ 4615203 w 5476319"/>
              <a:gd name="connsiteY4" fmla="*/ 4924514 h 5618299"/>
              <a:gd name="connsiteX5" fmla="*/ 4393906 w 5476319"/>
              <a:gd name="connsiteY5" fmla="*/ 5223705 h 5618299"/>
              <a:gd name="connsiteX6" fmla="*/ 4707031 w 5476319"/>
              <a:gd name="connsiteY6" fmla="*/ 5604237 h 5618299"/>
              <a:gd name="connsiteX7" fmla="*/ 3572769 w 5476319"/>
              <a:gd name="connsiteY7" fmla="*/ 5432442 h 5618299"/>
              <a:gd name="connsiteX8" fmla="*/ 2861236 w 5476319"/>
              <a:gd name="connsiteY8" fmla="*/ 5466437 h 5618299"/>
              <a:gd name="connsiteX9" fmla="*/ 1323394 w 5476319"/>
              <a:gd name="connsiteY9" fmla="*/ 5141860 h 5618299"/>
              <a:gd name="connsiteX10" fmla="*/ 40982 w 5476319"/>
              <a:gd name="connsiteY10" fmla="*/ 3941524 h 5618299"/>
              <a:gd name="connsiteX11" fmla="*/ 352173 w 5476319"/>
              <a:gd name="connsiteY11" fmla="*/ 743507 h 5618299"/>
              <a:gd name="connsiteX12" fmla="*/ 2141687 w 5476319"/>
              <a:gd name="connsiteY12" fmla="*/ 81012 h 5618299"/>
              <a:gd name="connsiteX0" fmla="*/ 2224346 w 5558978"/>
              <a:gd name="connsiteY0" fmla="*/ 81012 h 5618299"/>
              <a:gd name="connsiteX1" fmla="*/ 3882802 w 5558978"/>
              <a:gd name="connsiteY1" fmla="*/ 162421 h 5618299"/>
              <a:gd name="connsiteX2" fmla="*/ 5437676 w 5558978"/>
              <a:gd name="connsiteY2" fmla="*/ 1442347 h 5618299"/>
              <a:gd name="connsiteX3" fmla="*/ 5401482 w 5558978"/>
              <a:gd name="connsiteY3" fmla="*/ 3817964 h 5618299"/>
              <a:gd name="connsiteX4" fmla="*/ 4697862 w 5558978"/>
              <a:gd name="connsiteY4" fmla="*/ 4924514 h 5618299"/>
              <a:gd name="connsiteX5" fmla="*/ 4476565 w 5558978"/>
              <a:gd name="connsiteY5" fmla="*/ 5223705 h 5618299"/>
              <a:gd name="connsiteX6" fmla="*/ 4789690 w 5558978"/>
              <a:gd name="connsiteY6" fmla="*/ 5604237 h 5618299"/>
              <a:gd name="connsiteX7" fmla="*/ 3655428 w 5558978"/>
              <a:gd name="connsiteY7" fmla="*/ 5432442 h 5618299"/>
              <a:gd name="connsiteX8" fmla="*/ 2943895 w 5558978"/>
              <a:gd name="connsiteY8" fmla="*/ 5466437 h 5618299"/>
              <a:gd name="connsiteX9" fmla="*/ 1406053 w 5558978"/>
              <a:gd name="connsiteY9" fmla="*/ 5141860 h 5618299"/>
              <a:gd name="connsiteX10" fmla="*/ 25870 w 5558978"/>
              <a:gd name="connsiteY10" fmla="*/ 3930277 h 5618299"/>
              <a:gd name="connsiteX11" fmla="*/ 434832 w 5558978"/>
              <a:gd name="connsiteY11" fmla="*/ 743507 h 5618299"/>
              <a:gd name="connsiteX12" fmla="*/ 2224346 w 5558978"/>
              <a:gd name="connsiteY12" fmla="*/ 81012 h 5618299"/>
              <a:gd name="connsiteX0" fmla="*/ 2245928 w 5580560"/>
              <a:gd name="connsiteY0" fmla="*/ 81012 h 5618299"/>
              <a:gd name="connsiteX1" fmla="*/ 3904384 w 5580560"/>
              <a:gd name="connsiteY1" fmla="*/ 162421 h 5618299"/>
              <a:gd name="connsiteX2" fmla="*/ 5459258 w 5580560"/>
              <a:gd name="connsiteY2" fmla="*/ 1442347 h 5618299"/>
              <a:gd name="connsiteX3" fmla="*/ 5423064 w 5580560"/>
              <a:gd name="connsiteY3" fmla="*/ 3817964 h 5618299"/>
              <a:gd name="connsiteX4" fmla="*/ 4719444 w 5580560"/>
              <a:gd name="connsiteY4" fmla="*/ 4924514 h 5618299"/>
              <a:gd name="connsiteX5" fmla="*/ 4498147 w 5580560"/>
              <a:gd name="connsiteY5" fmla="*/ 5223705 h 5618299"/>
              <a:gd name="connsiteX6" fmla="*/ 4811272 w 5580560"/>
              <a:gd name="connsiteY6" fmla="*/ 5604237 h 5618299"/>
              <a:gd name="connsiteX7" fmla="*/ 3677010 w 5580560"/>
              <a:gd name="connsiteY7" fmla="*/ 5432442 h 5618299"/>
              <a:gd name="connsiteX8" fmla="*/ 2965477 w 5580560"/>
              <a:gd name="connsiteY8" fmla="*/ 5466437 h 5618299"/>
              <a:gd name="connsiteX9" fmla="*/ 1427635 w 5580560"/>
              <a:gd name="connsiteY9" fmla="*/ 5141860 h 5618299"/>
              <a:gd name="connsiteX10" fmla="*/ 47452 w 5580560"/>
              <a:gd name="connsiteY10" fmla="*/ 3930277 h 5618299"/>
              <a:gd name="connsiteX11" fmla="*/ 456414 w 5580560"/>
              <a:gd name="connsiteY11" fmla="*/ 743507 h 5618299"/>
              <a:gd name="connsiteX12" fmla="*/ 2245928 w 5580560"/>
              <a:gd name="connsiteY12" fmla="*/ 81012 h 5618299"/>
              <a:gd name="connsiteX0" fmla="*/ 2191825 w 5580560"/>
              <a:gd name="connsiteY0" fmla="*/ 58364 h 5662694"/>
              <a:gd name="connsiteX1" fmla="*/ 3904384 w 5580560"/>
              <a:gd name="connsiteY1" fmla="*/ 206816 h 5662694"/>
              <a:gd name="connsiteX2" fmla="*/ 5459258 w 5580560"/>
              <a:gd name="connsiteY2" fmla="*/ 1486742 h 5662694"/>
              <a:gd name="connsiteX3" fmla="*/ 5423064 w 5580560"/>
              <a:gd name="connsiteY3" fmla="*/ 3862359 h 5662694"/>
              <a:gd name="connsiteX4" fmla="*/ 4719444 w 5580560"/>
              <a:gd name="connsiteY4" fmla="*/ 4968909 h 5662694"/>
              <a:gd name="connsiteX5" fmla="*/ 4498147 w 5580560"/>
              <a:gd name="connsiteY5" fmla="*/ 5268100 h 5662694"/>
              <a:gd name="connsiteX6" fmla="*/ 4811272 w 5580560"/>
              <a:gd name="connsiteY6" fmla="*/ 5648632 h 5662694"/>
              <a:gd name="connsiteX7" fmla="*/ 3677010 w 5580560"/>
              <a:gd name="connsiteY7" fmla="*/ 5476837 h 5662694"/>
              <a:gd name="connsiteX8" fmla="*/ 2965477 w 5580560"/>
              <a:gd name="connsiteY8" fmla="*/ 5510832 h 5662694"/>
              <a:gd name="connsiteX9" fmla="*/ 1427635 w 5580560"/>
              <a:gd name="connsiteY9" fmla="*/ 5186255 h 5662694"/>
              <a:gd name="connsiteX10" fmla="*/ 47452 w 5580560"/>
              <a:gd name="connsiteY10" fmla="*/ 3974672 h 5662694"/>
              <a:gd name="connsiteX11" fmla="*/ 456414 w 5580560"/>
              <a:gd name="connsiteY11" fmla="*/ 787902 h 5662694"/>
              <a:gd name="connsiteX12" fmla="*/ 2191825 w 5580560"/>
              <a:gd name="connsiteY12" fmla="*/ 58364 h 5662694"/>
              <a:gd name="connsiteX0" fmla="*/ 2191825 w 5580560"/>
              <a:gd name="connsiteY0" fmla="*/ 51467 h 5655797"/>
              <a:gd name="connsiteX1" fmla="*/ 3904384 w 5580560"/>
              <a:gd name="connsiteY1" fmla="*/ 199919 h 5655797"/>
              <a:gd name="connsiteX2" fmla="*/ 5459258 w 5580560"/>
              <a:gd name="connsiteY2" fmla="*/ 1479845 h 5655797"/>
              <a:gd name="connsiteX3" fmla="*/ 5423064 w 5580560"/>
              <a:gd name="connsiteY3" fmla="*/ 3855462 h 5655797"/>
              <a:gd name="connsiteX4" fmla="*/ 4719444 w 5580560"/>
              <a:gd name="connsiteY4" fmla="*/ 4962012 h 5655797"/>
              <a:gd name="connsiteX5" fmla="*/ 4498147 w 5580560"/>
              <a:gd name="connsiteY5" fmla="*/ 5261203 h 5655797"/>
              <a:gd name="connsiteX6" fmla="*/ 4811272 w 5580560"/>
              <a:gd name="connsiteY6" fmla="*/ 5641735 h 5655797"/>
              <a:gd name="connsiteX7" fmla="*/ 3677010 w 5580560"/>
              <a:gd name="connsiteY7" fmla="*/ 5469940 h 5655797"/>
              <a:gd name="connsiteX8" fmla="*/ 2965477 w 5580560"/>
              <a:gd name="connsiteY8" fmla="*/ 5503935 h 5655797"/>
              <a:gd name="connsiteX9" fmla="*/ 1427635 w 5580560"/>
              <a:gd name="connsiteY9" fmla="*/ 5179358 h 5655797"/>
              <a:gd name="connsiteX10" fmla="*/ 47452 w 5580560"/>
              <a:gd name="connsiteY10" fmla="*/ 3967775 h 5655797"/>
              <a:gd name="connsiteX11" fmla="*/ 456414 w 5580560"/>
              <a:gd name="connsiteY11" fmla="*/ 781005 h 5655797"/>
              <a:gd name="connsiteX12" fmla="*/ 2191825 w 5580560"/>
              <a:gd name="connsiteY12" fmla="*/ 51467 h 5655797"/>
              <a:gd name="connsiteX0" fmla="*/ 2046993 w 5580560"/>
              <a:gd name="connsiteY0" fmla="*/ 41387 h 5686704"/>
              <a:gd name="connsiteX1" fmla="*/ 3904384 w 5580560"/>
              <a:gd name="connsiteY1" fmla="*/ 230826 h 5686704"/>
              <a:gd name="connsiteX2" fmla="*/ 5459258 w 5580560"/>
              <a:gd name="connsiteY2" fmla="*/ 1510752 h 5686704"/>
              <a:gd name="connsiteX3" fmla="*/ 5423064 w 5580560"/>
              <a:gd name="connsiteY3" fmla="*/ 3886369 h 5686704"/>
              <a:gd name="connsiteX4" fmla="*/ 4719444 w 5580560"/>
              <a:gd name="connsiteY4" fmla="*/ 4992919 h 5686704"/>
              <a:gd name="connsiteX5" fmla="*/ 4498147 w 5580560"/>
              <a:gd name="connsiteY5" fmla="*/ 5292110 h 5686704"/>
              <a:gd name="connsiteX6" fmla="*/ 4811272 w 5580560"/>
              <a:gd name="connsiteY6" fmla="*/ 5672642 h 5686704"/>
              <a:gd name="connsiteX7" fmla="*/ 3677010 w 5580560"/>
              <a:gd name="connsiteY7" fmla="*/ 5500847 h 5686704"/>
              <a:gd name="connsiteX8" fmla="*/ 2965477 w 5580560"/>
              <a:gd name="connsiteY8" fmla="*/ 5534842 h 5686704"/>
              <a:gd name="connsiteX9" fmla="*/ 1427635 w 5580560"/>
              <a:gd name="connsiteY9" fmla="*/ 5210265 h 5686704"/>
              <a:gd name="connsiteX10" fmla="*/ 47452 w 5580560"/>
              <a:gd name="connsiteY10" fmla="*/ 3998682 h 5686704"/>
              <a:gd name="connsiteX11" fmla="*/ 456414 w 5580560"/>
              <a:gd name="connsiteY11" fmla="*/ 811912 h 5686704"/>
              <a:gd name="connsiteX12" fmla="*/ 2046993 w 5580560"/>
              <a:gd name="connsiteY12" fmla="*/ 41387 h 5686704"/>
              <a:gd name="connsiteX0" fmla="*/ 2046993 w 5670168"/>
              <a:gd name="connsiteY0" fmla="*/ 42306 h 5687623"/>
              <a:gd name="connsiteX1" fmla="*/ 3904384 w 5670168"/>
              <a:gd name="connsiteY1" fmla="*/ 231745 h 5687623"/>
              <a:gd name="connsiteX2" fmla="*/ 5575671 w 5670168"/>
              <a:gd name="connsiteY2" fmla="*/ 1537227 h 5687623"/>
              <a:gd name="connsiteX3" fmla="*/ 5423064 w 5670168"/>
              <a:gd name="connsiteY3" fmla="*/ 3887288 h 5687623"/>
              <a:gd name="connsiteX4" fmla="*/ 4719444 w 5670168"/>
              <a:gd name="connsiteY4" fmla="*/ 4993838 h 5687623"/>
              <a:gd name="connsiteX5" fmla="*/ 4498147 w 5670168"/>
              <a:gd name="connsiteY5" fmla="*/ 5293029 h 5687623"/>
              <a:gd name="connsiteX6" fmla="*/ 4811272 w 5670168"/>
              <a:gd name="connsiteY6" fmla="*/ 5673561 h 5687623"/>
              <a:gd name="connsiteX7" fmla="*/ 3677010 w 5670168"/>
              <a:gd name="connsiteY7" fmla="*/ 5501766 h 5687623"/>
              <a:gd name="connsiteX8" fmla="*/ 2965477 w 5670168"/>
              <a:gd name="connsiteY8" fmla="*/ 5535761 h 5687623"/>
              <a:gd name="connsiteX9" fmla="*/ 1427635 w 5670168"/>
              <a:gd name="connsiteY9" fmla="*/ 5211184 h 5687623"/>
              <a:gd name="connsiteX10" fmla="*/ 47452 w 5670168"/>
              <a:gd name="connsiteY10" fmla="*/ 3999601 h 5687623"/>
              <a:gd name="connsiteX11" fmla="*/ 456414 w 5670168"/>
              <a:gd name="connsiteY11" fmla="*/ 812831 h 5687623"/>
              <a:gd name="connsiteX12" fmla="*/ 2046993 w 5670168"/>
              <a:gd name="connsiteY12" fmla="*/ 42306 h 5687623"/>
              <a:gd name="connsiteX0" fmla="*/ 2046993 w 5692134"/>
              <a:gd name="connsiteY0" fmla="*/ 43769 h 5689086"/>
              <a:gd name="connsiteX1" fmla="*/ 3904384 w 5692134"/>
              <a:gd name="connsiteY1" fmla="*/ 233208 h 5689086"/>
              <a:gd name="connsiteX2" fmla="*/ 5602268 w 5692134"/>
              <a:gd name="connsiteY2" fmla="*/ 1578241 h 5689086"/>
              <a:gd name="connsiteX3" fmla="*/ 5423064 w 5692134"/>
              <a:gd name="connsiteY3" fmla="*/ 3888751 h 5689086"/>
              <a:gd name="connsiteX4" fmla="*/ 4719444 w 5692134"/>
              <a:gd name="connsiteY4" fmla="*/ 4995301 h 5689086"/>
              <a:gd name="connsiteX5" fmla="*/ 4498147 w 5692134"/>
              <a:gd name="connsiteY5" fmla="*/ 5294492 h 5689086"/>
              <a:gd name="connsiteX6" fmla="*/ 4811272 w 5692134"/>
              <a:gd name="connsiteY6" fmla="*/ 5675024 h 5689086"/>
              <a:gd name="connsiteX7" fmla="*/ 3677010 w 5692134"/>
              <a:gd name="connsiteY7" fmla="*/ 5503229 h 5689086"/>
              <a:gd name="connsiteX8" fmla="*/ 2965477 w 5692134"/>
              <a:gd name="connsiteY8" fmla="*/ 5537224 h 5689086"/>
              <a:gd name="connsiteX9" fmla="*/ 1427635 w 5692134"/>
              <a:gd name="connsiteY9" fmla="*/ 5212647 h 5689086"/>
              <a:gd name="connsiteX10" fmla="*/ 47452 w 5692134"/>
              <a:gd name="connsiteY10" fmla="*/ 4001064 h 5689086"/>
              <a:gd name="connsiteX11" fmla="*/ 456414 w 5692134"/>
              <a:gd name="connsiteY11" fmla="*/ 814294 h 5689086"/>
              <a:gd name="connsiteX12" fmla="*/ 2046993 w 5692134"/>
              <a:gd name="connsiteY12" fmla="*/ 43769 h 5689086"/>
              <a:gd name="connsiteX0" fmla="*/ 2046993 w 5692134"/>
              <a:gd name="connsiteY0" fmla="*/ 42968 h 5688285"/>
              <a:gd name="connsiteX1" fmla="*/ 4119479 w 5692134"/>
              <a:gd name="connsiteY1" fmla="*/ 257149 h 5688285"/>
              <a:gd name="connsiteX2" fmla="*/ 5602268 w 5692134"/>
              <a:gd name="connsiteY2" fmla="*/ 1577440 h 5688285"/>
              <a:gd name="connsiteX3" fmla="*/ 5423064 w 5692134"/>
              <a:gd name="connsiteY3" fmla="*/ 3887950 h 5688285"/>
              <a:gd name="connsiteX4" fmla="*/ 4719444 w 5692134"/>
              <a:gd name="connsiteY4" fmla="*/ 4994500 h 5688285"/>
              <a:gd name="connsiteX5" fmla="*/ 4498147 w 5692134"/>
              <a:gd name="connsiteY5" fmla="*/ 5293691 h 5688285"/>
              <a:gd name="connsiteX6" fmla="*/ 4811272 w 5692134"/>
              <a:gd name="connsiteY6" fmla="*/ 5674223 h 5688285"/>
              <a:gd name="connsiteX7" fmla="*/ 3677010 w 5692134"/>
              <a:gd name="connsiteY7" fmla="*/ 5502428 h 5688285"/>
              <a:gd name="connsiteX8" fmla="*/ 2965477 w 5692134"/>
              <a:gd name="connsiteY8" fmla="*/ 5536423 h 5688285"/>
              <a:gd name="connsiteX9" fmla="*/ 1427635 w 5692134"/>
              <a:gd name="connsiteY9" fmla="*/ 5211846 h 5688285"/>
              <a:gd name="connsiteX10" fmla="*/ 47452 w 5692134"/>
              <a:gd name="connsiteY10" fmla="*/ 4000263 h 5688285"/>
              <a:gd name="connsiteX11" fmla="*/ 456414 w 5692134"/>
              <a:gd name="connsiteY11" fmla="*/ 813493 h 5688285"/>
              <a:gd name="connsiteX12" fmla="*/ 2046993 w 5692134"/>
              <a:gd name="connsiteY12" fmla="*/ 42968 h 5688285"/>
              <a:gd name="connsiteX0" fmla="*/ 2048468 w 5693609"/>
              <a:gd name="connsiteY0" fmla="*/ 42968 h 5688285"/>
              <a:gd name="connsiteX1" fmla="*/ 4120954 w 5693609"/>
              <a:gd name="connsiteY1" fmla="*/ 257149 h 5688285"/>
              <a:gd name="connsiteX2" fmla="*/ 5603743 w 5693609"/>
              <a:gd name="connsiteY2" fmla="*/ 1577440 h 5688285"/>
              <a:gd name="connsiteX3" fmla="*/ 5424539 w 5693609"/>
              <a:gd name="connsiteY3" fmla="*/ 3887950 h 5688285"/>
              <a:gd name="connsiteX4" fmla="*/ 4720919 w 5693609"/>
              <a:gd name="connsiteY4" fmla="*/ 4994500 h 5688285"/>
              <a:gd name="connsiteX5" fmla="*/ 4499622 w 5693609"/>
              <a:gd name="connsiteY5" fmla="*/ 5293691 h 5688285"/>
              <a:gd name="connsiteX6" fmla="*/ 4812747 w 5693609"/>
              <a:gd name="connsiteY6" fmla="*/ 5674223 h 5688285"/>
              <a:gd name="connsiteX7" fmla="*/ 3678485 w 5693609"/>
              <a:gd name="connsiteY7" fmla="*/ 5502428 h 5688285"/>
              <a:gd name="connsiteX8" fmla="*/ 2966952 w 5693609"/>
              <a:gd name="connsiteY8" fmla="*/ 5536423 h 5688285"/>
              <a:gd name="connsiteX9" fmla="*/ 1429110 w 5693609"/>
              <a:gd name="connsiteY9" fmla="*/ 5211846 h 5688285"/>
              <a:gd name="connsiteX10" fmla="*/ 47219 w 5693609"/>
              <a:gd name="connsiteY10" fmla="*/ 3876770 h 5688285"/>
              <a:gd name="connsiteX11" fmla="*/ 457889 w 5693609"/>
              <a:gd name="connsiteY11" fmla="*/ 813493 h 5688285"/>
              <a:gd name="connsiteX12" fmla="*/ 2048468 w 5693609"/>
              <a:gd name="connsiteY12" fmla="*/ 42968 h 5688285"/>
              <a:gd name="connsiteX0" fmla="*/ 2044764 w 5689905"/>
              <a:gd name="connsiteY0" fmla="*/ 42968 h 5688285"/>
              <a:gd name="connsiteX1" fmla="*/ 4117250 w 5689905"/>
              <a:gd name="connsiteY1" fmla="*/ 257149 h 5688285"/>
              <a:gd name="connsiteX2" fmla="*/ 5600039 w 5689905"/>
              <a:gd name="connsiteY2" fmla="*/ 1577440 h 5688285"/>
              <a:gd name="connsiteX3" fmla="*/ 5420835 w 5689905"/>
              <a:gd name="connsiteY3" fmla="*/ 3887950 h 5688285"/>
              <a:gd name="connsiteX4" fmla="*/ 4717215 w 5689905"/>
              <a:gd name="connsiteY4" fmla="*/ 4994500 h 5688285"/>
              <a:gd name="connsiteX5" fmla="*/ 4495918 w 5689905"/>
              <a:gd name="connsiteY5" fmla="*/ 5293691 h 5688285"/>
              <a:gd name="connsiteX6" fmla="*/ 4809043 w 5689905"/>
              <a:gd name="connsiteY6" fmla="*/ 5674223 h 5688285"/>
              <a:gd name="connsiteX7" fmla="*/ 3674781 w 5689905"/>
              <a:gd name="connsiteY7" fmla="*/ 5502428 h 5688285"/>
              <a:gd name="connsiteX8" fmla="*/ 2963248 w 5689905"/>
              <a:gd name="connsiteY8" fmla="*/ 5536423 h 5688285"/>
              <a:gd name="connsiteX9" fmla="*/ 1425406 w 5689905"/>
              <a:gd name="connsiteY9" fmla="*/ 5211846 h 5688285"/>
              <a:gd name="connsiteX10" fmla="*/ 47811 w 5689905"/>
              <a:gd name="connsiteY10" fmla="*/ 3779276 h 5688285"/>
              <a:gd name="connsiteX11" fmla="*/ 454185 w 5689905"/>
              <a:gd name="connsiteY11" fmla="*/ 813493 h 5688285"/>
              <a:gd name="connsiteX12" fmla="*/ 2044764 w 5689905"/>
              <a:gd name="connsiteY12" fmla="*/ 42968 h 5688285"/>
              <a:gd name="connsiteX0" fmla="*/ 1926338 w 5689905"/>
              <a:gd name="connsiteY0" fmla="*/ 44856 h 5680435"/>
              <a:gd name="connsiteX1" fmla="*/ 4117250 w 5689905"/>
              <a:gd name="connsiteY1" fmla="*/ 249299 h 5680435"/>
              <a:gd name="connsiteX2" fmla="*/ 5600039 w 5689905"/>
              <a:gd name="connsiteY2" fmla="*/ 1569590 h 5680435"/>
              <a:gd name="connsiteX3" fmla="*/ 5420835 w 5689905"/>
              <a:gd name="connsiteY3" fmla="*/ 3880100 h 5680435"/>
              <a:gd name="connsiteX4" fmla="*/ 4717215 w 5689905"/>
              <a:gd name="connsiteY4" fmla="*/ 4986650 h 5680435"/>
              <a:gd name="connsiteX5" fmla="*/ 4495918 w 5689905"/>
              <a:gd name="connsiteY5" fmla="*/ 5285841 h 5680435"/>
              <a:gd name="connsiteX6" fmla="*/ 4809043 w 5689905"/>
              <a:gd name="connsiteY6" fmla="*/ 5666373 h 5680435"/>
              <a:gd name="connsiteX7" fmla="*/ 3674781 w 5689905"/>
              <a:gd name="connsiteY7" fmla="*/ 5494578 h 5680435"/>
              <a:gd name="connsiteX8" fmla="*/ 2963248 w 5689905"/>
              <a:gd name="connsiteY8" fmla="*/ 5528573 h 5680435"/>
              <a:gd name="connsiteX9" fmla="*/ 1425406 w 5689905"/>
              <a:gd name="connsiteY9" fmla="*/ 5203996 h 5680435"/>
              <a:gd name="connsiteX10" fmla="*/ 47811 w 5689905"/>
              <a:gd name="connsiteY10" fmla="*/ 3771426 h 5680435"/>
              <a:gd name="connsiteX11" fmla="*/ 454185 w 5689905"/>
              <a:gd name="connsiteY11" fmla="*/ 805643 h 5680435"/>
              <a:gd name="connsiteX12" fmla="*/ 1926338 w 5689905"/>
              <a:gd name="connsiteY12" fmla="*/ 44856 h 568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89905" h="5680435">
                <a:moveTo>
                  <a:pt x="1926338" y="44856"/>
                </a:moveTo>
                <a:cubicBezTo>
                  <a:pt x="2536849" y="-47868"/>
                  <a:pt x="3504967" y="-4823"/>
                  <a:pt x="4117250" y="249299"/>
                </a:cubicBezTo>
                <a:cubicBezTo>
                  <a:pt x="4729534" y="503421"/>
                  <a:pt x="5209565" y="508424"/>
                  <a:pt x="5600039" y="1569590"/>
                </a:cubicBezTo>
                <a:cubicBezTo>
                  <a:pt x="5827899" y="2172822"/>
                  <a:pt x="5567972" y="3310590"/>
                  <a:pt x="5420835" y="3880100"/>
                </a:cubicBezTo>
                <a:cubicBezTo>
                  <a:pt x="5273698" y="4449610"/>
                  <a:pt x="5089305" y="4551569"/>
                  <a:pt x="4717215" y="4986650"/>
                </a:cubicBezTo>
                <a:cubicBezTo>
                  <a:pt x="4640882" y="5058186"/>
                  <a:pt x="4555333" y="5237534"/>
                  <a:pt x="4495918" y="5285841"/>
                </a:cubicBezTo>
                <a:cubicBezTo>
                  <a:pt x="4540957" y="5565679"/>
                  <a:pt x="4945899" y="5631584"/>
                  <a:pt x="4809043" y="5666373"/>
                </a:cubicBezTo>
                <a:cubicBezTo>
                  <a:pt x="4672187" y="5701162"/>
                  <a:pt x="4314730" y="5681084"/>
                  <a:pt x="3674781" y="5494578"/>
                </a:cubicBezTo>
                <a:cubicBezTo>
                  <a:pt x="3489673" y="5468364"/>
                  <a:pt x="3196969" y="5524960"/>
                  <a:pt x="2963248" y="5528573"/>
                </a:cubicBezTo>
                <a:cubicBezTo>
                  <a:pt x="2568733" y="5473622"/>
                  <a:pt x="1911312" y="5496854"/>
                  <a:pt x="1425406" y="5203996"/>
                </a:cubicBezTo>
                <a:cubicBezTo>
                  <a:pt x="939500" y="4911138"/>
                  <a:pt x="103289" y="4441960"/>
                  <a:pt x="47811" y="3771426"/>
                </a:cubicBezTo>
                <a:cubicBezTo>
                  <a:pt x="-90021" y="2820372"/>
                  <a:pt x="77665" y="1449908"/>
                  <a:pt x="454185" y="805643"/>
                </a:cubicBezTo>
                <a:cubicBezTo>
                  <a:pt x="817939" y="289965"/>
                  <a:pt x="1315827" y="137580"/>
                  <a:pt x="1926338" y="44856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0B02E-BE4B-CDE5-972A-902637A360A2}"/>
              </a:ext>
            </a:extLst>
          </p:cNvPr>
          <p:cNvSpPr txBox="1"/>
          <p:nvPr/>
        </p:nvSpPr>
        <p:spPr>
          <a:xfrm>
            <a:off x="10756375" y="245563"/>
            <a:ext cx="1003958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Rule 7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3F9E880-6A02-3CFC-21CA-EB2BB4888E00}"/>
              </a:ext>
            </a:extLst>
          </p:cNvPr>
          <p:cNvCxnSpPr/>
          <p:nvPr/>
        </p:nvCxnSpPr>
        <p:spPr>
          <a:xfrm flipH="1" flipV="1">
            <a:off x="4381500" y="2103120"/>
            <a:ext cx="3429000" cy="170688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26F00F0-8277-FB18-E56F-43BB3F0ECA62}"/>
              </a:ext>
            </a:extLst>
          </p:cNvPr>
          <p:cNvCxnSpPr>
            <a:cxnSpLocks/>
          </p:cNvCxnSpPr>
          <p:nvPr/>
        </p:nvCxnSpPr>
        <p:spPr>
          <a:xfrm flipH="1">
            <a:off x="4304279" y="4037984"/>
            <a:ext cx="5162464" cy="1274115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43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0086" y="335066"/>
            <a:ext cx="7441203" cy="60136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9246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E91C68-9E38-24D9-DF25-B562919DA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549" y="1407381"/>
            <a:ext cx="3330106" cy="29041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make these words plural </a:t>
            </a:r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3366780-B46E-437C-812E-406B7500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7663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4C1D5-2955-91EE-3846-9689D43B5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45" y="509247"/>
            <a:ext cx="6917250" cy="6155591"/>
          </a:xfrm>
        </p:spPr>
        <p:txBody>
          <a:bodyPr>
            <a:normAutofit fontScale="92500" lnSpcReduction="20000"/>
          </a:bodyPr>
          <a:lstStyle/>
          <a:p>
            <a:pPr defTabSz="603504">
              <a:lnSpc>
                <a:spcPct val="90000"/>
              </a:lnSpc>
              <a:spcBef>
                <a:spcPts val="660"/>
              </a:spcBef>
            </a:pPr>
            <a:r>
              <a:rPr lang="en-US" sz="3000" b="1" kern="1200" spc="33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Girlfriend </a:t>
            </a:r>
          </a:p>
          <a:p>
            <a:pPr defTabSz="603504">
              <a:lnSpc>
                <a:spcPct val="90000"/>
              </a:lnSpc>
              <a:spcBef>
                <a:spcPts val="660"/>
              </a:spcBef>
            </a:pPr>
            <a:endParaRPr lang="en-US" sz="3000" b="1" kern="1200" spc="33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603504">
              <a:lnSpc>
                <a:spcPct val="90000"/>
              </a:lnSpc>
              <a:spcBef>
                <a:spcPts val="660"/>
              </a:spcBef>
            </a:pPr>
            <a:r>
              <a:rPr lang="en-US" sz="3000" b="1" kern="1200" spc="33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Sheepdog </a:t>
            </a:r>
          </a:p>
          <a:p>
            <a:pPr defTabSz="603504">
              <a:lnSpc>
                <a:spcPct val="90000"/>
              </a:lnSpc>
              <a:spcBef>
                <a:spcPts val="660"/>
              </a:spcBef>
            </a:pPr>
            <a:endParaRPr lang="en-US" sz="3000" b="1" kern="1200" spc="33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603504">
              <a:lnSpc>
                <a:spcPct val="90000"/>
              </a:lnSpc>
              <a:spcBef>
                <a:spcPts val="660"/>
              </a:spcBef>
            </a:pPr>
            <a:r>
              <a:rPr lang="en-US" sz="3000" b="1" kern="1200" spc="33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Mother-in-law		</a:t>
            </a:r>
          </a:p>
          <a:p>
            <a:pPr defTabSz="603504">
              <a:lnSpc>
                <a:spcPct val="90000"/>
              </a:lnSpc>
              <a:spcBef>
                <a:spcPts val="660"/>
              </a:spcBef>
            </a:pPr>
            <a:endParaRPr lang="en-US" sz="3000" b="1" kern="1200" spc="33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603504">
              <a:lnSpc>
                <a:spcPct val="90000"/>
              </a:lnSpc>
              <a:spcBef>
                <a:spcPts val="660"/>
              </a:spcBef>
            </a:pPr>
            <a:r>
              <a:rPr lang="en-US" sz="3000" b="1" kern="1200" spc="33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Court-martial </a:t>
            </a:r>
          </a:p>
          <a:p>
            <a:pPr defTabSz="603504">
              <a:lnSpc>
                <a:spcPct val="90000"/>
              </a:lnSpc>
              <a:spcBef>
                <a:spcPts val="660"/>
              </a:spcBef>
            </a:pPr>
            <a:endParaRPr lang="en-US" sz="3000" b="1" kern="1200" spc="33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603504">
              <a:lnSpc>
                <a:spcPct val="90000"/>
              </a:lnSpc>
              <a:spcBef>
                <a:spcPts val="660"/>
              </a:spcBef>
            </a:pPr>
            <a:r>
              <a:rPr lang="en-US" sz="3000" b="1" kern="1200" spc="33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Attorney general </a:t>
            </a:r>
          </a:p>
          <a:p>
            <a:pPr defTabSz="603504">
              <a:lnSpc>
                <a:spcPct val="90000"/>
              </a:lnSpc>
              <a:spcBef>
                <a:spcPts val="660"/>
              </a:spcBef>
            </a:pPr>
            <a:endParaRPr lang="en-US" sz="3000" b="1" kern="1200" spc="33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603504">
              <a:lnSpc>
                <a:spcPct val="90000"/>
              </a:lnSpc>
              <a:spcBef>
                <a:spcPts val="660"/>
              </a:spcBef>
            </a:pPr>
            <a:r>
              <a:rPr lang="en-US" sz="3000" b="1" kern="1200" spc="33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defTabSz="603504">
              <a:lnSpc>
                <a:spcPct val="90000"/>
              </a:lnSpc>
              <a:spcBef>
                <a:spcPts val="660"/>
              </a:spcBef>
            </a:pPr>
            <a:r>
              <a:rPr lang="en-US" sz="3000" b="1" kern="1200" spc="33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rightmost word of a compound takes an irregular form, nevertheless, the entire compound generally follows suit.</a:t>
            </a:r>
          </a:p>
          <a:p>
            <a:pPr defTabSz="603504">
              <a:lnSpc>
                <a:spcPct val="90000"/>
              </a:lnSpc>
              <a:spcBef>
                <a:spcPts val="660"/>
              </a:spcBef>
            </a:pPr>
            <a:r>
              <a:rPr lang="en-US" sz="3000" b="1" kern="1200" spc="33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Example :</a:t>
            </a:r>
          </a:p>
          <a:p>
            <a:pPr defTabSz="603504">
              <a:lnSpc>
                <a:spcPct val="90000"/>
              </a:lnSpc>
              <a:spcBef>
                <a:spcPts val="660"/>
              </a:spcBef>
            </a:pPr>
            <a:r>
              <a:rPr lang="en-US" sz="3000" b="1" kern="1200" spc="33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footman --? 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240706-6AE1-39EB-967D-9D516555292C}"/>
              </a:ext>
            </a:extLst>
          </p:cNvPr>
          <p:cNvSpPr txBox="1"/>
          <p:nvPr/>
        </p:nvSpPr>
        <p:spPr>
          <a:xfrm>
            <a:off x="2653253" y="356847"/>
            <a:ext cx="104387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3504">
              <a:spcAft>
                <a:spcPts val="600"/>
              </a:spcAft>
            </a:pPr>
            <a:r>
              <a:rPr lang="en-US" sz="2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girlfriends</a:t>
            </a:r>
            <a:endParaRPr lang="en-US" sz="29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A67916-92CD-4C37-44B3-87EF89BAFC23}"/>
              </a:ext>
            </a:extLst>
          </p:cNvPr>
          <p:cNvSpPr txBox="1"/>
          <p:nvPr/>
        </p:nvSpPr>
        <p:spPr>
          <a:xfrm>
            <a:off x="2688221" y="1186941"/>
            <a:ext cx="106631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3504">
              <a:spcAft>
                <a:spcPts val="600"/>
              </a:spcAft>
            </a:pPr>
            <a:r>
              <a:rPr lang="en-US" sz="2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sheepdogs</a:t>
            </a:r>
            <a:endParaRPr lang="en-US" sz="29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8EB40F-551E-C9EA-7A96-2406B2826806}"/>
              </a:ext>
            </a:extLst>
          </p:cNvPr>
          <p:cNvSpPr txBox="1"/>
          <p:nvPr/>
        </p:nvSpPr>
        <p:spPr>
          <a:xfrm>
            <a:off x="2650229" y="1916904"/>
            <a:ext cx="159370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3504">
              <a:spcAft>
                <a:spcPts val="600"/>
              </a:spcAft>
            </a:pPr>
            <a:r>
              <a:rPr lang="en-US" sz="2900" b="1" dirty="0"/>
              <a:t>m</a:t>
            </a:r>
            <a:r>
              <a:rPr lang="en-US" sz="2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others-in-law</a:t>
            </a:r>
            <a:endParaRPr lang="en-US" sz="29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F41963-0791-B051-DF2A-9166A601593E}"/>
              </a:ext>
            </a:extLst>
          </p:cNvPr>
          <p:cNvSpPr txBox="1"/>
          <p:nvPr/>
        </p:nvSpPr>
        <p:spPr>
          <a:xfrm>
            <a:off x="2650229" y="2658148"/>
            <a:ext cx="141577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3504">
              <a:spcAft>
                <a:spcPts val="600"/>
              </a:spcAft>
            </a:pPr>
            <a:r>
              <a:rPr lang="en-US" sz="2900" b="1" dirty="0"/>
              <a:t>courts-martial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391AC9-F823-EAE2-19FF-6E75A6C2046D}"/>
              </a:ext>
            </a:extLst>
          </p:cNvPr>
          <p:cNvSpPr txBox="1"/>
          <p:nvPr/>
        </p:nvSpPr>
        <p:spPr>
          <a:xfrm>
            <a:off x="2688221" y="3509549"/>
            <a:ext cx="171296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3504">
              <a:spcAft>
                <a:spcPts val="600"/>
              </a:spcAft>
            </a:pPr>
            <a:r>
              <a:rPr lang="en-US" sz="2900" b="1" dirty="0"/>
              <a:t>attorneys-general</a:t>
            </a:r>
          </a:p>
        </p:txBody>
      </p:sp>
      <p:pic>
        <p:nvPicPr>
          <p:cNvPr id="11" name="Picture 10" descr="A dog running through a herd of sheep&#10;&#10;Description automatically generated">
            <a:extLst>
              <a:ext uri="{FF2B5EF4-FFF2-40B4-BE49-F238E27FC236}">
                <a16:creationId xmlns:a16="http://schemas.microsoft.com/office/drawing/2014/main" id="{B0009903-0621-55B0-04E5-B4E02DFC0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84455" y="582896"/>
            <a:ext cx="1447742" cy="1447742"/>
          </a:xfrm>
          <a:prstGeom prst="rect">
            <a:avLst/>
          </a:prstGeom>
        </p:spPr>
      </p:pic>
      <p:pic>
        <p:nvPicPr>
          <p:cNvPr id="15" name="Picture 14" descr="A court room with people in uniform&#10;&#10;Description automatically generated">
            <a:extLst>
              <a:ext uri="{FF2B5EF4-FFF2-40B4-BE49-F238E27FC236}">
                <a16:creationId xmlns:a16="http://schemas.microsoft.com/office/drawing/2014/main" id="{5884AEA0-CFAA-175C-1E62-D3B7E7028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171" y="2276086"/>
            <a:ext cx="1857089" cy="1238059"/>
          </a:xfrm>
          <a:prstGeom prst="rect">
            <a:avLst/>
          </a:prstGeom>
        </p:spPr>
      </p:pic>
      <p:pic>
        <p:nvPicPr>
          <p:cNvPr id="19" name="Picture 18" descr="A person in a suit and tie&#10;&#10;Description automatically generated">
            <a:extLst>
              <a:ext uri="{FF2B5EF4-FFF2-40B4-BE49-F238E27FC236}">
                <a16:creationId xmlns:a16="http://schemas.microsoft.com/office/drawing/2014/main" id="{AAC78507-CE45-AD40-6A09-755226668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520" y="3014849"/>
            <a:ext cx="1131874" cy="1414843"/>
          </a:xfrm>
          <a:prstGeom prst="rect">
            <a:avLst/>
          </a:prstGeom>
        </p:spPr>
      </p:pic>
      <p:pic>
        <p:nvPicPr>
          <p:cNvPr id="22" name="Picture 21" descr="A group of men in suits holding silver trays&#10;&#10;Description automatically generated">
            <a:extLst>
              <a:ext uri="{FF2B5EF4-FFF2-40B4-BE49-F238E27FC236}">
                <a16:creationId xmlns:a16="http://schemas.microsoft.com/office/drawing/2014/main" id="{5FB1CFBC-0BB5-87B2-107C-693E0935BE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4293" y="5101203"/>
            <a:ext cx="2211612" cy="12380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FF3F2D6-C4FE-5433-EDD9-ED362237CC8C}"/>
              </a:ext>
            </a:extLst>
          </p:cNvPr>
          <p:cNvSpPr txBox="1"/>
          <p:nvPr/>
        </p:nvSpPr>
        <p:spPr>
          <a:xfrm>
            <a:off x="794157" y="4121469"/>
            <a:ext cx="1003958" cy="6001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300" dirty="0"/>
              <a:t>Rule 8 </a:t>
            </a:r>
          </a:p>
        </p:txBody>
      </p:sp>
    </p:spTree>
    <p:extLst>
      <p:ext uri="{BB962C8B-B14F-4D97-AF65-F5344CB8AC3E}">
        <p14:creationId xmlns:p14="http://schemas.microsoft.com/office/powerpoint/2010/main" val="89842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6A03ED-7B7A-4C88-8FFC-A4D86244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1CE512C-FAC7-426B-89D0-50188951A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11403">
            <a:off x="884672" y="647854"/>
            <a:ext cx="5622781" cy="2432251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596213 w 1726174"/>
              <a:gd name="connsiteY10" fmla="*/ 719029 h 836314"/>
              <a:gd name="connsiteX0" fmla="*/ 606950 w 1726174"/>
              <a:gd name="connsiteY0" fmla="*/ 711850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606950 w 1726174"/>
              <a:gd name="connsiteY10" fmla="*/ 711850 h 836314"/>
              <a:gd name="connsiteX0" fmla="*/ 612615 w 1731839"/>
              <a:gd name="connsiteY0" fmla="*/ 711557 h 836021"/>
              <a:gd name="connsiteX1" fmla="*/ 1161414 w 1731839"/>
              <a:gd name="connsiteY1" fmla="*/ 722093 h 836021"/>
              <a:gd name="connsiteX2" fmla="*/ 1629351 w 1731839"/>
              <a:gd name="connsiteY2" fmla="*/ 619325 h 836021"/>
              <a:gd name="connsiteX3" fmla="*/ 1674499 w 1731839"/>
              <a:gd name="connsiteY3" fmla="*/ 135550 h 836021"/>
              <a:gd name="connsiteX4" fmla="*/ 717618 w 1731839"/>
              <a:gd name="connsiteY4" fmla="*/ 9 h 836021"/>
              <a:gd name="connsiteX5" fmla="*/ 44803 w 1731839"/>
              <a:gd name="connsiteY5" fmla="*/ 138857 h 836021"/>
              <a:gd name="connsiteX6" fmla="*/ 106057 w 1731839"/>
              <a:gd name="connsiteY6" fmla="*/ 626995 h 836021"/>
              <a:gd name="connsiteX7" fmla="*/ 457096 w 1731839"/>
              <a:gd name="connsiteY7" fmla="*/ 707415 h 836021"/>
              <a:gd name="connsiteX8" fmla="*/ 630037 w 1731839"/>
              <a:gd name="connsiteY8" fmla="*/ 835896 h 836021"/>
              <a:gd name="connsiteX9" fmla="*/ 607666 w 1731839"/>
              <a:gd name="connsiteY9" fmla="*/ 787668 h 836021"/>
              <a:gd name="connsiteX10" fmla="*/ 612615 w 1731839"/>
              <a:gd name="connsiteY10" fmla="*/ 711557 h 836021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1973 w 1736146"/>
              <a:gd name="connsiteY9" fmla="*/ 788892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5564 h 841877"/>
              <a:gd name="connsiteX1" fmla="*/ 1167511 w 1736070"/>
              <a:gd name="connsiteY1" fmla="*/ 714136 h 841877"/>
              <a:gd name="connsiteX2" fmla="*/ 1633658 w 1736070"/>
              <a:gd name="connsiteY2" fmla="*/ 623332 h 841877"/>
              <a:gd name="connsiteX3" fmla="*/ 1678806 w 1736070"/>
              <a:gd name="connsiteY3" fmla="*/ 186531 h 841877"/>
              <a:gd name="connsiteX4" fmla="*/ 721925 w 1736070"/>
              <a:gd name="connsiteY4" fmla="*/ 4016 h 841877"/>
              <a:gd name="connsiteX5" fmla="*/ 43741 w 1736070"/>
              <a:gd name="connsiteY5" fmla="*/ 109363 h 841877"/>
              <a:gd name="connsiteX6" fmla="*/ 110364 w 1736070"/>
              <a:gd name="connsiteY6" fmla="*/ 631002 h 841877"/>
              <a:gd name="connsiteX7" fmla="*/ 461403 w 1736070"/>
              <a:gd name="connsiteY7" fmla="*/ 711422 h 841877"/>
              <a:gd name="connsiteX8" fmla="*/ 634344 w 1736070"/>
              <a:gd name="connsiteY8" fmla="*/ 839903 h 841877"/>
              <a:gd name="connsiteX9" fmla="*/ 613762 w 1736070"/>
              <a:gd name="connsiteY9" fmla="*/ 794068 h 841877"/>
              <a:gd name="connsiteX10" fmla="*/ 616922 w 1736070"/>
              <a:gd name="connsiteY10" fmla="*/ 715564 h 8418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3140"/>
              <a:gd name="connsiteY0" fmla="*/ 713064 h 839377"/>
              <a:gd name="connsiteX1" fmla="*/ 1160523 w 1733140"/>
              <a:gd name="connsiteY1" fmla="*/ 724017 h 839377"/>
              <a:gd name="connsiteX2" fmla="*/ 1633658 w 1733140"/>
              <a:gd name="connsiteY2" fmla="*/ 620832 h 839377"/>
              <a:gd name="connsiteX3" fmla="*/ 1674387 w 1733140"/>
              <a:gd name="connsiteY3" fmla="*/ 142276 h 839377"/>
              <a:gd name="connsiteX4" fmla="*/ 721925 w 1733140"/>
              <a:gd name="connsiteY4" fmla="*/ 1516 h 839377"/>
              <a:gd name="connsiteX5" fmla="*/ 43741 w 1733140"/>
              <a:gd name="connsiteY5" fmla="*/ 106863 h 839377"/>
              <a:gd name="connsiteX6" fmla="*/ 110364 w 1733140"/>
              <a:gd name="connsiteY6" fmla="*/ 628502 h 839377"/>
              <a:gd name="connsiteX7" fmla="*/ 461403 w 1733140"/>
              <a:gd name="connsiteY7" fmla="*/ 708922 h 839377"/>
              <a:gd name="connsiteX8" fmla="*/ 634344 w 1733140"/>
              <a:gd name="connsiteY8" fmla="*/ 837403 h 839377"/>
              <a:gd name="connsiteX9" fmla="*/ 613762 w 1733140"/>
              <a:gd name="connsiteY9" fmla="*/ 791568 h 839377"/>
              <a:gd name="connsiteX10" fmla="*/ 616922 w 1733140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20832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3762 w 1732986"/>
              <a:gd name="connsiteY9" fmla="*/ 791568 h 839377"/>
              <a:gd name="connsiteX10" fmla="*/ 616922 w 1732986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6463 w 1732986"/>
              <a:gd name="connsiteY9" fmla="*/ 789973 h 839377"/>
              <a:gd name="connsiteX10" fmla="*/ 616922 w 1732986"/>
              <a:gd name="connsiteY10" fmla="*/ 713064 h 839377"/>
              <a:gd name="connsiteX0" fmla="*/ 616922 w 1732986"/>
              <a:gd name="connsiteY0" fmla="*/ 713064 h 837403"/>
              <a:gd name="connsiteX1" fmla="*/ 1164018 w 1732986"/>
              <a:gd name="connsiteY1" fmla="*/ 711636 h 837403"/>
              <a:gd name="connsiteX2" fmla="*/ 1633658 w 1732986"/>
              <a:gd name="connsiteY2" fmla="*/ 600198 h 837403"/>
              <a:gd name="connsiteX3" fmla="*/ 1674387 w 1732986"/>
              <a:gd name="connsiteY3" fmla="*/ 142276 h 837403"/>
              <a:gd name="connsiteX4" fmla="*/ 721925 w 1732986"/>
              <a:gd name="connsiteY4" fmla="*/ 1516 h 837403"/>
              <a:gd name="connsiteX5" fmla="*/ 43741 w 1732986"/>
              <a:gd name="connsiteY5" fmla="*/ 106863 h 837403"/>
              <a:gd name="connsiteX6" fmla="*/ 110364 w 1732986"/>
              <a:gd name="connsiteY6" fmla="*/ 628502 h 837403"/>
              <a:gd name="connsiteX7" fmla="*/ 461403 w 1732986"/>
              <a:gd name="connsiteY7" fmla="*/ 708922 h 837403"/>
              <a:gd name="connsiteX8" fmla="*/ 634344 w 1732986"/>
              <a:gd name="connsiteY8" fmla="*/ 837403 h 837403"/>
              <a:gd name="connsiteX9" fmla="*/ 616463 w 1732986"/>
              <a:gd name="connsiteY9" fmla="*/ 789973 h 837403"/>
              <a:gd name="connsiteX10" fmla="*/ 616922 w 1732986"/>
              <a:gd name="connsiteY10" fmla="*/ 713064 h 837403"/>
              <a:gd name="connsiteX0" fmla="*/ 616922 w 1730658"/>
              <a:gd name="connsiteY0" fmla="*/ 713064 h 837403"/>
              <a:gd name="connsiteX1" fmla="*/ 1164018 w 1730658"/>
              <a:gd name="connsiteY1" fmla="*/ 711636 h 837403"/>
              <a:gd name="connsiteX2" fmla="*/ 1626069 w 1730658"/>
              <a:gd name="connsiteY2" fmla="*/ 628754 h 837403"/>
              <a:gd name="connsiteX3" fmla="*/ 1674387 w 1730658"/>
              <a:gd name="connsiteY3" fmla="*/ 142276 h 837403"/>
              <a:gd name="connsiteX4" fmla="*/ 721925 w 1730658"/>
              <a:gd name="connsiteY4" fmla="*/ 1516 h 837403"/>
              <a:gd name="connsiteX5" fmla="*/ 43741 w 1730658"/>
              <a:gd name="connsiteY5" fmla="*/ 106863 h 837403"/>
              <a:gd name="connsiteX6" fmla="*/ 110364 w 1730658"/>
              <a:gd name="connsiteY6" fmla="*/ 628502 h 837403"/>
              <a:gd name="connsiteX7" fmla="*/ 461403 w 1730658"/>
              <a:gd name="connsiteY7" fmla="*/ 708922 h 837403"/>
              <a:gd name="connsiteX8" fmla="*/ 634344 w 1730658"/>
              <a:gd name="connsiteY8" fmla="*/ 837403 h 837403"/>
              <a:gd name="connsiteX9" fmla="*/ 616463 w 1730658"/>
              <a:gd name="connsiteY9" fmla="*/ 789973 h 837403"/>
              <a:gd name="connsiteX10" fmla="*/ 616922 w 1730658"/>
              <a:gd name="connsiteY10" fmla="*/ 713064 h 837403"/>
              <a:gd name="connsiteX0" fmla="*/ 616922 w 1722741"/>
              <a:gd name="connsiteY0" fmla="*/ 713064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6922 w 1722741"/>
              <a:gd name="connsiteY10" fmla="*/ 713064 h 837403"/>
              <a:gd name="connsiteX0" fmla="*/ 612139 w 1722741"/>
              <a:gd name="connsiteY0" fmla="*/ 734249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2139 w 1722741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99 w 1721854"/>
              <a:gd name="connsiteY0" fmla="*/ 750772 h 853926"/>
              <a:gd name="connsiteX1" fmla="*/ 1193070 w 1721854"/>
              <a:gd name="connsiteY1" fmla="*/ 751461 h 853926"/>
              <a:gd name="connsiteX2" fmla="*/ 1595771 w 1721854"/>
              <a:gd name="connsiteY2" fmla="*/ 645277 h 853926"/>
              <a:gd name="connsiteX3" fmla="*/ 1674447 w 1721854"/>
              <a:gd name="connsiteY3" fmla="*/ 158799 h 853926"/>
              <a:gd name="connsiteX4" fmla="*/ 722810 w 1721854"/>
              <a:gd name="connsiteY4" fmla="*/ 903 h 853926"/>
              <a:gd name="connsiteX5" fmla="*/ 43801 w 1721854"/>
              <a:gd name="connsiteY5" fmla="*/ 123386 h 853926"/>
              <a:gd name="connsiteX6" fmla="*/ 110424 w 1721854"/>
              <a:gd name="connsiteY6" fmla="*/ 645025 h 853926"/>
              <a:gd name="connsiteX7" fmla="*/ 461463 w 1721854"/>
              <a:gd name="connsiteY7" fmla="*/ 725445 h 853926"/>
              <a:gd name="connsiteX8" fmla="*/ 634404 w 1721854"/>
              <a:gd name="connsiteY8" fmla="*/ 853926 h 853926"/>
              <a:gd name="connsiteX9" fmla="*/ 616523 w 1721854"/>
              <a:gd name="connsiteY9" fmla="*/ 806496 h 853926"/>
              <a:gd name="connsiteX10" fmla="*/ 612199 w 1721854"/>
              <a:gd name="connsiteY10" fmla="*/ 750772 h 853926"/>
              <a:gd name="connsiteX0" fmla="*/ 608050 w 1717705"/>
              <a:gd name="connsiteY0" fmla="*/ 754226 h 857380"/>
              <a:gd name="connsiteX1" fmla="*/ 1188921 w 1717705"/>
              <a:gd name="connsiteY1" fmla="*/ 754915 h 857380"/>
              <a:gd name="connsiteX2" fmla="*/ 1591622 w 1717705"/>
              <a:gd name="connsiteY2" fmla="*/ 648731 h 857380"/>
              <a:gd name="connsiteX3" fmla="*/ 1670298 w 1717705"/>
              <a:gd name="connsiteY3" fmla="*/ 162253 h 857380"/>
              <a:gd name="connsiteX4" fmla="*/ 662369 w 1717705"/>
              <a:gd name="connsiteY4" fmla="*/ 828 h 857380"/>
              <a:gd name="connsiteX5" fmla="*/ 39652 w 1717705"/>
              <a:gd name="connsiteY5" fmla="*/ 126840 h 857380"/>
              <a:gd name="connsiteX6" fmla="*/ 106275 w 1717705"/>
              <a:gd name="connsiteY6" fmla="*/ 648479 h 857380"/>
              <a:gd name="connsiteX7" fmla="*/ 457314 w 1717705"/>
              <a:gd name="connsiteY7" fmla="*/ 728899 h 857380"/>
              <a:gd name="connsiteX8" fmla="*/ 630255 w 1717705"/>
              <a:gd name="connsiteY8" fmla="*/ 857380 h 857380"/>
              <a:gd name="connsiteX9" fmla="*/ 612374 w 1717705"/>
              <a:gd name="connsiteY9" fmla="*/ 809950 h 857380"/>
              <a:gd name="connsiteX10" fmla="*/ 608050 w 1717705"/>
              <a:gd name="connsiteY10" fmla="*/ 754226 h 857380"/>
              <a:gd name="connsiteX0" fmla="*/ 607236 w 1716891"/>
              <a:gd name="connsiteY0" fmla="*/ 759127 h 862281"/>
              <a:gd name="connsiteX1" fmla="*/ 1188107 w 1716891"/>
              <a:gd name="connsiteY1" fmla="*/ 759816 h 862281"/>
              <a:gd name="connsiteX2" fmla="*/ 1590808 w 1716891"/>
              <a:gd name="connsiteY2" fmla="*/ 653632 h 862281"/>
              <a:gd name="connsiteX3" fmla="*/ 1669484 w 1716891"/>
              <a:gd name="connsiteY3" fmla="*/ 167154 h 862281"/>
              <a:gd name="connsiteX4" fmla="*/ 650503 w 1716891"/>
              <a:gd name="connsiteY4" fmla="*/ 739 h 862281"/>
              <a:gd name="connsiteX5" fmla="*/ 38838 w 1716891"/>
              <a:gd name="connsiteY5" fmla="*/ 131741 h 862281"/>
              <a:gd name="connsiteX6" fmla="*/ 105461 w 1716891"/>
              <a:gd name="connsiteY6" fmla="*/ 653380 h 862281"/>
              <a:gd name="connsiteX7" fmla="*/ 456500 w 1716891"/>
              <a:gd name="connsiteY7" fmla="*/ 733800 h 862281"/>
              <a:gd name="connsiteX8" fmla="*/ 629441 w 1716891"/>
              <a:gd name="connsiteY8" fmla="*/ 862281 h 862281"/>
              <a:gd name="connsiteX9" fmla="*/ 611560 w 1716891"/>
              <a:gd name="connsiteY9" fmla="*/ 814851 h 862281"/>
              <a:gd name="connsiteX10" fmla="*/ 607236 w 1716891"/>
              <a:gd name="connsiteY10" fmla="*/ 759127 h 862281"/>
              <a:gd name="connsiteX0" fmla="*/ 607236 w 1719556"/>
              <a:gd name="connsiteY0" fmla="*/ 759127 h 862281"/>
              <a:gd name="connsiteX1" fmla="*/ 1188107 w 1719556"/>
              <a:gd name="connsiteY1" fmla="*/ 759816 h 862281"/>
              <a:gd name="connsiteX2" fmla="*/ 1602273 w 1719556"/>
              <a:gd name="connsiteY2" fmla="*/ 650054 h 862281"/>
              <a:gd name="connsiteX3" fmla="*/ 1669484 w 1719556"/>
              <a:gd name="connsiteY3" fmla="*/ 167154 h 862281"/>
              <a:gd name="connsiteX4" fmla="*/ 650503 w 1719556"/>
              <a:gd name="connsiteY4" fmla="*/ 739 h 862281"/>
              <a:gd name="connsiteX5" fmla="*/ 38838 w 1719556"/>
              <a:gd name="connsiteY5" fmla="*/ 131741 h 862281"/>
              <a:gd name="connsiteX6" fmla="*/ 105461 w 1719556"/>
              <a:gd name="connsiteY6" fmla="*/ 653380 h 862281"/>
              <a:gd name="connsiteX7" fmla="*/ 456500 w 1719556"/>
              <a:gd name="connsiteY7" fmla="*/ 733800 h 862281"/>
              <a:gd name="connsiteX8" fmla="*/ 629441 w 1719556"/>
              <a:gd name="connsiteY8" fmla="*/ 862281 h 862281"/>
              <a:gd name="connsiteX9" fmla="*/ 611560 w 1719556"/>
              <a:gd name="connsiteY9" fmla="*/ 814851 h 862281"/>
              <a:gd name="connsiteX10" fmla="*/ 607236 w 1719556"/>
              <a:gd name="connsiteY10" fmla="*/ 759127 h 862281"/>
              <a:gd name="connsiteX0" fmla="*/ 632575 w 1744895"/>
              <a:gd name="connsiteY0" fmla="*/ 758827 h 861981"/>
              <a:gd name="connsiteX1" fmla="*/ 1213446 w 1744895"/>
              <a:gd name="connsiteY1" fmla="*/ 759516 h 861981"/>
              <a:gd name="connsiteX2" fmla="*/ 1627612 w 1744895"/>
              <a:gd name="connsiteY2" fmla="*/ 649754 h 861981"/>
              <a:gd name="connsiteX3" fmla="*/ 1694823 w 1744895"/>
              <a:gd name="connsiteY3" fmla="*/ 166854 h 861981"/>
              <a:gd name="connsiteX4" fmla="*/ 675842 w 1744895"/>
              <a:gd name="connsiteY4" fmla="*/ 439 h 861981"/>
              <a:gd name="connsiteX5" fmla="*/ 33743 w 1744895"/>
              <a:gd name="connsiteY5" fmla="*/ 138126 h 861981"/>
              <a:gd name="connsiteX6" fmla="*/ 130800 w 1744895"/>
              <a:gd name="connsiteY6" fmla="*/ 653080 h 861981"/>
              <a:gd name="connsiteX7" fmla="*/ 481839 w 1744895"/>
              <a:gd name="connsiteY7" fmla="*/ 733500 h 861981"/>
              <a:gd name="connsiteX8" fmla="*/ 654780 w 1744895"/>
              <a:gd name="connsiteY8" fmla="*/ 861981 h 861981"/>
              <a:gd name="connsiteX9" fmla="*/ 636899 w 1744895"/>
              <a:gd name="connsiteY9" fmla="*/ 814551 h 861981"/>
              <a:gd name="connsiteX10" fmla="*/ 632575 w 1744895"/>
              <a:gd name="connsiteY10" fmla="*/ 758827 h 861981"/>
              <a:gd name="connsiteX0" fmla="*/ 632575 w 1744895"/>
              <a:gd name="connsiteY0" fmla="*/ 758471 h 861625"/>
              <a:gd name="connsiteX1" fmla="*/ 1213446 w 1744895"/>
              <a:gd name="connsiteY1" fmla="*/ 759160 h 861625"/>
              <a:gd name="connsiteX2" fmla="*/ 1627612 w 1744895"/>
              <a:gd name="connsiteY2" fmla="*/ 649398 h 861625"/>
              <a:gd name="connsiteX3" fmla="*/ 1694823 w 1744895"/>
              <a:gd name="connsiteY3" fmla="*/ 166498 h 861625"/>
              <a:gd name="connsiteX4" fmla="*/ 675842 w 1744895"/>
              <a:gd name="connsiteY4" fmla="*/ 83 h 861625"/>
              <a:gd name="connsiteX5" fmla="*/ 33743 w 1744895"/>
              <a:gd name="connsiteY5" fmla="*/ 137770 h 861625"/>
              <a:gd name="connsiteX6" fmla="*/ 130800 w 1744895"/>
              <a:gd name="connsiteY6" fmla="*/ 652724 h 861625"/>
              <a:gd name="connsiteX7" fmla="*/ 481839 w 1744895"/>
              <a:gd name="connsiteY7" fmla="*/ 733144 h 861625"/>
              <a:gd name="connsiteX8" fmla="*/ 654780 w 1744895"/>
              <a:gd name="connsiteY8" fmla="*/ 861625 h 861625"/>
              <a:gd name="connsiteX9" fmla="*/ 636899 w 1744895"/>
              <a:gd name="connsiteY9" fmla="*/ 814195 h 861625"/>
              <a:gd name="connsiteX10" fmla="*/ 632575 w 1744895"/>
              <a:gd name="connsiteY10" fmla="*/ 758471 h 86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4895" h="861625">
                <a:moveTo>
                  <a:pt x="632575" y="758471"/>
                </a:moveTo>
                <a:cubicBezTo>
                  <a:pt x="777957" y="764736"/>
                  <a:pt x="1047607" y="777339"/>
                  <a:pt x="1213446" y="759160"/>
                </a:cubicBezTo>
                <a:cubicBezTo>
                  <a:pt x="1379286" y="740981"/>
                  <a:pt x="1547382" y="748175"/>
                  <a:pt x="1627612" y="649398"/>
                </a:cubicBezTo>
                <a:cubicBezTo>
                  <a:pt x="1707842" y="550621"/>
                  <a:pt x="1806456" y="397765"/>
                  <a:pt x="1694823" y="166498"/>
                </a:cubicBezTo>
                <a:cubicBezTo>
                  <a:pt x="1627519" y="31436"/>
                  <a:pt x="975412" y="1999"/>
                  <a:pt x="675842" y="83"/>
                </a:cubicBezTo>
                <a:cubicBezTo>
                  <a:pt x="376272" y="-1833"/>
                  <a:pt x="124583" y="28997"/>
                  <a:pt x="33743" y="137770"/>
                </a:cubicBezTo>
                <a:cubicBezTo>
                  <a:pt x="-57097" y="246544"/>
                  <a:pt x="56117" y="553495"/>
                  <a:pt x="130800" y="652724"/>
                </a:cubicBezTo>
                <a:cubicBezTo>
                  <a:pt x="205483" y="751953"/>
                  <a:pt x="435738" y="733144"/>
                  <a:pt x="481839" y="733144"/>
                </a:cubicBezTo>
                <a:cubicBezTo>
                  <a:pt x="537493" y="797776"/>
                  <a:pt x="593997" y="831638"/>
                  <a:pt x="654780" y="861625"/>
                </a:cubicBezTo>
                <a:cubicBezTo>
                  <a:pt x="644708" y="843702"/>
                  <a:pt x="641518" y="831628"/>
                  <a:pt x="636899" y="814195"/>
                </a:cubicBezTo>
                <a:cubicBezTo>
                  <a:pt x="627046" y="785048"/>
                  <a:pt x="632575" y="758471"/>
                  <a:pt x="632575" y="75847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DBAB38-A322-52E4-C3C0-55849B0DC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162" y="897953"/>
            <a:ext cx="5083026" cy="1724135"/>
          </a:xfrm>
        </p:spPr>
        <p:txBody>
          <a:bodyPr>
            <a:normAutofit/>
          </a:bodyPr>
          <a:lstStyle/>
          <a:p>
            <a:pPr algn="ctr"/>
            <a:r>
              <a:rPr lang="en-US" sz="5500" dirty="0"/>
              <a:t>Compounds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0C1BABC-D8F0-40DC-A386-73BB1E2CA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11403">
            <a:off x="821875" y="593596"/>
            <a:ext cx="5622781" cy="2432251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596213 w 1726174"/>
              <a:gd name="connsiteY10" fmla="*/ 719029 h 836314"/>
              <a:gd name="connsiteX0" fmla="*/ 606950 w 1726174"/>
              <a:gd name="connsiteY0" fmla="*/ 711850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606950 w 1726174"/>
              <a:gd name="connsiteY10" fmla="*/ 711850 h 836314"/>
              <a:gd name="connsiteX0" fmla="*/ 612615 w 1731839"/>
              <a:gd name="connsiteY0" fmla="*/ 711557 h 836021"/>
              <a:gd name="connsiteX1" fmla="*/ 1161414 w 1731839"/>
              <a:gd name="connsiteY1" fmla="*/ 722093 h 836021"/>
              <a:gd name="connsiteX2" fmla="*/ 1629351 w 1731839"/>
              <a:gd name="connsiteY2" fmla="*/ 619325 h 836021"/>
              <a:gd name="connsiteX3" fmla="*/ 1674499 w 1731839"/>
              <a:gd name="connsiteY3" fmla="*/ 135550 h 836021"/>
              <a:gd name="connsiteX4" fmla="*/ 717618 w 1731839"/>
              <a:gd name="connsiteY4" fmla="*/ 9 h 836021"/>
              <a:gd name="connsiteX5" fmla="*/ 44803 w 1731839"/>
              <a:gd name="connsiteY5" fmla="*/ 138857 h 836021"/>
              <a:gd name="connsiteX6" fmla="*/ 106057 w 1731839"/>
              <a:gd name="connsiteY6" fmla="*/ 626995 h 836021"/>
              <a:gd name="connsiteX7" fmla="*/ 457096 w 1731839"/>
              <a:gd name="connsiteY7" fmla="*/ 707415 h 836021"/>
              <a:gd name="connsiteX8" fmla="*/ 630037 w 1731839"/>
              <a:gd name="connsiteY8" fmla="*/ 835896 h 836021"/>
              <a:gd name="connsiteX9" fmla="*/ 607666 w 1731839"/>
              <a:gd name="connsiteY9" fmla="*/ 787668 h 836021"/>
              <a:gd name="connsiteX10" fmla="*/ 612615 w 1731839"/>
              <a:gd name="connsiteY10" fmla="*/ 711557 h 836021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1973 w 1736146"/>
              <a:gd name="connsiteY9" fmla="*/ 788892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5564 h 841877"/>
              <a:gd name="connsiteX1" fmla="*/ 1167511 w 1736070"/>
              <a:gd name="connsiteY1" fmla="*/ 714136 h 841877"/>
              <a:gd name="connsiteX2" fmla="*/ 1633658 w 1736070"/>
              <a:gd name="connsiteY2" fmla="*/ 623332 h 841877"/>
              <a:gd name="connsiteX3" fmla="*/ 1678806 w 1736070"/>
              <a:gd name="connsiteY3" fmla="*/ 186531 h 841877"/>
              <a:gd name="connsiteX4" fmla="*/ 721925 w 1736070"/>
              <a:gd name="connsiteY4" fmla="*/ 4016 h 841877"/>
              <a:gd name="connsiteX5" fmla="*/ 43741 w 1736070"/>
              <a:gd name="connsiteY5" fmla="*/ 109363 h 841877"/>
              <a:gd name="connsiteX6" fmla="*/ 110364 w 1736070"/>
              <a:gd name="connsiteY6" fmla="*/ 631002 h 841877"/>
              <a:gd name="connsiteX7" fmla="*/ 461403 w 1736070"/>
              <a:gd name="connsiteY7" fmla="*/ 711422 h 841877"/>
              <a:gd name="connsiteX8" fmla="*/ 634344 w 1736070"/>
              <a:gd name="connsiteY8" fmla="*/ 839903 h 841877"/>
              <a:gd name="connsiteX9" fmla="*/ 613762 w 1736070"/>
              <a:gd name="connsiteY9" fmla="*/ 794068 h 841877"/>
              <a:gd name="connsiteX10" fmla="*/ 616922 w 1736070"/>
              <a:gd name="connsiteY10" fmla="*/ 715564 h 8418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3140"/>
              <a:gd name="connsiteY0" fmla="*/ 713064 h 839377"/>
              <a:gd name="connsiteX1" fmla="*/ 1160523 w 1733140"/>
              <a:gd name="connsiteY1" fmla="*/ 724017 h 839377"/>
              <a:gd name="connsiteX2" fmla="*/ 1633658 w 1733140"/>
              <a:gd name="connsiteY2" fmla="*/ 620832 h 839377"/>
              <a:gd name="connsiteX3" fmla="*/ 1674387 w 1733140"/>
              <a:gd name="connsiteY3" fmla="*/ 142276 h 839377"/>
              <a:gd name="connsiteX4" fmla="*/ 721925 w 1733140"/>
              <a:gd name="connsiteY4" fmla="*/ 1516 h 839377"/>
              <a:gd name="connsiteX5" fmla="*/ 43741 w 1733140"/>
              <a:gd name="connsiteY5" fmla="*/ 106863 h 839377"/>
              <a:gd name="connsiteX6" fmla="*/ 110364 w 1733140"/>
              <a:gd name="connsiteY6" fmla="*/ 628502 h 839377"/>
              <a:gd name="connsiteX7" fmla="*/ 461403 w 1733140"/>
              <a:gd name="connsiteY7" fmla="*/ 708922 h 839377"/>
              <a:gd name="connsiteX8" fmla="*/ 634344 w 1733140"/>
              <a:gd name="connsiteY8" fmla="*/ 837403 h 839377"/>
              <a:gd name="connsiteX9" fmla="*/ 613762 w 1733140"/>
              <a:gd name="connsiteY9" fmla="*/ 791568 h 839377"/>
              <a:gd name="connsiteX10" fmla="*/ 616922 w 1733140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20832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3762 w 1732986"/>
              <a:gd name="connsiteY9" fmla="*/ 791568 h 839377"/>
              <a:gd name="connsiteX10" fmla="*/ 616922 w 1732986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6463 w 1732986"/>
              <a:gd name="connsiteY9" fmla="*/ 789973 h 839377"/>
              <a:gd name="connsiteX10" fmla="*/ 616922 w 1732986"/>
              <a:gd name="connsiteY10" fmla="*/ 713064 h 839377"/>
              <a:gd name="connsiteX0" fmla="*/ 616922 w 1732986"/>
              <a:gd name="connsiteY0" fmla="*/ 713064 h 837403"/>
              <a:gd name="connsiteX1" fmla="*/ 1164018 w 1732986"/>
              <a:gd name="connsiteY1" fmla="*/ 711636 h 837403"/>
              <a:gd name="connsiteX2" fmla="*/ 1633658 w 1732986"/>
              <a:gd name="connsiteY2" fmla="*/ 600198 h 837403"/>
              <a:gd name="connsiteX3" fmla="*/ 1674387 w 1732986"/>
              <a:gd name="connsiteY3" fmla="*/ 142276 h 837403"/>
              <a:gd name="connsiteX4" fmla="*/ 721925 w 1732986"/>
              <a:gd name="connsiteY4" fmla="*/ 1516 h 837403"/>
              <a:gd name="connsiteX5" fmla="*/ 43741 w 1732986"/>
              <a:gd name="connsiteY5" fmla="*/ 106863 h 837403"/>
              <a:gd name="connsiteX6" fmla="*/ 110364 w 1732986"/>
              <a:gd name="connsiteY6" fmla="*/ 628502 h 837403"/>
              <a:gd name="connsiteX7" fmla="*/ 461403 w 1732986"/>
              <a:gd name="connsiteY7" fmla="*/ 708922 h 837403"/>
              <a:gd name="connsiteX8" fmla="*/ 634344 w 1732986"/>
              <a:gd name="connsiteY8" fmla="*/ 837403 h 837403"/>
              <a:gd name="connsiteX9" fmla="*/ 616463 w 1732986"/>
              <a:gd name="connsiteY9" fmla="*/ 789973 h 837403"/>
              <a:gd name="connsiteX10" fmla="*/ 616922 w 1732986"/>
              <a:gd name="connsiteY10" fmla="*/ 713064 h 837403"/>
              <a:gd name="connsiteX0" fmla="*/ 616922 w 1730658"/>
              <a:gd name="connsiteY0" fmla="*/ 713064 h 837403"/>
              <a:gd name="connsiteX1" fmla="*/ 1164018 w 1730658"/>
              <a:gd name="connsiteY1" fmla="*/ 711636 h 837403"/>
              <a:gd name="connsiteX2" fmla="*/ 1626069 w 1730658"/>
              <a:gd name="connsiteY2" fmla="*/ 628754 h 837403"/>
              <a:gd name="connsiteX3" fmla="*/ 1674387 w 1730658"/>
              <a:gd name="connsiteY3" fmla="*/ 142276 h 837403"/>
              <a:gd name="connsiteX4" fmla="*/ 721925 w 1730658"/>
              <a:gd name="connsiteY4" fmla="*/ 1516 h 837403"/>
              <a:gd name="connsiteX5" fmla="*/ 43741 w 1730658"/>
              <a:gd name="connsiteY5" fmla="*/ 106863 h 837403"/>
              <a:gd name="connsiteX6" fmla="*/ 110364 w 1730658"/>
              <a:gd name="connsiteY6" fmla="*/ 628502 h 837403"/>
              <a:gd name="connsiteX7" fmla="*/ 461403 w 1730658"/>
              <a:gd name="connsiteY7" fmla="*/ 708922 h 837403"/>
              <a:gd name="connsiteX8" fmla="*/ 634344 w 1730658"/>
              <a:gd name="connsiteY8" fmla="*/ 837403 h 837403"/>
              <a:gd name="connsiteX9" fmla="*/ 616463 w 1730658"/>
              <a:gd name="connsiteY9" fmla="*/ 789973 h 837403"/>
              <a:gd name="connsiteX10" fmla="*/ 616922 w 1730658"/>
              <a:gd name="connsiteY10" fmla="*/ 713064 h 837403"/>
              <a:gd name="connsiteX0" fmla="*/ 616922 w 1722741"/>
              <a:gd name="connsiteY0" fmla="*/ 713064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6922 w 1722741"/>
              <a:gd name="connsiteY10" fmla="*/ 713064 h 837403"/>
              <a:gd name="connsiteX0" fmla="*/ 612139 w 1722741"/>
              <a:gd name="connsiteY0" fmla="*/ 734249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2139 w 1722741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99 w 1721854"/>
              <a:gd name="connsiteY0" fmla="*/ 750772 h 853926"/>
              <a:gd name="connsiteX1" fmla="*/ 1193070 w 1721854"/>
              <a:gd name="connsiteY1" fmla="*/ 751461 h 853926"/>
              <a:gd name="connsiteX2" fmla="*/ 1595771 w 1721854"/>
              <a:gd name="connsiteY2" fmla="*/ 645277 h 853926"/>
              <a:gd name="connsiteX3" fmla="*/ 1674447 w 1721854"/>
              <a:gd name="connsiteY3" fmla="*/ 158799 h 853926"/>
              <a:gd name="connsiteX4" fmla="*/ 722810 w 1721854"/>
              <a:gd name="connsiteY4" fmla="*/ 903 h 853926"/>
              <a:gd name="connsiteX5" fmla="*/ 43801 w 1721854"/>
              <a:gd name="connsiteY5" fmla="*/ 123386 h 853926"/>
              <a:gd name="connsiteX6" fmla="*/ 110424 w 1721854"/>
              <a:gd name="connsiteY6" fmla="*/ 645025 h 853926"/>
              <a:gd name="connsiteX7" fmla="*/ 461463 w 1721854"/>
              <a:gd name="connsiteY7" fmla="*/ 725445 h 853926"/>
              <a:gd name="connsiteX8" fmla="*/ 634404 w 1721854"/>
              <a:gd name="connsiteY8" fmla="*/ 853926 h 853926"/>
              <a:gd name="connsiteX9" fmla="*/ 616523 w 1721854"/>
              <a:gd name="connsiteY9" fmla="*/ 806496 h 853926"/>
              <a:gd name="connsiteX10" fmla="*/ 612199 w 1721854"/>
              <a:gd name="connsiteY10" fmla="*/ 750772 h 853926"/>
              <a:gd name="connsiteX0" fmla="*/ 608050 w 1717705"/>
              <a:gd name="connsiteY0" fmla="*/ 754226 h 857380"/>
              <a:gd name="connsiteX1" fmla="*/ 1188921 w 1717705"/>
              <a:gd name="connsiteY1" fmla="*/ 754915 h 857380"/>
              <a:gd name="connsiteX2" fmla="*/ 1591622 w 1717705"/>
              <a:gd name="connsiteY2" fmla="*/ 648731 h 857380"/>
              <a:gd name="connsiteX3" fmla="*/ 1670298 w 1717705"/>
              <a:gd name="connsiteY3" fmla="*/ 162253 h 857380"/>
              <a:gd name="connsiteX4" fmla="*/ 662369 w 1717705"/>
              <a:gd name="connsiteY4" fmla="*/ 828 h 857380"/>
              <a:gd name="connsiteX5" fmla="*/ 39652 w 1717705"/>
              <a:gd name="connsiteY5" fmla="*/ 126840 h 857380"/>
              <a:gd name="connsiteX6" fmla="*/ 106275 w 1717705"/>
              <a:gd name="connsiteY6" fmla="*/ 648479 h 857380"/>
              <a:gd name="connsiteX7" fmla="*/ 457314 w 1717705"/>
              <a:gd name="connsiteY7" fmla="*/ 728899 h 857380"/>
              <a:gd name="connsiteX8" fmla="*/ 630255 w 1717705"/>
              <a:gd name="connsiteY8" fmla="*/ 857380 h 857380"/>
              <a:gd name="connsiteX9" fmla="*/ 612374 w 1717705"/>
              <a:gd name="connsiteY9" fmla="*/ 809950 h 857380"/>
              <a:gd name="connsiteX10" fmla="*/ 608050 w 1717705"/>
              <a:gd name="connsiteY10" fmla="*/ 754226 h 857380"/>
              <a:gd name="connsiteX0" fmla="*/ 607236 w 1716891"/>
              <a:gd name="connsiteY0" fmla="*/ 759127 h 862281"/>
              <a:gd name="connsiteX1" fmla="*/ 1188107 w 1716891"/>
              <a:gd name="connsiteY1" fmla="*/ 759816 h 862281"/>
              <a:gd name="connsiteX2" fmla="*/ 1590808 w 1716891"/>
              <a:gd name="connsiteY2" fmla="*/ 653632 h 862281"/>
              <a:gd name="connsiteX3" fmla="*/ 1669484 w 1716891"/>
              <a:gd name="connsiteY3" fmla="*/ 167154 h 862281"/>
              <a:gd name="connsiteX4" fmla="*/ 650503 w 1716891"/>
              <a:gd name="connsiteY4" fmla="*/ 739 h 862281"/>
              <a:gd name="connsiteX5" fmla="*/ 38838 w 1716891"/>
              <a:gd name="connsiteY5" fmla="*/ 131741 h 862281"/>
              <a:gd name="connsiteX6" fmla="*/ 105461 w 1716891"/>
              <a:gd name="connsiteY6" fmla="*/ 653380 h 862281"/>
              <a:gd name="connsiteX7" fmla="*/ 456500 w 1716891"/>
              <a:gd name="connsiteY7" fmla="*/ 733800 h 862281"/>
              <a:gd name="connsiteX8" fmla="*/ 629441 w 1716891"/>
              <a:gd name="connsiteY8" fmla="*/ 862281 h 862281"/>
              <a:gd name="connsiteX9" fmla="*/ 611560 w 1716891"/>
              <a:gd name="connsiteY9" fmla="*/ 814851 h 862281"/>
              <a:gd name="connsiteX10" fmla="*/ 607236 w 1716891"/>
              <a:gd name="connsiteY10" fmla="*/ 759127 h 862281"/>
              <a:gd name="connsiteX0" fmla="*/ 607236 w 1719556"/>
              <a:gd name="connsiteY0" fmla="*/ 759127 h 862281"/>
              <a:gd name="connsiteX1" fmla="*/ 1188107 w 1719556"/>
              <a:gd name="connsiteY1" fmla="*/ 759816 h 862281"/>
              <a:gd name="connsiteX2" fmla="*/ 1602273 w 1719556"/>
              <a:gd name="connsiteY2" fmla="*/ 650054 h 862281"/>
              <a:gd name="connsiteX3" fmla="*/ 1669484 w 1719556"/>
              <a:gd name="connsiteY3" fmla="*/ 167154 h 862281"/>
              <a:gd name="connsiteX4" fmla="*/ 650503 w 1719556"/>
              <a:gd name="connsiteY4" fmla="*/ 739 h 862281"/>
              <a:gd name="connsiteX5" fmla="*/ 38838 w 1719556"/>
              <a:gd name="connsiteY5" fmla="*/ 131741 h 862281"/>
              <a:gd name="connsiteX6" fmla="*/ 105461 w 1719556"/>
              <a:gd name="connsiteY6" fmla="*/ 653380 h 862281"/>
              <a:gd name="connsiteX7" fmla="*/ 456500 w 1719556"/>
              <a:gd name="connsiteY7" fmla="*/ 733800 h 862281"/>
              <a:gd name="connsiteX8" fmla="*/ 629441 w 1719556"/>
              <a:gd name="connsiteY8" fmla="*/ 862281 h 862281"/>
              <a:gd name="connsiteX9" fmla="*/ 611560 w 1719556"/>
              <a:gd name="connsiteY9" fmla="*/ 814851 h 862281"/>
              <a:gd name="connsiteX10" fmla="*/ 607236 w 1719556"/>
              <a:gd name="connsiteY10" fmla="*/ 759127 h 862281"/>
              <a:gd name="connsiteX0" fmla="*/ 632575 w 1744895"/>
              <a:gd name="connsiteY0" fmla="*/ 758827 h 861981"/>
              <a:gd name="connsiteX1" fmla="*/ 1213446 w 1744895"/>
              <a:gd name="connsiteY1" fmla="*/ 759516 h 861981"/>
              <a:gd name="connsiteX2" fmla="*/ 1627612 w 1744895"/>
              <a:gd name="connsiteY2" fmla="*/ 649754 h 861981"/>
              <a:gd name="connsiteX3" fmla="*/ 1694823 w 1744895"/>
              <a:gd name="connsiteY3" fmla="*/ 166854 h 861981"/>
              <a:gd name="connsiteX4" fmla="*/ 675842 w 1744895"/>
              <a:gd name="connsiteY4" fmla="*/ 439 h 861981"/>
              <a:gd name="connsiteX5" fmla="*/ 33743 w 1744895"/>
              <a:gd name="connsiteY5" fmla="*/ 138126 h 861981"/>
              <a:gd name="connsiteX6" fmla="*/ 130800 w 1744895"/>
              <a:gd name="connsiteY6" fmla="*/ 653080 h 861981"/>
              <a:gd name="connsiteX7" fmla="*/ 481839 w 1744895"/>
              <a:gd name="connsiteY7" fmla="*/ 733500 h 861981"/>
              <a:gd name="connsiteX8" fmla="*/ 654780 w 1744895"/>
              <a:gd name="connsiteY8" fmla="*/ 861981 h 861981"/>
              <a:gd name="connsiteX9" fmla="*/ 636899 w 1744895"/>
              <a:gd name="connsiteY9" fmla="*/ 814551 h 861981"/>
              <a:gd name="connsiteX10" fmla="*/ 632575 w 1744895"/>
              <a:gd name="connsiteY10" fmla="*/ 758827 h 861981"/>
              <a:gd name="connsiteX0" fmla="*/ 632575 w 1744895"/>
              <a:gd name="connsiteY0" fmla="*/ 758471 h 861625"/>
              <a:gd name="connsiteX1" fmla="*/ 1213446 w 1744895"/>
              <a:gd name="connsiteY1" fmla="*/ 759160 h 861625"/>
              <a:gd name="connsiteX2" fmla="*/ 1627612 w 1744895"/>
              <a:gd name="connsiteY2" fmla="*/ 649398 h 861625"/>
              <a:gd name="connsiteX3" fmla="*/ 1694823 w 1744895"/>
              <a:gd name="connsiteY3" fmla="*/ 166498 h 861625"/>
              <a:gd name="connsiteX4" fmla="*/ 675842 w 1744895"/>
              <a:gd name="connsiteY4" fmla="*/ 83 h 861625"/>
              <a:gd name="connsiteX5" fmla="*/ 33743 w 1744895"/>
              <a:gd name="connsiteY5" fmla="*/ 137770 h 861625"/>
              <a:gd name="connsiteX6" fmla="*/ 130800 w 1744895"/>
              <a:gd name="connsiteY6" fmla="*/ 652724 h 861625"/>
              <a:gd name="connsiteX7" fmla="*/ 481839 w 1744895"/>
              <a:gd name="connsiteY7" fmla="*/ 733144 h 861625"/>
              <a:gd name="connsiteX8" fmla="*/ 654780 w 1744895"/>
              <a:gd name="connsiteY8" fmla="*/ 861625 h 861625"/>
              <a:gd name="connsiteX9" fmla="*/ 636899 w 1744895"/>
              <a:gd name="connsiteY9" fmla="*/ 814195 h 861625"/>
              <a:gd name="connsiteX10" fmla="*/ 632575 w 1744895"/>
              <a:gd name="connsiteY10" fmla="*/ 758471 h 86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4895" h="861625">
                <a:moveTo>
                  <a:pt x="632575" y="758471"/>
                </a:moveTo>
                <a:cubicBezTo>
                  <a:pt x="777957" y="764736"/>
                  <a:pt x="1047607" y="777339"/>
                  <a:pt x="1213446" y="759160"/>
                </a:cubicBezTo>
                <a:cubicBezTo>
                  <a:pt x="1379286" y="740981"/>
                  <a:pt x="1547382" y="748175"/>
                  <a:pt x="1627612" y="649398"/>
                </a:cubicBezTo>
                <a:cubicBezTo>
                  <a:pt x="1707842" y="550621"/>
                  <a:pt x="1806456" y="397765"/>
                  <a:pt x="1694823" y="166498"/>
                </a:cubicBezTo>
                <a:cubicBezTo>
                  <a:pt x="1627519" y="31436"/>
                  <a:pt x="975412" y="1999"/>
                  <a:pt x="675842" y="83"/>
                </a:cubicBezTo>
                <a:cubicBezTo>
                  <a:pt x="376272" y="-1833"/>
                  <a:pt x="124583" y="28997"/>
                  <a:pt x="33743" y="137770"/>
                </a:cubicBezTo>
                <a:cubicBezTo>
                  <a:pt x="-57097" y="246544"/>
                  <a:pt x="56117" y="553495"/>
                  <a:pt x="130800" y="652724"/>
                </a:cubicBezTo>
                <a:cubicBezTo>
                  <a:pt x="205483" y="751953"/>
                  <a:pt x="435738" y="733144"/>
                  <a:pt x="481839" y="733144"/>
                </a:cubicBezTo>
                <a:cubicBezTo>
                  <a:pt x="537493" y="797776"/>
                  <a:pt x="593997" y="831638"/>
                  <a:pt x="654780" y="861625"/>
                </a:cubicBezTo>
                <a:cubicBezTo>
                  <a:pt x="644708" y="843702"/>
                  <a:pt x="641518" y="831628"/>
                  <a:pt x="636899" y="814195"/>
                </a:cubicBezTo>
                <a:cubicBezTo>
                  <a:pt x="627046" y="785048"/>
                  <a:pt x="632575" y="758471"/>
                  <a:pt x="632575" y="75847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09DC1-D21C-9050-3F58-5145D35E9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957" y="3308981"/>
            <a:ext cx="5600676" cy="2406020"/>
          </a:xfrm>
        </p:spPr>
        <p:txBody>
          <a:bodyPr anchor="ctr">
            <a:normAutofit/>
          </a:bodyPr>
          <a:lstStyle/>
          <a:p>
            <a:pPr algn="ctr"/>
            <a:r>
              <a:rPr lang="en-US" sz="3500" dirty="0"/>
              <a:t>Two or more words may be joined to form a new, compound word. </a:t>
            </a:r>
          </a:p>
          <a:p>
            <a:pPr algn="ctr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51FB9B-4477-D6F0-9653-D10A8D9DB0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821808"/>
              </p:ext>
            </p:extLst>
          </p:nvPr>
        </p:nvGraphicFramePr>
        <p:xfrm>
          <a:off x="6827057" y="2300288"/>
          <a:ext cx="4771173" cy="307181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20766">
                  <a:extLst>
                    <a:ext uri="{9D8B030D-6E8A-4147-A177-3AD203B41FA5}">
                      <a16:colId xmlns:a16="http://schemas.microsoft.com/office/drawing/2014/main" val="4067182340"/>
                    </a:ext>
                  </a:extLst>
                </a:gridCol>
                <a:gridCol w="1270011">
                  <a:extLst>
                    <a:ext uri="{9D8B030D-6E8A-4147-A177-3AD203B41FA5}">
                      <a16:colId xmlns:a16="http://schemas.microsoft.com/office/drawing/2014/main" val="3754411456"/>
                    </a:ext>
                  </a:extLst>
                </a:gridCol>
                <a:gridCol w="1203824">
                  <a:extLst>
                    <a:ext uri="{9D8B030D-6E8A-4147-A177-3AD203B41FA5}">
                      <a16:colId xmlns:a16="http://schemas.microsoft.com/office/drawing/2014/main" val="1751462965"/>
                    </a:ext>
                  </a:extLst>
                </a:gridCol>
                <a:gridCol w="1176572">
                  <a:extLst>
                    <a:ext uri="{9D8B030D-6E8A-4147-A177-3AD203B41FA5}">
                      <a16:colId xmlns:a16="http://schemas.microsoft.com/office/drawing/2014/main" val="3662663022"/>
                    </a:ext>
                  </a:extLst>
                </a:gridCol>
              </a:tblGrid>
              <a:tr h="767954">
                <a:tc>
                  <a:txBody>
                    <a:bodyPr/>
                    <a:lstStyle/>
                    <a:p>
                      <a:endParaRPr lang="en-US" sz="2200" b="1">
                        <a:solidFill>
                          <a:srgbClr val="FFFFFF"/>
                        </a:solidFill>
                      </a:endParaRPr>
                    </a:p>
                  </a:txBody>
                  <a:tcPr marL="173730" marR="104238" marT="104238" marB="104238"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rgbClr val="FFFFFF"/>
                          </a:solidFill>
                        </a:rPr>
                        <a:t>Adjective </a:t>
                      </a:r>
                    </a:p>
                  </a:txBody>
                  <a:tcPr marL="173730" marR="104238" marT="104238" marB="104238"/>
                </a:tc>
                <a:tc>
                  <a:txBody>
                    <a:bodyPr/>
                    <a:lstStyle/>
                    <a:p>
                      <a:r>
                        <a:rPr lang="en-US" sz="2200" b="1">
                          <a:solidFill>
                            <a:srgbClr val="FFFFFF"/>
                          </a:solidFill>
                        </a:rPr>
                        <a:t>Noun </a:t>
                      </a:r>
                    </a:p>
                  </a:txBody>
                  <a:tcPr marL="173730" marR="104238" marT="104238" marB="104238"/>
                </a:tc>
                <a:tc>
                  <a:txBody>
                    <a:bodyPr/>
                    <a:lstStyle/>
                    <a:p>
                      <a:r>
                        <a:rPr lang="en-US" sz="2200" b="1">
                          <a:solidFill>
                            <a:srgbClr val="FFFFFF"/>
                          </a:solidFill>
                        </a:rPr>
                        <a:t>Verb </a:t>
                      </a:r>
                    </a:p>
                  </a:txBody>
                  <a:tcPr marL="173730" marR="104238" marT="104238" marB="104238"/>
                </a:tc>
                <a:extLst>
                  <a:ext uri="{0D108BD9-81ED-4DB2-BD59-A6C34878D82A}">
                    <a16:rowId xmlns:a16="http://schemas.microsoft.com/office/drawing/2014/main" val="249494233"/>
                  </a:ext>
                </a:extLst>
              </a:tr>
              <a:tr h="767954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Adjective </a:t>
                      </a:r>
                    </a:p>
                  </a:txBody>
                  <a:tcPr marL="173730" marR="104238" marT="104238" marB="104238"/>
                </a:tc>
                <a:tc>
                  <a:txBody>
                    <a:bodyPr/>
                    <a:lstStyle/>
                    <a:p>
                      <a:r>
                        <a:rPr lang="en-US" sz="22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bittersweet </a:t>
                      </a:r>
                    </a:p>
                  </a:txBody>
                  <a:tcPr marL="173730" marR="104238" marT="104238" marB="104238"/>
                </a:tc>
                <a:tc>
                  <a:txBody>
                    <a:bodyPr/>
                    <a:lstStyle/>
                    <a:p>
                      <a:r>
                        <a:rPr lang="en-US" sz="22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poorhouse</a:t>
                      </a:r>
                    </a:p>
                  </a:txBody>
                  <a:tcPr marL="173730" marR="104238" marT="104238" marB="104238"/>
                </a:tc>
                <a:tc>
                  <a:txBody>
                    <a:bodyPr/>
                    <a:lstStyle/>
                    <a:p>
                      <a:r>
                        <a:rPr lang="en-US" sz="22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whitewash</a:t>
                      </a:r>
                    </a:p>
                  </a:txBody>
                  <a:tcPr marL="173730" marR="104238" marT="104238" marB="104238"/>
                </a:tc>
                <a:extLst>
                  <a:ext uri="{0D108BD9-81ED-4DB2-BD59-A6C34878D82A}">
                    <a16:rowId xmlns:a16="http://schemas.microsoft.com/office/drawing/2014/main" val="529531830"/>
                  </a:ext>
                </a:extLst>
              </a:tr>
              <a:tr h="767954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Noun</a:t>
                      </a:r>
                    </a:p>
                  </a:txBody>
                  <a:tcPr marL="173730" marR="104238" marT="104238" marB="104238"/>
                </a:tc>
                <a:tc>
                  <a:txBody>
                    <a:bodyPr/>
                    <a:lstStyle/>
                    <a:p>
                      <a:r>
                        <a:rPr lang="en-US" sz="22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headstrong</a:t>
                      </a:r>
                    </a:p>
                  </a:txBody>
                  <a:tcPr marL="173730" marR="104238" marT="104238" marB="104238"/>
                </a:tc>
                <a:tc>
                  <a:txBody>
                    <a:bodyPr/>
                    <a:lstStyle/>
                    <a:p>
                      <a:r>
                        <a:rPr lang="en-US" sz="22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homework</a:t>
                      </a:r>
                    </a:p>
                  </a:txBody>
                  <a:tcPr marL="173730" marR="104238" marT="104238" marB="104238"/>
                </a:tc>
                <a:tc>
                  <a:txBody>
                    <a:bodyPr/>
                    <a:lstStyle/>
                    <a:p>
                      <a:r>
                        <a:rPr lang="en-US" sz="22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spoonfeed</a:t>
                      </a:r>
                    </a:p>
                  </a:txBody>
                  <a:tcPr marL="173730" marR="104238" marT="104238" marB="104238"/>
                </a:tc>
                <a:extLst>
                  <a:ext uri="{0D108BD9-81ED-4DB2-BD59-A6C34878D82A}">
                    <a16:rowId xmlns:a16="http://schemas.microsoft.com/office/drawing/2014/main" val="1418511618"/>
                  </a:ext>
                </a:extLst>
              </a:tr>
              <a:tr h="767954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Verb</a:t>
                      </a:r>
                    </a:p>
                  </a:txBody>
                  <a:tcPr marL="173730" marR="104238" marT="104238" marB="104238"/>
                </a:tc>
                <a:tc>
                  <a:txBody>
                    <a:bodyPr/>
                    <a:lstStyle/>
                    <a:p>
                      <a:r>
                        <a:rPr lang="en-US" sz="22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feel-good</a:t>
                      </a:r>
                    </a:p>
                  </a:txBody>
                  <a:tcPr marL="173730" marR="104238" marT="104238" marB="104238"/>
                </a:tc>
                <a:tc>
                  <a:txBody>
                    <a:bodyPr/>
                    <a:lstStyle/>
                    <a:p>
                      <a:r>
                        <a:rPr lang="en-US" sz="22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pickpocket</a:t>
                      </a:r>
                    </a:p>
                  </a:txBody>
                  <a:tcPr marL="173730" marR="104238" marT="104238" marB="104238"/>
                </a:tc>
                <a:tc>
                  <a:txBody>
                    <a:bodyPr/>
                    <a:lstStyle/>
                    <a:p>
                      <a:r>
                        <a:rPr lang="en-US" sz="22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sleepwalk</a:t>
                      </a:r>
                    </a:p>
                  </a:txBody>
                  <a:tcPr marL="173730" marR="104238" marT="104238" marB="104238"/>
                </a:tc>
                <a:extLst>
                  <a:ext uri="{0D108BD9-81ED-4DB2-BD59-A6C34878D82A}">
                    <a16:rowId xmlns:a16="http://schemas.microsoft.com/office/drawing/2014/main" val="4045838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57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85EC2-D77A-3C67-CB1E-01759B0E3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5" y="558209"/>
            <a:ext cx="1393864" cy="1414131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dirty="0"/>
              <a:t>Rule 9 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BEB4D-1804-07CF-FF1A-D6CE722E3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rightmost word in compound is the </a:t>
            </a:r>
            <a:r>
              <a:rPr lang="en-US" dirty="0">
                <a:highlight>
                  <a:srgbClr val="FFFF00"/>
                </a:highlight>
              </a:rPr>
              <a:t>HEAD</a:t>
            </a:r>
            <a:r>
              <a:rPr lang="en-US" dirty="0"/>
              <a:t> --- the part of a word/phrase that determines its broad meaning and grammatical category---of the compound. </a:t>
            </a:r>
          </a:p>
          <a:p>
            <a:r>
              <a:rPr lang="en-US" dirty="0"/>
              <a:t>Example:</a:t>
            </a:r>
          </a:p>
          <a:p>
            <a:r>
              <a:rPr lang="en-US" dirty="0"/>
              <a:t>	noun + adjective = adjective (</a:t>
            </a:r>
            <a:r>
              <a:rPr lang="en-US" i="1" dirty="0"/>
              <a:t>headstrong</a:t>
            </a:r>
            <a:r>
              <a:rPr lang="en-US" dirty="0"/>
              <a:t>)</a:t>
            </a:r>
          </a:p>
          <a:p>
            <a:r>
              <a:rPr lang="en-US" dirty="0"/>
              <a:t>	verb + noun = noun (</a:t>
            </a:r>
            <a:r>
              <a:rPr lang="en-US" i="1" dirty="0"/>
              <a:t>pickpocket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6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BCEAC-C7A4-509B-B295-B2409AA47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complexity </a:t>
            </a:r>
          </a:p>
        </p:txBody>
      </p:sp>
      <p:sp>
        <p:nvSpPr>
          <p:cNvPr id="3" name="Content Placeholder 2" descr="Sergeant-at-arms">
            <a:extLst>
              <a:ext uri="{FF2B5EF4-FFF2-40B4-BE49-F238E27FC236}">
                <a16:creationId xmlns:a16="http://schemas.microsoft.com/office/drawing/2014/main" id="{4AF0B773-EE09-C539-67AA-9E7CF7631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6" y="2089298"/>
            <a:ext cx="2322549" cy="3827722"/>
          </a:xfrm>
        </p:spPr>
        <p:txBody>
          <a:bodyPr/>
          <a:lstStyle/>
          <a:p>
            <a:r>
              <a:rPr lang="en-US" dirty="0"/>
              <a:t>Three-time looser</a:t>
            </a:r>
          </a:p>
          <a:p>
            <a:r>
              <a:rPr lang="en-US" dirty="0"/>
              <a:t>Master of ceremony </a:t>
            </a:r>
          </a:p>
          <a:p>
            <a:r>
              <a:rPr lang="en-US" dirty="0"/>
              <a:t>Father-in-law</a:t>
            </a:r>
          </a:p>
        </p:txBody>
      </p:sp>
      <p:pic>
        <p:nvPicPr>
          <p:cNvPr id="5" name="Picture 4" descr="A diagram of a cone&#10;&#10;Description automatically generated">
            <a:extLst>
              <a:ext uri="{FF2B5EF4-FFF2-40B4-BE49-F238E27FC236}">
                <a16:creationId xmlns:a16="http://schemas.microsoft.com/office/drawing/2014/main" id="{C31F99E5-351A-48EC-3E82-D1A45FD03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163" y="558209"/>
            <a:ext cx="2462910" cy="21923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DE9CF8-DC9C-6F3A-FF7F-511572A589B9}"/>
              </a:ext>
            </a:extLst>
          </p:cNvPr>
          <p:cNvSpPr txBox="1"/>
          <p:nvPr/>
        </p:nvSpPr>
        <p:spPr>
          <a:xfrm>
            <a:off x="9407008" y="2737460"/>
            <a:ext cx="21188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Four-dimensional space-time</a:t>
            </a:r>
          </a:p>
        </p:txBody>
      </p:sp>
      <p:pic>
        <p:nvPicPr>
          <p:cNvPr id="9" name="Picture 8" descr="A group of people in a court&#10;&#10;Description automatically generated">
            <a:extLst>
              <a:ext uri="{FF2B5EF4-FFF2-40B4-BE49-F238E27FC236}">
                <a16:creationId xmlns:a16="http://schemas.microsoft.com/office/drawing/2014/main" id="{C6D748D2-1BEA-6CFD-BAD8-7631035D8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650" y="3429000"/>
            <a:ext cx="3962400" cy="22247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8EC6E6-55AC-3A1F-0857-6DC57BCC4277}"/>
              </a:ext>
            </a:extLst>
          </p:cNvPr>
          <p:cNvSpPr txBox="1"/>
          <p:nvPr/>
        </p:nvSpPr>
        <p:spPr>
          <a:xfrm>
            <a:off x="7435333" y="5684030"/>
            <a:ext cx="152876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Sergeant-at-arms</a:t>
            </a:r>
          </a:p>
          <a:p>
            <a:endParaRPr lang="en-US" dirty="0"/>
          </a:p>
        </p:txBody>
      </p:sp>
      <p:pic>
        <p:nvPicPr>
          <p:cNvPr id="12" name="Picture 11" descr="Different types of shells&#10;&#10;Description automatically generated">
            <a:extLst>
              <a:ext uri="{FF2B5EF4-FFF2-40B4-BE49-F238E27FC236}">
                <a16:creationId xmlns:a16="http://schemas.microsoft.com/office/drawing/2014/main" id="{B3507E25-9847-A8EC-A2C5-90B20C18B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480" y="1802277"/>
            <a:ext cx="3340100" cy="2565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39A65B-B927-BD43-0C80-74326BDE9006}"/>
              </a:ext>
            </a:extLst>
          </p:cNvPr>
          <p:cNvSpPr txBox="1"/>
          <p:nvPr/>
        </p:nvSpPr>
        <p:spPr>
          <a:xfrm>
            <a:off x="3957637" y="4197614"/>
            <a:ext cx="140775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Mother-of-pearl</a:t>
            </a:r>
          </a:p>
        </p:txBody>
      </p:sp>
    </p:spTree>
    <p:extLst>
      <p:ext uri="{BB962C8B-B14F-4D97-AF65-F5344CB8AC3E}">
        <p14:creationId xmlns:p14="http://schemas.microsoft.com/office/powerpoint/2010/main" val="315699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0940C6F-9A54-410C-9BCD-203E8D97F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646C6CE-72A6-48A2-BAA1-A9BD9AE02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121080" y="0"/>
            <a:ext cx="7070920" cy="6858000"/>
          </a:xfrm>
          <a:custGeom>
            <a:avLst/>
            <a:gdLst>
              <a:gd name="connsiteX0" fmla="*/ 7430701 w 7551955"/>
              <a:gd name="connsiteY0" fmla="*/ 6858000 h 6858000"/>
              <a:gd name="connsiteX1" fmla="*/ 0 w 7551955"/>
              <a:gd name="connsiteY1" fmla="*/ 6858000 h 6858000"/>
              <a:gd name="connsiteX2" fmla="*/ 0 w 7551955"/>
              <a:gd name="connsiteY2" fmla="*/ 0 h 6858000"/>
              <a:gd name="connsiteX3" fmla="*/ 7505795 w 7551955"/>
              <a:gd name="connsiteY3" fmla="*/ 0 h 6858000"/>
              <a:gd name="connsiteX4" fmla="*/ 7520785 w 7551955"/>
              <a:gd name="connsiteY4" fmla="*/ 379063 h 6858000"/>
              <a:gd name="connsiteX5" fmla="*/ 7433327 w 7551955"/>
              <a:gd name="connsiteY5" fmla="*/ 68036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1955" h="6858000">
                <a:moveTo>
                  <a:pt x="7430701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7505795" y="0"/>
                </a:lnTo>
                <a:lnTo>
                  <a:pt x="7520785" y="379063"/>
                </a:lnTo>
                <a:cubicBezTo>
                  <a:pt x="7596581" y="2601669"/>
                  <a:pt x="7521128" y="5461844"/>
                  <a:pt x="7433327" y="6803646"/>
                </a:cubicBezTo>
                <a:close/>
              </a:path>
            </a:pathLst>
          </a:cu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6AFF5CE-B67C-4572-A244-872A4D90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791907" y="958118"/>
            <a:ext cx="4266483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208CEF-F8C7-4895-5AAC-AAE5FF65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095" y="1589343"/>
            <a:ext cx="3065958" cy="26286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Compounds and ambiguity 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B69A980-D397-4383-991D-6DC2FB1C3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735556" y="935488"/>
            <a:ext cx="4587669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65ECCD1-CF5E-4EE6-837B-F9A6958B1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737159" y="912857"/>
            <a:ext cx="4266483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284AE-20D1-8D19-48B9-805D79A33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7797" y="553133"/>
            <a:ext cx="6659427" cy="6144116"/>
          </a:xfrm>
        </p:spPr>
        <p:txBody>
          <a:bodyPr>
            <a:normAutofit/>
          </a:bodyPr>
          <a:lstStyle/>
          <a:p>
            <a:pPr defTabSz="530352">
              <a:spcBef>
                <a:spcPts val="580"/>
              </a:spcBef>
            </a:pPr>
            <a:r>
              <a:rPr lang="en-US" sz="4000" b="1" kern="1200" spc="29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 hat rack</a:t>
            </a:r>
            <a:endParaRPr lang="en-US" sz="4000" dirty="0"/>
          </a:p>
        </p:txBody>
      </p:sp>
      <p:pic>
        <p:nvPicPr>
          <p:cNvPr id="5" name="Picture 4" descr="A diagram of words and a structure&#10;&#10;Description automatically generated with medium confidence">
            <a:extLst>
              <a:ext uri="{FF2B5EF4-FFF2-40B4-BE49-F238E27FC236}">
                <a16:creationId xmlns:a16="http://schemas.microsoft.com/office/drawing/2014/main" id="{A28A1CA0-01F3-86FB-2E26-6FF6E655A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771" y="3957229"/>
            <a:ext cx="2290737" cy="2265838"/>
          </a:xfrm>
          <a:prstGeom prst="rect">
            <a:avLst/>
          </a:prstGeom>
        </p:spPr>
      </p:pic>
      <p:pic>
        <p:nvPicPr>
          <p:cNvPr id="7" name="Picture 6" descr="A diagram of a word&#10;&#10;Description automatically generated">
            <a:extLst>
              <a:ext uri="{FF2B5EF4-FFF2-40B4-BE49-F238E27FC236}">
                <a16:creationId xmlns:a16="http://schemas.microsoft.com/office/drawing/2014/main" id="{61870A71-025F-170F-6708-7BB7C1583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133" y="3429000"/>
            <a:ext cx="2376548" cy="27898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74F439-BE7D-F64F-C9BA-6EFF17C03F60}"/>
              </a:ext>
            </a:extLst>
          </p:cNvPr>
          <p:cNvSpPr txBox="1"/>
          <p:nvPr/>
        </p:nvSpPr>
        <p:spPr>
          <a:xfrm>
            <a:off x="5666720" y="6061863"/>
            <a:ext cx="209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30352">
              <a:spcAft>
                <a:spcPts val="600"/>
              </a:spcAft>
            </a:pPr>
            <a:r>
              <a:rPr lang="en-US" sz="3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rack for top hats</a:t>
            </a:r>
            <a:endParaRPr lang="en-US" sz="3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2512F8-393B-3A05-8CA1-D48F4F123F42}"/>
              </a:ext>
            </a:extLst>
          </p:cNvPr>
          <p:cNvSpPr txBox="1"/>
          <p:nvPr/>
        </p:nvSpPr>
        <p:spPr>
          <a:xfrm>
            <a:off x="9579159" y="6066307"/>
            <a:ext cx="226260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30352">
              <a:spcAft>
                <a:spcPts val="600"/>
              </a:spcAft>
            </a:pPr>
            <a:r>
              <a:rPr lang="en-US" sz="3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highest hat rack</a:t>
            </a:r>
            <a:endParaRPr lang="en-US" sz="3500" dirty="0"/>
          </a:p>
        </p:txBody>
      </p:sp>
      <p:pic>
        <p:nvPicPr>
          <p:cNvPr id="11" name="Picture 10" descr="A group of hats on a wall&#10;&#10;Description automatically generated">
            <a:extLst>
              <a:ext uri="{FF2B5EF4-FFF2-40B4-BE49-F238E27FC236}">
                <a16:creationId xmlns:a16="http://schemas.microsoft.com/office/drawing/2014/main" id="{ECCFFF75-206A-579B-7A3F-486F784A6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317" y="743446"/>
            <a:ext cx="2660650" cy="266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8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2A96188-384C-4341-9EEB-967A9341C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3F9F7-446E-9D78-533B-5E8B31A6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46" y="604801"/>
            <a:ext cx="5185854" cy="16938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/>
              <a:t>Meaning of Compounds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D654E-8E73-B349-8B84-17FA624B8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146" y="2578100"/>
            <a:ext cx="5185854" cy="32797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meaning of compounds is not always the sum of the meanings of its parts.</a:t>
            </a:r>
          </a:p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59E7E4E-81AC-4FFE-A96F-B398ED3E9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6230937" y="1024148"/>
            <a:ext cx="5689735" cy="4792450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7" name="Picture 6" descr="A classroom with a chalkboard and a backpack&#10;&#10;Description automatically generated">
            <a:extLst>
              <a:ext uri="{FF2B5EF4-FFF2-40B4-BE49-F238E27FC236}">
                <a16:creationId xmlns:a16="http://schemas.microsoft.com/office/drawing/2014/main" id="{19A79CDD-D36D-A740-CE96-A0D5C305C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134" y="975205"/>
            <a:ext cx="2906830" cy="2180123"/>
          </a:xfrm>
          <a:prstGeom prst="rect">
            <a:avLst/>
          </a:prstGeom>
        </p:spPr>
      </p:pic>
      <p:pic>
        <p:nvPicPr>
          <p:cNvPr id="5" name="Picture 4" descr="A classroom with desks and a chalkboard&#10;&#10;Description automatically generated">
            <a:extLst>
              <a:ext uri="{FF2B5EF4-FFF2-40B4-BE49-F238E27FC236}">
                <a16:creationId xmlns:a16="http://schemas.microsoft.com/office/drawing/2014/main" id="{3E38E962-4555-8AD6-1C4F-FEF6BA02C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005" y="3555028"/>
            <a:ext cx="3171088" cy="2180123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BFD6B65-6A90-4C50-9533-D82D69013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6278425" y="978732"/>
            <a:ext cx="5689735" cy="4792450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07D0E6-418A-3217-DA65-ACB6907FAD64}"/>
              </a:ext>
            </a:extLst>
          </p:cNvPr>
          <p:cNvSpPr txBox="1"/>
          <p:nvPr/>
        </p:nvSpPr>
        <p:spPr>
          <a:xfrm>
            <a:off x="8342429" y="6217151"/>
            <a:ext cx="24157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“</a:t>
            </a:r>
            <a:r>
              <a:rPr lang="en-US" sz="3500" b="0" i="1" dirty="0"/>
              <a:t>A blackboard</a:t>
            </a:r>
            <a:r>
              <a:rPr lang="en-US" sz="3500" dirty="0"/>
              <a:t>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23B61A-A7D6-7F31-67D5-E22C07CD3319}"/>
              </a:ext>
            </a:extLst>
          </p:cNvPr>
          <p:cNvSpPr txBox="1"/>
          <p:nvPr/>
        </p:nvSpPr>
        <p:spPr>
          <a:xfrm>
            <a:off x="273907" y="5899256"/>
            <a:ext cx="1445527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Rule 10 </a:t>
            </a:r>
          </a:p>
        </p:txBody>
      </p:sp>
    </p:spTree>
    <p:extLst>
      <p:ext uri="{BB962C8B-B14F-4D97-AF65-F5344CB8AC3E}">
        <p14:creationId xmlns:p14="http://schemas.microsoft.com/office/powerpoint/2010/main" val="53206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992B5-E043-2EA0-3834-68D037304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719" y="685800"/>
            <a:ext cx="10846594" cy="5414963"/>
          </a:xfrm>
        </p:spPr>
        <p:txBody>
          <a:bodyPr/>
          <a:lstStyle/>
          <a:p>
            <a:r>
              <a:rPr lang="en-US" dirty="0"/>
              <a:t>Some compound words reveal other meanings from the parts. </a:t>
            </a:r>
          </a:p>
        </p:txBody>
      </p:sp>
      <p:pic>
        <p:nvPicPr>
          <p:cNvPr id="5" name="Picture 4" descr="A boat on the water&#10;&#10;Description automatically generated">
            <a:extLst>
              <a:ext uri="{FF2B5EF4-FFF2-40B4-BE49-F238E27FC236}">
                <a16:creationId xmlns:a16="http://schemas.microsoft.com/office/drawing/2014/main" id="{72F30DAE-D8DE-149D-0F78-28CC346B7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87" y="2202838"/>
            <a:ext cx="3583092" cy="2385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D25B36-4698-68A6-1F71-B8E345AE9A1E}"/>
              </a:ext>
            </a:extLst>
          </p:cNvPr>
          <p:cNvSpPr txBox="1"/>
          <p:nvPr/>
        </p:nvSpPr>
        <p:spPr>
          <a:xfrm>
            <a:off x="1322527" y="4713729"/>
            <a:ext cx="144783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/>
              <a:t>A boathouse</a:t>
            </a:r>
          </a:p>
        </p:txBody>
      </p:sp>
      <p:pic>
        <p:nvPicPr>
          <p:cNvPr id="11" name="Picture 10" descr="A silhouette of women and a cat&#10;&#10;Description automatically generated">
            <a:extLst>
              <a:ext uri="{FF2B5EF4-FFF2-40B4-BE49-F238E27FC236}">
                <a16:creationId xmlns:a16="http://schemas.microsoft.com/office/drawing/2014/main" id="{57311EE5-2A1C-31D6-2423-704726A1D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062" y="1151572"/>
            <a:ext cx="3688102" cy="23857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123A70-BA85-39F9-78F7-B5A168EE2827}"/>
              </a:ext>
            </a:extLst>
          </p:cNvPr>
          <p:cNvSpPr txBox="1"/>
          <p:nvPr/>
        </p:nvSpPr>
        <p:spPr>
          <a:xfrm>
            <a:off x="9078599" y="5542403"/>
            <a:ext cx="138852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/>
              <a:t>A cat house</a:t>
            </a:r>
          </a:p>
        </p:txBody>
      </p:sp>
      <p:pic>
        <p:nvPicPr>
          <p:cNvPr id="14" name="Picture 13" descr="A cat on top of a dog house&#10;&#10;Description automatically generated">
            <a:extLst>
              <a:ext uri="{FF2B5EF4-FFF2-40B4-BE49-F238E27FC236}">
                <a16:creationId xmlns:a16="http://schemas.microsoft.com/office/drawing/2014/main" id="{D1307AB8-C74B-93A4-8720-51CDF1784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9426" y="2654928"/>
            <a:ext cx="2965587" cy="29655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562F0C-CCAD-C86B-BA22-BEA4974867AB}"/>
              </a:ext>
            </a:extLst>
          </p:cNvPr>
          <p:cNvSpPr txBox="1"/>
          <p:nvPr/>
        </p:nvSpPr>
        <p:spPr>
          <a:xfrm>
            <a:off x="4652939" y="2906371"/>
            <a:ext cx="262443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/>
              <a:t>What about a cathouse?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18A848-0BBC-AD0F-E755-4222CA363068}"/>
              </a:ext>
            </a:extLst>
          </p:cNvPr>
          <p:cNvSpPr txBox="1"/>
          <p:nvPr/>
        </p:nvSpPr>
        <p:spPr>
          <a:xfrm>
            <a:off x="547687" y="5544967"/>
            <a:ext cx="1556097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Rule 11 </a:t>
            </a:r>
          </a:p>
        </p:txBody>
      </p:sp>
    </p:spTree>
    <p:extLst>
      <p:ext uri="{BB962C8B-B14F-4D97-AF65-F5344CB8AC3E}">
        <p14:creationId xmlns:p14="http://schemas.microsoft.com/office/powerpoint/2010/main" val="363617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5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ottle of peanut oil in a bowl of peanuts&#10;&#10;Description automatically generated">
            <a:extLst>
              <a:ext uri="{FF2B5EF4-FFF2-40B4-BE49-F238E27FC236}">
                <a16:creationId xmlns:a16="http://schemas.microsoft.com/office/drawing/2014/main" id="{D42193ED-210B-5F59-7BEF-73680FAEF3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8" b="16943"/>
          <a:stretch/>
        </p:blipFill>
        <p:spPr>
          <a:xfrm>
            <a:off x="1" y="3588501"/>
            <a:ext cx="4066387" cy="3267718"/>
          </a:xfrm>
          <a:prstGeom prst="rect">
            <a:avLst/>
          </a:prstGeom>
        </p:spPr>
      </p:pic>
      <p:pic>
        <p:nvPicPr>
          <p:cNvPr id="5" name="Picture 4" descr="A bottle of olive oil&#10;&#10;Description automatically generated">
            <a:extLst>
              <a:ext uri="{FF2B5EF4-FFF2-40B4-BE49-F238E27FC236}">
                <a16:creationId xmlns:a16="http://schemas.microsoft.com/office/drawing/2014/main" id="{2A0998F8-0152-DCE1-ABDB-0D0D622C65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15" b="3726"/>
          <a:stretch/>
        </p:blipFill>
        <p:spPr>
          <a:xfrm>
            <a:off x="4059228" y="3588501"/>
            <a:ext cx="4066387" cy="3267718"/>
          </a:xfrm>
          <a:prstGeom prst="rect">
            <a:avLst/>
          </a:prstGeom>
        </p:spPr>
      </p:pic>
      <p:pic>
        <p:nvPicPr>
          <p:cNvPr id="13" name="Picture 12" descr="A bottle of baby oil&#10;&#10;Description automatically generated">
            <a:extLst>
              <a:ext uri="{FF2B5EF4-FFF2-40B4-BE49-F238E27FC236}">
                <a16:creationId xmlns:a16="http://schemas.microsoft.com/office/drawing/2014/main" id="{4D52C367-056A-A9D7-CEA0-DEA5DEB7D9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4" b="19638"/>
          <a:stretch/>
        </p:blipFill>
        <p:spPr>
          <a:xfrm>
            <a:off x="8158992" y="4082085"/>
            <a:ext cx="4025850" cy="2816753"/>
          </a:xfrm>
          <a:prstGeom prst="rect">
            <a:avLst/>
          </a:prstGeom>
        </p:spPr>
      </p:pic>
      <p:sp>
        <p:nvSpPr>
          <p:cNvPr id="27" name="Freeform: Shape 19">
            <a:extLst>
              <a:ext uri="{FF2B5EF4-FFF2-40B4-BE49-F238E27FC236}">
                <a16:creationId xmlns:a16="http://schemas.microsoft.com/office/drawing/2014/main" id="{2CADB875-FAC3-4F92-97AF-0F3551246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507" y="531632"/>
            <a:ext cx="5939686" cy="3481350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  <a:gd name="connsiteX0" fmla="*/ 0 w 824001"/>
              <a:gd name="connsiteY0" fmla="*/ 674404 h 703799"/>
              <a:gd name="connsiteX1" fmla="*/ 161562 w 824001"/>
              <a:gd name="connsiteY1" fmla="*/ 677810 h 703799"/>
              <a:gd name="connsiteX2" fmla="*/ 429494 w 824001"/>
              <a:gd name="connsiteY2" fmla="*/ 688873 h 703799"/>
              <a:gd name="connsiteX3" fmla="*/ 814209 w 824001"/>
              <a:gd name="connsiteY3" fmla="*/ 448725 h 703799"/>
              <a:gd name="connsiteX4" fmla="*/ 581207 w 824001"/>
              <a:gd name="connsiteY4" fmla="*/ 3581 h 703799"/>
              <a:gd name="connsiteX5" fmla="*/ 59263 w 824001"/>
              <a:gd name="connsiteY5" fmla="*/ 262365 h 703799"/>
              <a:gd name="connsiteX6" fmla="*/ 56596 w 824001"/>
              <a:gd name="connsiteY6" fmla="*/ 573356 h 703799"/>
              <a:gd name="connsiteX7" fmla="*/ 0 w 824001"/>
              <a:gd name="connsiteY7" fmla="*/ 674404 h 703799"/>
              <a:gd name="connsiteX0" fmla="*/ 0 w 823673"/>
              <a:gd name="connsiteY0" fmla="*/ 674404 h 755730"/>
              <a:gd name="connsiteX1" fmla="*/ 161562 w 823673"/>
              <a:gd name="connsiteY1" fmla="*/ 677810 h 755730"/>
              <a:gd name="connsiteX2" fmla="*/ 434348 w 823673"/>
              <a:gd name="connsiteY2" fmla="*/ 747403 h 755730"/>
              <a:gd name="connsiteX3" fmla="*/ 814209 w 823673"/>
              <a:gd name="connsiteY3" fmla="*/ 448725 h 755730"/>
              <a:gd name="connsiteX4" fmla="*/ 581207 w 823673"/>
              <a:gd name="connsiteY4" fmla="*/ 3581 h 755730"/>
              <a:gd name="connsiteX5" fmla="*/ 59263 w 823673"/>
              <a:gd name="connsiteY5" fmla="*/ 262365 h 755730"/>
              <a:gd name="connsiteX6" fmla="*/ 56596 w 823673"/>
              <a:gd name="connsiteY6" fmla="*/ 573356 h 755730"/>
              <a:gd name="connsiteX7" fmla="*/ 0 w 823673"/>
              <a:gd name="connsiteY7" fmla="*/ 674404 h 755730"/>
              <a:gd name="connsiteX0" fmla="*/ 0 w 818152"/>
              <a:gd name="connsiteY0" fmla="*/ 674404 h 751563"/>
              <a:gd name="connsiteX1" fmla="*/ 161562 w 818152"/>
              <a:gd name="connsiteY1" fmla="*/ 677810 h 751563"/>
              <a:gd name="connsiteX2" fmla="*/ 434348 w 818152"/>
              <a:gd name="connsiteY2" fmla="*/ 747403 h 751563"/>
              <a:gd name="connsiteX3" fmla="*/ 807818 w 818152"/>
              <a:gd name="connsiteY3" fmla="*/ 530751 h 751563"/>
              <a:gd name="connsiteX4" fmla="*/ 581207 w 818152"/>
              <a:gd name="connsiteY4" fmla="*/ 3581 h 751563"/>
              <a:gd name="connsiteX5" fmla="*/ 59263 w 818152"/>
              <a:gd name="connsiteY5" fmla="*/ 262365 h 751563"/>
              <a:gd name="connsiteX6" fmla="*/ 56596 w 818152"/>
              <a:gd name="connsiteY6" fmla="*/ 573356 h 751563"/>
              <a:gd name="connsiteX7" fmla="*/ 0 w 818152"/>
              <a:gd name="connsiteY7" fmla="*/ 674404 h 751563"/>
              <a:gd name="connsiteX0" fmla="*/ 0 w 811675"/>
              <a:gd name="connsiteY0" fmla="*/ 632123 h 709282"/>
              <a:gd name="connsiteX1" fmla="*/ 161562 w 811675"/>
              <a:gd name="connsiteY1" fmla="*/ 635529 h 709282"/>
              <a:gd name="connsiteX2" fmla="*/ 434348 w 811675"/>
              <a:gd name="connsiteY2" fmla="*/ 705122 h 709282"/>
              <a:gd name="connsiteX3" fmla="*/ 807818 w 811675"/>
              <a:gd name="connsiteY3" fmla="*/ 488470 h 709282"/>
              <a:gd name="connsiteX4" fmla="*/ 539422 w 811675"/>
              <a:gd name="connsiteY4" fmla="*/ 14273 h 709282"/>
              <a:gd name="connsiteX5" fmla="*/ 59263 w 811675"/>
              <a:gd name="connsiteY5" fmla="*/ 220084 h 709282"/>
              <a:gd name="connsiteX6" fmla="*/ 56596 w 811675"/>
              <a:gd name="connsiteY6" fmla="*/ 531075 h 709282"/>
              <a:gd name="connsiteX7" fmla="*/ 0 w 811675"/>
              <a:gd name="connsiteY7" fmla="*/ 632123 h 709282"/>
              <a:gd name="connsiteX0" fmla="*/ 0 w 767956"/>
              <a:gd name="connsiteY0" fmla="*/ 634879 h 709282"/>
              <a:gd name="connsiteX1" fmla="*/ 117843 w 767956"/>
              <a:gd name="connsiteY1" fmla="*/ 635529 h 709282"/>
              <a:gd name="connsiteX2" fmla="*/ 390629 w 767956"/>
              <a:gd name="connsiteY2" fmla="*/ 705122 h 709282"/>
              <a:gd name="connsiteX3" fmla="*/ 764099 w 767956"/>
              <a:gd name="connsiteY3" fmla="*/ 488470 h 709282"/>
              <a:gd name="connsiteX4" fmla="*/ 495703 w 767956"/>
              <a:gd name="connsiteY4" fmla="*/ 14273 h 709282"/>
              <a:gd name="connsiteX5" fmla="*/ 15544 w 767956"/>
              <a:gd name="connsiteY5" fmla="*/ 220084 h 709282"/>
              <a:gd name="connsiteX6" fmla="*/ 12877 w 767956"/>
              <a:gd name="connsiteY6" fmla="*/ 531075 h 709282"/>
              <a:gd name="connsiteX7" fmla="*/ 0 w 767956"/>
              <a:gd name="connsiteY7" fmla="*/ 634879 h 709282"/>
              <a:gd name="connsiteX0" fmla="*/ 0 w 767956"/>
              <a:gd name="connsiteY0" fmla="*/ 634879 h 709282"/>
              <a:gd name="connsiteX1" fmla="*/ 117843 w 767956"/>
              <a:gd name="connsiteY1" fmla="*/ 635529 h 709282"/>
              <a:gd name="connsiteX2" fmla="*/ 390629 w 767956"/>
              <a:gd name="connsiteY2" fmla="*/ 705122 h 709282"/>
              <a:gd name="connsiteX3" fmla="*/ 764099 w 767956"/>
              <a:gd name="connsiteY3" fmla="*/ 488470 h 709282"/>
              <a:gd name="connsiteX4" fmla="*/ 495703 w 767956"/>
              <a:gd name="connsiteY4" fmla="*/ 14273 h 709282"/>
              <a:gd name="connsiteX5" fmla="*/ 15544 w 767956"/>
              <a:gd name="connsiteY5" fmla="*/ 220084 h 709282"/>
              <a:gd name="connsiteX6" fmla="*/ 12877 w 767956"/>
              <a:gd name="connsiteY6" fmla="*/ 531075 h 709282"/>
              <a:gd name="connsiteX7" fmla="*/ 0 w 767956"/>
              <a:gd name="connsiteY7" fmla="*/ 634879 h 709282"/>
              <a:gd name="connsiteX0" fmla="*/ 0 w 767956"/>
              <a:gd name="connsiteY0" fmla="*/ 634879 h 707777"/>
              <a:gd name="connsiteX1" fmla="*/ 127362 w 767956"/>
              <a:gd name="connsiteY1" fmla="*/ 614050 h 707777"/>
              <a:gd name="connsiteX2" fmla="*/ 390629 w 767956"/>
              <a:gd name="connsiteY2" fmla="*/ 705122 h 707777"/>
              <a:gd name="connsiteX3" fmla="*/ 764099 w 767956"/>
              <a:gd name="connsiteY3" fmla="*/ 488470 h 707777"/>
              <a:gd name="connsiteX4" fmla="*/ 495703 w 767956"/>
              <a:gd name="connsiteY4" fmla="*/ 14273 h 707777"/>
              <a:gd name="connsiteX5" fmla="*/ 15544 w 767956"/>
              <a:gd name="connsiteY5" fmla="*/ 220084 h 707777"/>
              <a:gd name="connsiteX6" fmla="*/ 12877 w 767956"/>
              <a:gd name="connsiteY6" fmla="*/ 531075 h 707777"/>
              <a:gd name="connsiteX7" fmla="*/ 0 w 767956"/>
              <a:gd name="connsiteY7" fmla="*/ 634879 h 707777"/>
              <a:gd name="connsiteX0" fmla="*/ 29244 w 797200"/>
              <a:gd name="connsiteY0" fmla="*/ 634879 h 707777"/>
              <a:gd name="connsiteX1" fmla="*/ 156606 w 797200"/>
              <a:gd name="connsiteY1" fmla="*/ 614050 h 707777"/>
              <a:gd name="connsiteX2" fmla="*/ 419873 w 797200"/>
              <a:gd name="connsiteY2" fmla="*/ 705122 h 707777"/>
              <a:gd name="connsiteX3" fmla="*/ 793343 w 797200"/>
              <a:gd name="connsiteY3" fmla="*/ 488470 h 707777"/>
              <a:gd name="connsiteX4" fmla="*/ 524947 w 797200"/>
              <a:gd name="connsiteY4" fmla="*/ 14273 h 707777"/>
              <a:gd name="connsiteX5" fmla="*/ 44788 w 797200"/>
              <a:gd name="connsiteY5" fmla="*/ 220084 h 707777"/>
              <a:gd name="connsiteX6" fmla="*/ 0 w 797200"/>
              <a:gd name="connsiteY6" fmla="*/ 507813 h 707777"/>
              <a:gd name="connsiteX7" fmla="*/ 29244 w 797200"/>
              <a:gd name="connsiteY7" fmla="*/ 634879 h 707777"/>
              <a:gd name="connsiteX0" fmla="*/ 29244 w 797200"/>
              <a:gd name="connsiteY0" fmla="*/ 634879 h 707777"/>
              <a:gd name="connsiteX1" fmla="*/ 156606 w 797200"/>
              <a:gd name="connsiteY1" fmla="*/ 614050 h 707777"/>
              <a:gd name="connsiteX2" fmla="*/ 419873 w 797200"/>
              <a:gd name="connsiteY2" fmla="*/ 705122 h 707777"/>
              <a:gd name="connsiteX3" fmla="*/ 793343 w 797200"/>
              <a:gd name="connsiteY3" fmla="*/ 488470 h 707777"/>
              <a:gd name="connsiteX4" fmla="*/ 524947 w 797200"/>
              <a:gd name="connsiteY4" fmla="*/ 14273 h 707777"/>
              <a:gd name="connsiteX5" fmla="*/ 44788 w 797200"/>
              <a:gd name="connsiteY5" fmla="*/ 220084 h 707777"/>
              <a:gd name="connsiteX6" fmla="*/ 0 w 797200"/>
              <a:gd name="connsiteY6" fmla="*/ 507813 h 707777"/>
              <a:gd name="connsiteX7" fmla="*/ 29244 w 797200"/>
              <a:gd name="connsiteY7" fmla="*/ 634879 h 707777"/>
              <a:gd name="connsiteX0" fmla="*/ 29244 w 797200"/>
              <a:gd name="connsiteY0" fmla="*/ 634879 h 707777"/>
              <a:gd name="connsiteX1" fmla="*/ 156606 w 797200"/>
              <a:gd name="connsiteY1" fmla="*/ 614050 h 707777"/>
              <a:gd name="connsiteX2" fmla="*/ 419873 w 797200"/>
              <a:gd name="connsiteY2" fmla="*/ 705122 h 707777"/>
              <a:gd name="connsiteX3" fmla="*/ 793343 w 797200"/>
              <a:gd name="connsiteY3" fmla="*/ 488470 h 707777"/>
              <a:gd name="connsiteX4" fmla="*/ 524947 w 797200"/>
              <a:gd name="connsiteY4" fmla="*/ 14273 h 707777"/>
              <a:gd name="connsiteX5" fmla="*/ 44788 w 797200"/>
              <a:gd name="connsiteY5" fmla="*/ 220084 h 707777"/>
              <a:gd name="connsiteX6" fmla="*/ 0 w 797200"/>
              <a:gd name="connsiteY6" fmla="*/ 507813 h 707777"/>
              <a:gd name="connsiteX7" fmla="*/ 29244 w 797200"/>
              <a:gd name="connsiteY7" fmla="*/ 634879 h 707777"/>
              <a:gd name="connsiteX0" fmla="*/ 29244 w 796327"/>
              <a:gd name="connsiteY0" fmla="*/ 634879 h 685912"/>
              <a:gd name="connsiteX1" fmla="*/ 156606 w 796327"/>
              <a:gd name="connsiteY1" fmla="*/ 614050 h 685912"/>
              <a:gd name="connsiteX2" fmla="*/ 437313 w 796327"/>
              <a:gd name="connsiteY2" fmla="*/ 682670 h 685912"/>
              <a:gd name="connsiteX3" fmla="*/ 793343 w 796327"/>
              <a:gd name="connsiteY3" fmla="*/ 488470 h 685912"/>
              <a:gd name="connsiteX4" fmla="*/ 524947 w 796327"/>
              <a:gd name="connsiteY4" fmla="*/ 14273 h 685912"/>
              <a:gd name="connsiteX5" fmla="*/ 44788 w 796327"/>
              <a:gd name="connsiteY5" fmla="*/ 220084 h 685912"/>
              <a:gd name="connsiteX6" fmla="*/ 0 w 796327"/>
              <a:gd name="connsiteY6" fmla="*/ 507813 h 685912"/>
              <a:gd name="connsiteX7" fmla="*/ 29244 w 796327"/>
              <a:gd name="connsiteY7" fmla="*/ 634879 h 685912"/>
              <a:gd name="connsiteX0" fmla="*/ 29244 w 796327"/>
              <a:gd name="connsiteY0" fmla="*/ 634879 h 683983"/>
              <a:gd name="connsiteX1" fmla="*/ 156606 w 796327"/>
              <a:gd name="connsiteY1" fmla="*/ 614050 h 683983"/>
              <a:gd name="connsiteX2" fmla="*/ 437313 w 796327"/>
              <a:gd name="connsiteY2" fmla="*/ 682670 h 683983"/>
              <a:gd name="connsiteX3" fmla="*/ 793343 w 796327"/>
              <a:gd name="connsiteY3" fmla="*/ 488470 h 683983"/>
              <a:gd name="connsiteX4" fmla="*/ 524947 w 796327"/>
              <a:gd name="connsiteY4" fmla="*/ 14273 h 683983"/>
              <a:gd name="connsiteX5" fmla="*/ 44788 w 796327"/>
              <a:gd name="connsiteY5" fmla="*/ 220084 h 683983"/>
              <a:gd name="connsiteX6" fmla="*/ 0 w 796327"/>
              <a:gd name="connsiteY6" fmla="*/ 507813 h 683983"/>
              <a:gd name="connsiteX7" fmla="*/ 29244 w 796327"/>
              <a:gd name="connsiteY7" fmla="*/ 634879 h 683983"/>
              <a:gd name="connsiteX0" fmla="*/ 29244 w 796327"/>
              <a:gd name="connsiteY0" fmla="*/ 635035 h 684139"/>
              <a:gd name="connsiteX1" fmla="*/ 156606 w 796327"/>
              <a:gd name="connsiteY1" fmla="*/ 614206 h 684139"/>
              <a:gd name="connsiteX2" fmla="*/ 437313 w 796327"/>
              <a:gd name="connsiteY2" fmla="*/ 682826 h 684139"/>
              <a:gd name="connsiteX3" fmla="*/ 793343 w 796327"/>
              <a:gd name="connsiteY3" fmla="*/ 488626 h 684139"/>
              <a:gd name="connsiteX4" fmla="*/ 524947 w 796327"/>
              <a:gd name="connsiteY4" fmla="*/ 14429 h 684139"/>
              <a:gd name="connsiteX5" fmla="*/ 41691 w 796327"/>
              <a:gd name="connsiteY5" fmla="*/ 219718 h 684139"/>
              <a:gd name="connsiteX6" fmla="*/ 0 w 796327"/>
              <a:gd name="connsiteY6" fmla="*/ 507969 h 684139"/>
              <a:gd name="connsiteX7" fmla="*/ 29244 w 796327"/>
              <a:gd name="connsiteY7" fmla="*/ 635035 h 684139"/>
              <a:gd name="connsiteX0" fmla="*/ 35460 w 802543"/>
              <a:gd name="connsiteY0" fmla="*/ 635035 h 684139"/>
              <a:gd name="connsiteX1" fmla="*/ 162822 w 802543"/>
              <a:gd name="connsiteY1" fmla="*/ 614206 h 684139"/>
              <a:gd name="connsiteX2" fmla="*/ 443529 w 802543"/>
              <a:gd name="connsiteY2" fmla="*/ 682826 h 684139"/>
              <a:gd name="connsiteX3" fmla="*/ 799559 w 802543"/>
              <a:gd name="connsiteY3" fmla="*/ 488626 h 684139"/>
              <a:gd name="connsiteX4" fmla="*/ 531163 w 802543"/>
              <a:gd name="connsiteY4" fmla="*/ 14429 h 684139"/>
              <a:gd name="connsiteX5" fmla="*/ 47907 w 802543"/>
              <a:gd name="connsiteY5" fmla="*/ 219718 h 684139"/>
              <a:gd name="connsiteX6" fmla="*/ 6216 w 802543"/>
              <a:gd name="connsiteY6" fmla="*/ 507969 h 684139"/>
              <a:gd name="connsiteX7" fmla="*/ 35460 w 802543"/>
              <a:gd name="connsiteY7" fmla="*/ 635035 h 684139"/>
              <a:gd name="connsiteX0" fmla="*/ 59762 w 826845"/>
              <a:gd name="connsiteY0" fmla="*/ 635035 h 684139"/>
              <a:gd name="connsiteX1" fmla="*/ 187124 w 826845"/>
              <a:gd name="connsiteY1" fmla="*/ 614206 h 684139"/>
              <a:gd name="connsiteX2" fmla="*/ 467831 w 826845"/>
              <a:gd name="connsiteY2" fmla="*/ 682826 h 684139"/>
              <a:gd name="connsiteX3" fmla="*/ 823861 w 826845"/>
              <a:gd name="connsiteY3" fmla="*/ 488626 h 684139"/>
              <a:gd name="connsiteX4" fmla="*/ 555465 w 826845"/>
              <a:gd name="connsiteY4" fmla="*/ 14429 h 684139"/>
              <a:gd name="connsiteX5" fmla="*/ 72209 w 826845"/>
              <a:gd name="connsiteY5" fmla="*/ 219718 h 684139"/>
              <a:gd name="connsiteX6" fmla="*/ 30518 w 826845"/>
              <a:gd name="connsiteY6" fmla="*/ 507969 h 684139"/>
              <a:gd name="connsiteX7" fmla="*/ 59762 w 826845"/>
              <a:gd name="connsiteY7" fmla="*/ 635035 h 684139"/>
              <a:gd name="connsiteX0" fmla="*/ 59762 w 826845"/>
              <a:gd name="connsiteY0" fmla="*/ 625023 h 674127"/>
              <a:gd name="connsiteX1" fmla="*/ 187124 w 826845"/>
              <a:gd name="connsiteY1" fmla="*/ 604194 h 674127"/>
              <a:gd name="connsiteX2" fmla="*/ 467831 w 826845"/>
              <a:gd name="connsiteY2" fmla="*/ 672814 h 674127"/>
              <a:gd name="connsiteX3" fmla="*/ 823861 w 826845"/>
              <a:gd name="connsiteY3" fmla="*/ 478614 h 674127"/>
              <a:gd name="connsiteX4" fmla="*/ 555465 w 826845"/>
              <a:gd name="connsiteY4" fmla="*/ 4417 h 674127"/>
              <a:gd name="connsiteX5" fmla="*/ 72209 w 826845"/>
              <a:gd name="connsiteY5" fmla="*/ 209706 h 674127"/>
              <a:gd name="connsiteX6" fmla="*/ 30518 w 826845"/>
              <a:gd name="connsiteY6" fmla="*/ 497957 h 674127"/>
              <a:gd name="connsiteX7" fmla="*/ 59762 w 826845"/>
              <a:gd name="connsiteY7" fmla="*/ 625023 h 674127"/>
              <a:gd name="connsiteX0" fmla="*/ 65786 w 832869"/>
              <a:gd name="connsiteY0" fmla="*/ 662378 h 711482"/>
              <a:gd name="connsiteX1" fmla="*/ 193148 w 832869"/>
              <a:gd name="connsiteY1" fmla="*/ 641549 h 711482"/>
              <a:gd name="connsiteX2" fmla="*/ 473855 w 832869"/>
              <a:gd name="connsiteY2" fmla="*/ 710169 h 711482"/>
              <a:gd name="connsiteX3" fmla="*/ 829885 w 832869"/>
              <a:gd name="connsiteY3" fmla="*/ 515969 h 711482"/>
              <a:gd name="connsiteX4" fmla="*/ 561489 w 832869"/>
              <a:gd name="connsiteY4" fmla="*/ 41772 h 711482"/>
              <a:gd name="connsiteX5" fmla="*/ 61264 w 832869"/>
              <a:gd name="connsiteY5" fmla="*/ 142628 h 711482"/>
              <a:gd name="connsiteX6" fmla="*/ 36542 w 832869"/>
              <a:gd name="connsiteY6" fmla="*/ 535312 h 711482"/>
              <a:gd name="connsiteX7" fmla="*/ 65786 w 832869"/>
              <a:gd name="connsiteY7" fmla="*/ 662378 h 711482"/>
              <a:gd name="connsiteX0" fmla="*/ 64916 w 831999"/>
              <a:gd name="connsiteY0" fmla="*/ 656121 h 705225"/>
              <a:gd name="connsiteX1" fmla="*/ 192278 w 831999"/>
              <a:gd name="connsiteY1" fmla="*/ 635292 h 705225"/>
              <a:gd name="connsiteX2" fmla="*/ 472985 w 831999"/>
              <a:gd name="connsiteY2" fmla="*/ 703912 h 705225"/>
              <a:gd name="connsiteX3" fmla="*/ 829015 w 831999"/>
              <a:gd name="connsiteY3" fmla="*/ 509712 h 705225"/>
              <a:gd name="connsiteX4" fmla="*/ 560619 w 831999"/>
              <a:gd name="connsiteY4" fmla="*/ 35515 h 705225"/>
              <a:gd name="connsiteX5" fmla="*/ 62604 w 831999"/>
              <a:gd name="connsiteY5" fmla="*/ 148286 h 705225"/>
              <a:gd name="connsiteX6" fmla="*/ 35672 w 831999"/>
              <a:gd name="connsiteY6" fmla="*/ 529055 h 705225"/>
              <a:gd name="connsiteX7" fmla="*/ 64916 w 831999"/>
              <a:gd name="connsiteY7" fmla="*/ 656121 h 705225"/>
              <a:gd name="connsiteX0" fmla="*/ 64916 w 806856"/>
              <a:gd name="connsiteY0" fmla="*/ 656121 h 707053"/>
              <a:gd name="connsiteX1" fmla="*/ 192278 w 806856"/>
              <a:gd name="connsiteY1" fmla="*/ 635292 h 707053"/>
              <a:gd name="connsiteX2" fmla="*/ 472985 w 806856"/>
              <a:gd name="connsiteY2" fmla="*/ 703912 h 707053"/>
              <a:gd name="connsiteX3" fmla="*/ 802154 w 806856"/>
              <a:gd name="connsiteY3" fmla="*/ 512107 h 707053"/>
              <a:gd name="connsiteX4" fmla="*/ 560619 w 806856"/>
              <a:gd name="connsiteY4" fmla="*/ 35515 h 707053"/>
              <a:gd name="connsiteX5" fmla="*/ 62604 w 806856"/>
              <a:gd name="connsiteY5" fmla="*/ 148286 h 707053"/>
              <a:gd name="connsiteX6" fmla="*/ 35672 w 806856"/>
              <a:gd name="connsiteY6" fmla="*/ 529055 h 707053"/>
              <a:gd name="connsiteX7" fmla="*/ 64916 w 806856"/>
              <a:gd name="connsiteY7" fmla="*/ 656121 h 707053"/>
              <a:gd name="connsiteX0" fmla="*/ 64916 w 807710"/>
              <a:gd name="connsiteY0" fmla="*/ 656121 h 707053"/>
              <a:gd name="connsiteX1" fmla="*/ 192278 w 807710"/>
              <a:gd name="connsiteY1" fmla="*/ 635292 h 707053"/>
              <a:gd name="connsiteX2" fmla="*/ 472985 w 807710"/>
              <a:gd name="connsiteY2" fmla="*/ 703912 h 707053"/>
              <a:gd name="connsiteX3" fmla="*/ 802154 w 807710"/>
              <a:gd name="connsiteY3" fmla="*/ 512107 h 707053"/>
              <a:gd name="connsiteX4" fmla="*/ 560619 w 807710"/>
              <a:gd name="connsiteY4" fmla="*/ 35515 h 707053"/>
              <a:gd name="connsiteX5" fmla="*/ 62604 w 807710"/>
              <a:gd name="connsiteY5" fmla="*/ 148286 h 707053"/>
              <a:gd name="connsiteX6" fmla="*/ 35672 w 807710"/>
              <a:gd name="connsiteY6" fmla="*/ 529055 h 707053"/>
              <a:gd name="connsiteX7" fmla="*/ 64916 w 807710"/>
              <a:gd name="connsiteY7" fmla="*/ 656121 h 707053"/>
              <a:gd name="connsiteX0" fmla="*/ 64916 w 807710"/>
              <a:gd name="connsiteY0" fmla="*/ 656121 h 706425"/>
              <a:gd name="connsiteX1" fmla="*/ 191439 w 807710"/>
              <a:gd name="connsiteY1" fmla="*/ 625917 h 706425"/>
              <a:gd name="connsiteX2" fmla="*/ 472985 w 807710"/>
              <a:gd name="connsiteY2" fmla="*/ 703912 h 706425"/>
              <a:gd name="connsiteX3" fmla="*/ 802154 w 807710"/>
              <a:gd name="connsiteY3" fmla="*/ 512107 h 706425"/>
              <a:gd name="connsiteX4" fmla="*/ 560619 w 807710"/>
              <a:gd name="connsiteY4" fmla="*/ 35515 h 706425"/>
              <a:gd name="connsiteX5" fmla="*/ 62604 w 807710"/>
              <a:gd name="connsiteY5" fmla="*/ 148286 h 706425"/>
              <a:gd name="connsiteX6" fmla="*/ 35672 w 807710"/>
              <a:gd name="connsiteY6" fmla="*/ 529055 h 706425"/>
              <a:gd name="connsiteX7" fmla="*/ 64916 w 807710"/>
              <a:gd name="connsiteY7" fmla="*/ 656121 h 706425"/>
              <a:gd name="connsiteX0" fmla="*/ 64916 w 807710"/>
              <a:gd name="connsiteY0" fmla="*/ 656121 h 704007"/>
              <a:gd name="connsiteX1" fmla="*/ 191439 w 807710"/>
              <a:gd name="connsiteY1" fmla="*/ 625917 h 704007"/>
              <a:gd name="connsiteX2" fmla="*/ 472985 w 807710"/>
              <a:gd name="connsiteY2" fmla="*/ 703912 h 704007"/>
              <a:gd name="connsiteX3" fmla="*/ 802154 w 807710"/>
              <a:gd name="connsiteY3" fmla="*/ 512107 h 704007"/>
              <a:gd name="connsiteX4" fmla="*/ 560619 w 807710"/>
              <a:gd name="connsiteY4" fmla="*/ 35515 h 704007"/>
              <a:gd name="connsiteX5" fmla="*/ 62604 w 807710"/>
              <a:gd name="connsiteY5" fmla="*/ 148286 h 704007"/>
              <a:gd name="connsiteX6" fmla="*/ 35672 w 807710"/>
              <a:gd name="connsiteY6" fmla="*/ 529055 h 704007"/>
              <a:gd name="connsiteX7" fmla="*/ 64916 w 807710"/>
              <a:gd name="connsiteY7" fmla="*/ 656121 h 704007"/>
              <a:gd name="connsiteX0" fmla="*/ 64916 w 807710"/>
              <a:gd name="connsiteY0" fmla="*/ 656121 h 706505"/>
              <a:gd name="connsiteX1" fmla="*/ 199183 w 807710"/>
              <a:gd name="connsiteY1" fmla="*/ 627223 h 706505"/>
              <a:gd name="connsiteX2" fmla="*/ 472985 w 807710"/>
              <a:gd name="connsiteY2" fmla="*/ 703912 h 706505"/>
              <a:gd name="connsiteX3" fmla="*/ 802154 w 807710"/>
              <a:gd name="connsiteY3" fmla="*/ 512107 h 706505"/>
              <a:gd name="connsiteX4" fmla="*/ 560619 w 807710"/>
              <a:gd name="connsiteY4" fmla="*/ 35515 h 706505"/>
              <a:gd name="connsiteX5" fmla="*/ 62604 w 807710"/>
              <a:gd name="connsiteY5" fmla="*/ 148286 h 706505"/>
              <a:gd name="connsiteX6" fmla="*/ 35672 w 807710"/>
              <a:gd name="connsiteY6" fmla="*/ 529055 h 706505"/>
              <a:gd name="connsiteX7" fmla="*/ 64916 w 807710"/>
              <a:gd name="connsiteY7" fmla="*/ 656121 h 706505"/>
              <a:gd name="connsiteX0" fmla="*/ 64916 w 807710"/>
              <a:gd name="connsiteY0" fmla="*/ 656121 h 706505"/>
              <a:gd name="connsiteX1" fmla="*/ 199183 w 807710"/>
              <a:gd name="connsiteY1" fmla="*/ 627223 h 706505"/>
              <a:gd name="connsiteX2" fmla="*/ 472985 w 807710"/>
              <a:gd name="connsiteY2" fmla="*/ 703912 h 706505"/>
              <a:gd name="connsiteX3" fmla="*/ 802154 w 807710"/>
              <a:gd name="connsiteY3" fmla="*/ 512107 h 706505"/>
              <a:gd name="connsiteX4" fmla="*/ 560619 w 807710"/>
              <a:gd name="connsiteY4" fmla="*/ 35515 h 706505"/>
              <a:gd name="connsiteX5" fmla="*/ 62604 w 807710"/>
              <a:gd name="connsiteY5" fmla="*/ 148286 h 706505"/>
              <a:gd name="connsiteX6" fmla="*/ 35672 w 807710"/>
              <a:gd name="connsiteY6" fmla="*/ 529055 h 706505"/>
              <a:gd name="connsiteX7" fmla="*/ 64916 w 807710"/>
              <a:gd name="connsiteY7" fmla="*/ 656121 h 706505"/>
              <a:gd name="connsiteX0" fmla="*/ 64916 w 807710"/>
              <a:gd name="connsiteY0" fmla="*/ 656121 h 706505"/>
              <a:gd name="connsiteX1" fmla="*/ 199183 w 807710"/>
              <a:gd name="connsiteY1" fmla="*/ 627223 h 706505"/>
              <a:gd name="connsiteX2" fmla="*/ 472985 w 807710"/>
              <a:gd name="connsiteY2" fmla="*/ 703912 h 706505"/>
              <a:gd name="connsiteX3" fmla="*/ 802154 w 807710"/>
              <a:gd name="connsiteY3" fmla="*/ 512107 h 706505"/>
              <a:gd name="connsiteX4" fmla="*/ 560619 w 807710"/>
              <a:gd name="connsiteY4" fmla="*/ 35515 h 706505"/>
              <a:gd name="connsiteX5" fmla="*/ 62604 w 807710"/>
              <a:gd name="connsiteY5" fmla="*/ 148286 h 706505"/>
              <a:gd name="connsiteX6" fmla="*/ 35672 w 807710"/>
              <a:gd name="connsiteY6" fmla="*/ 529055 h 706505"/>
              <a:gd name="connsiteX7" fmla="*/ 64916 w 807710"/>
              <a:gd name="connsiteY7" fmla="*/ 656121 h 706505"/>
              <a:gd name="connsiteX0" fmla="*/ 64916 w 807710"/>
              <a:gd name="connsiteY0" fmla="*/ 656121 h 706199"/>
              <a:gd name="connsiteX1" fmla="*/ 182325 w 807710"/>
              <a:gd name="connsiteY1" fmla="*/ 622071 h 706199"/>
              <a:gd name="connsiteX2" fmla="*/ 472985 w 807710"/>
              <a:gd name="connsiteY2" fmla="*/ 703912 h 706199"/>
              <a:gd name="connsiteX3" fmla="*/ 802154 w 807710"/>
              <a:gd name="connsiteY3" fmla="*/ 512107 h 706199"/>
              <a:gd name="connsiteX4" fmla="*/ 560619 w 807710"/>
              <a:gd name="connsiteY4" fmla="*/ 35515 h 706199"/>
              <a:gd name="connsiteX5" fmla="*/ 62604 w 807710"/>
              <a:gd name="connsiteY5" fmla="*/ 148286 h 706199"/>
              <a:gd name="connsiteX6" fmla="*/ 35672 w 807710"/>
              <a:gd name="connsiteY6" fmla="*/ 529055 h 706199"/>
              <a:gd name="connsiteX7" fmla="*/ 64916 w 807710"/>
              <a:gd name="connsiteY7" fmla="*/ 656121 h 706199"/>
              <a:gd name="connsiteX0" fmla="*/ 64916 w 807710"/>
              <a:gd name="connsiteY0" fmla="*/ 656121 h 706132"/>
              <a:gd name="connsiteX1" fmla="*/ 182325 w 807710"/>
              <a:gd name="connsiteY1" fmla="*/ 622071 h 706132"/>
              <a:gd name="connsiteX2" fmla="*/ 472985 w 807710"/>
              <a:gd name="connsiteY2" fmla="*/ 703912 h 706132"/>
              <a:gd name="connsiteX3" fmla="*/ 802154 w 807710"/>
              <a:gd name="connsiteY3" fmla="*/ 512107 h 706132"/>
              <a:gd name="connsiteX4" fmla="*/ 560619 w 807710"/>
              <a:gd name="connsiteY4" fmla="*/ 35515 h 706132"/>
              <a:gd name="connsiteX5" fmla="*/ 62604 w 807710"/>
              <a:gd name="connsiteY5" fmla="*/ 148286 h 706132"/>
              <a:gd name="connsiteX6" fmla="*/ 35672 w 807710"/>
              <a:gd name="connsiteY6" fmla="*/ 529055 h 706132"/>
              <a:gd name="connsiteX7" fmla="*/ 64916 w 807710"/>
              <a:gd name="connsiteY7" fmla="*/ 656121 h 706132"/>
              <a:gd name="connsiteX0" fmla="*/ 64916 w 810075"/>
              <a:gd name="connsiteY0" fmla="*/ 656121 h 697696"/>
              <a:gd name="connsiteX1" fmla="*/ 182325 w 810075"/>
              <a:gd name="connsiteY1" fmla="*/ 622071 h 697696"/>
              <a:gd name="connsiteX2" fmla="*/ 421877 w 810075"/>
              <a:gd name="connsiteY2" fmla="*/ 695293 h 697696"/>
              <a:gd name="connsiteX3" fmla="*/ 802154 w 810075"/>
              <a:gd name="connsiteY3" fmla="*/ 512107 h 697696"/>
              <a:gd name="connsiteX4" fmla="*/ 560619 w 810075"/>
              <a:gd name="connsiteY4" fmla="*/ 35515 h 697696"/>
              <a:gd name="connsiteX5" fmla="*/ 62604 w 810075"/>
              <a:gd name="connsiteY5" fmla="*/ 148286 h 697696"/>
              <a:gd name="connsiteX6" fmla="*/ 35672 w 810075"/>
              <a:gd name="connsiteY6" fmla="*/ 529055 h 697696"/>
              <a:gd name="connsiteX7" fmla="*/ 64916 w 810075"/>
              <a:gd name="connsiteY7" fmla="*/ 656121 h 697696"/>
              <a:gd name="connsiteX0" fmla="*/ 64916 w 812919"/>
              <a:gd name="connsiteY0" fmla="*/ 656121 h 697696"/>
              <a:gd name="connsiteX1" fmla="*/ 182325 w 812919"/>
              <a:gd name="connsiteY1" fmla="*/ 622071 h 697696"/>
              <a:gd name="connsiteX2" fmla="*/ 421877 w 812919"/>
              <a:gd name="connsiteY2" fmla="*/ 695293 h 697696"/>
              <a:gd name="connsiteX3" fmla="*/ 802154 w 812919"/>
              <a:gd name="connsiteY3" fmla="*/ 512107 h 697696"/>
              <a:gd name="connsiteX4" fmla="*/ 560619 w 812919"/>
              <a:gd name="connsiteY4" fmla="*/ 35515 h 697696"/>
              <a:gd name="connsiteX5" fmla="*/ 62604 w 812919"/>
              <a:gd name="connsiteY5" fmla="*/ 148286 h 697696"/>
              <a:gd name="connsiteX6" fmla="*/ 35672 w 812919"/>
              <a:gd name="connsiteY6" fmla="*/ 529055 h 697696"/>
              <a:gd name="connsiteX7" fmla="*/ 64916 w 812919"/>
              <a:gd name="connsiteY7" fmla="*/ 656121 h 697696"/>
              <a:gd name="connsiteX0" fmla="*/ 64916 w 810041"/>
              <a:gd name="connsiteY0" fmla="*/ 656121 h 691028"/>
              <a:gd name="connsiteX1" fmla="*/ 182325 w 810041"/>
              <a:gd name="connsiteY1" fmla="*/ 622071 h 691028"/>
              <a:gd name="connsiteX2" fmla="*/ 422410 w 810041"/>
              <a:gd name="connsiteY2" fmla="*/ 688458 h 691028"/>
              <a:gd name="connsiteX3" fmla="*/ 802154 w 810041"/>
              <a:gd name="connsiteY3" fmla="*/ 512107 h 691028"/>
              <a:gd name="connsiteX4" fmla="*/ 560619 w 810041"/>
              <a:gd name="connsiteY4" fmla="*/ 35515 h 691028"/>
              <a:gd name="connsiteX5" fmla="*/ 62604 w 810041"/>
              <a:gd name="connsiteY5" fmla="*/ 148286 h 691028"/>
              <a:gd name="connsiteX6" fmla="*/ 35672 w 810041"/>
              <a:gd name="connsiteY6" fmla="*/ 529055 h 691028"/>
              <a:gd name="connsiteX7" fmla="*/ 64916 w 810041"/>
              <a:gd name="connsiteY7" fmla="*/ 656121 h 691028"/>
              <a:gd name="connsiteX0" fmla="*/ 64916 w 810041"/>
              <a:gd name="connsiteY0" fmla="*/ 656121 h 688859"/>
              <a:gd name="connsiteX1" fmla="*/ 182325 w 810041"/>
              <a:gd name="connsiteY1" fmla="*/ 622071 h 688859"/>
              <a:gd name="connsiteX2" fmla="*/ 422410 w 810041"/>
              <a:gd name="connsiteY2" fmla="*/ 688458 h 688859"/>
              <a:gd name="connsiteX3" fmla="*/ 802154 w 810041"/>
              <a:gd name="connsiteY3" fmla="*/ 512107 h 688859"/>
              <a:gd name="connsiteX4" fmla="*/ 560619 w 810041"/>
              <a:gd name="connsiteY4" fmla="*/ 35515 h 688859"/>
              <a:gd name="connsiteX5" fmla="*/ 62604 w 810041"/>
              <a:gd name="connsiteY5" fmla="*/ 148286 h 688859"/>
              <a:gd name="connsiteX6" fmla="*/ 35672 w 810041"/>
              <a:gd name="connsiteY6" fmla="*/ 529055 h 688859"/>
              <a:gd name="connsiteX7" fmla="*/ 64916 w 810041"/>
              <a:gd name="connsiteY7" fmla="*/ 656121 h 688859"/>
              <a:gd name="connsiteX0" fmla="*/ 64916 w 790781"/>
              <a:gd name="connsiteY0" fmla="*/ 656121 h 690904"/>
              <a:gd name="connsiteX1" fmla="*/ 182325 w 790781"/>
              <a:gd name="connsiteY1" fmla="*/ 622071 h 690904"/>
              <a:gd name="connsiteX2" fmla="*/ 422410 w 790781"/>
              <a:gd name="connsiteY2" fmla="*/ 688458 h 690904"/>
              <a:gd name="connsiteX3" fmla="*/ 779939 w 790781"/>
              <a:gd name="connsiteY3" fmla="*/ 515286 h 690904"/>
              <a:gd name="connsiteX4" fmla="*/ 560619 w 790781"/>
              <a:gd name="connsiteY4" fmla="*/ 35515 h 690904"/>
              <a:gd name="connsiteX5" fmla="*/ 62604 w 790781"/>
              <a:gd name="connsiteY5" fmla="*/ 148286 h 690904"/>
              <a:gd name="connsiteX6" fmla="*/ 35672 w 790781"/>
              <a:gd name="connsiteY6" fmla="*/ 529055 h 690904"/>
              <a:gd name="connsiteX7" fmla="*/ 64916 w 790781"/>
              <a:gd name="connsiteY7" fmla="*/ 656121 h 690904"/>
              <a:gd name="connsiteX0" fmla="*/ 64916 w 793028"/>
              <a:gd name="connsiteY0" fmla="*/ 656121 h 690904"/>
              <a:gd name="connsiteX1" fmla="*/ 182325 w 793028"/>
              <a:gd name="connsiteY1" fmla="*/ 622071 h 690904"/>
              <a:gd name="connsiteX2" fmla="*/ 422410 w 793028"/>
              <a:gd name="connsiteY2" fmla="*/ 688458 h 690904"/>
              <a:gd name="connsiteX3" fmla="*/ 779939 w 793028"/>
              <a:gd name="connsiteY3" fmla="*/ 515286 h 690904"/>
              <a:gd name="connsiteX4" fmla="*/ 560619 w 793028"/>
              <a:gd name="connsiteY4" fmla="*/ 35515 h 690904"/>
              <a:gd name="connsiteX5" fmla="*/ 62604 w 793028"/>
              <a:gd name="connsiteY5" fmla="*/ 148286 h 690904"/>
              <a:gd name="connsiteX6" fmla="*/ 35672 w 793028"/>
              <a:gd name="connsiteY6" fmla="*/ 529055 h 690904"/>
              <a:gd name="connsiteX7" fmla="*/ 64916 w 793028"/>
              <a:gd name="connsiteY7" fmla="*/ 656121 h 690904"/>
              <a:gd name="connsiteX0" fmla="*/ 64916 w 790343"/>
              <a:gd name="connsiteY0" fmla="*/ 656121 h 691923"/>
              <a:gd name="connsiteX1" fmla="*/ 182325 w 790343"/>
              <a:gd name="connsiteY1" fmla="*/ 622071 h 691923"/>
              <a:gd name="connsiteX2" fmla="*/ 428605 w 790343"/>
              <a:gd name="connsiteY2" fmla="*/ 689503 h 691923"/>
              <a:gd name="connsiteX3" fmla="*/ 779939 w 790343"/>
              <a:gd name="connsiteY3" fmla="*/ 515286 h 691923"/>
              <a:gd name="connsiteX4" fmla="*/ 560619 w 790343"/>
              <a:gd name="connsiteY4" fmla="*/ 35515 h 691923"/>
              <a:gd name="connsiteX5" fmla="*/ 62604 w 790343"/>
              <a:gd name="connsiteY5" fmla="*/ 148286 h 691923"/>
              <a:gd name="connsiteX6" fmla="*/ 35672 w 790343"/>
              <a:gd name="connsiteY6" fmla="*/ 529055 h 691923"/>
              <a:gd name="connsiteX7" fmla="*/ 64916 w 790343"/>
              <a:gd name="connsiteY7" fmla="*/ 656121 h 691923"/>
              <a:gd name="connsiteX0" fmla="*/ 64916 w 790343"/>
              <a:gd name="connsiteY0" fmla="*/ 656121 h 689947"/>
              <a:gd name="connsiteX1" fmla="*/ 182325 w 790343"/>
              <a:gd name="connsiteY1" fmla="*/ 622071 h 689947"/>
              <a:gd name="connsiteX2" fmla="*/ 428605 w 790343"/>
              <a:gd name="connsiteY2" fmla="*/ 689503 h 689947"/>
              <a:gd name="connsiteX3" fmla="*/ 779939 w 790343"/>
              <a:gd name="connsiteY3" fmla="*/ 515286 h 689947"/>
              <a:gd name="connsiteX4" fmla="*/ 560619 w 790343"/>
              <a:gd name="connsiteY4" fmla="*/ 35515 h 689947"/>
              <a:gd name="connsiteX5" fmla="*/ 62604 w 790343"/>
              <a:gd name="connsiteY5" fmla="*/ 148286 h 689947"/>
              <a:gd name="connsiteX6" fmla="*/ 35672 w 790343"/>
              <a:gd name="connsiteY6" fmla="*/ 529055 h 689947"/>
              <a:gd name="connsiteX7" fmla="*/ 64916 w 790343"/>
              <a:gd name="connsiteY7" fmla="*/ 656121 h 689947"/>
              <a:gd name="connsiteX0" fmla="*/ 64916 w 790343"/>
              <a:gd name="connsiteY0" fmla="*/ 656121 h 689777"/>
              <a:gd name="connsiteX1" fmla="*/ 182325 w 790343"/>
              <a:gd name="connsiteY1" fmla="*/ 622071 h 689777"/>
              <a:gd name="connsiteX2" fmla="*/ 428605 w 790343"/>
              <a:gd name="connsiteY2" fmla="*/ 689503 h 689777"/>
              <a:gd name="connsiteX3" fmla="*/ 779939 w 790343"/>
              <a:gd name="connsiteY3" fmla="*/ 515286 h 689777"/>
              <a:gd name="connsiteX4" fmla="*/ 560619 w 790343"/>
              <a:gd name="connsiteY4" fmla="*/ 35515 h 689777"/>
              <a:gd name="connsiteX5" fmla="*/ 62604 w 790343"/>
              <a:gd name="connsiteY5" fmla="*/ 148286 h 689777"/>
              <a:gd name="connsiteX6" fmla="*/ 35672 w 790343"/>
              <a:gd name="connsiteY6" fmla="*/ 529055 h 689777"/>
              <a:gd name="connsiteX7" fmla="*/ 64916 w 790343"/>
              <a:gd name="connsiteY7" fmla="*/ 656121 h 689777"/>
              <a:gd name="connsiteX0" fmla="*/ 64916 w 790280"/>
              <a:gd name="connsiteY0" fmla="*/ 656121 h 678431"/>
              <a:gd name="connsiteX1" fmla="*/ 182325 w 790280"/>
              <a:gd name="connsiteY1" fmla="*/ 622071 h 678431"/>
              <a:gd name="connsiteX2" fmla="*/ 429493 w 790280"/>
              <a:gd name="connsiteY2" fmla="*/ 678110 h 678431"/>
              <a:gd name="connsiteX3" fmla="*/ 779939 w 790280"/>
              <a:gd name="connsiteY3" fmla="*/ 515286 h 678431"/>
              <a:gd name="connsiteX4" fmla="*/ 560619 w 790280"/>
              <a:gd name="connsiteY4" fmla="*/ 35515 h 678431"/>
              <a:gd name="connsiteX5" fmla="*/ 62604 w 790280"/>
              <a:gd name="connsiteY5" fmla="*/ 148286 h 678431"/>
              <a:gd name="connsiteX6" fmla="*/ 35672 w 790280"/>
              <a:gd name="connsiteY6" fmla="*/ 529055 h 678431"/>
              <a:gd name="connsiteX7" fmla="*/ 64916 w 790280"/>
              <a:gd name="connsiteY7" fmla="*/ 656121 h 678431"/>
              <a:gd name="connsiteX0" fmla="*/ 70894 w 796258"/>
              <a:gd name="connsiteY0" fmla="*/ 656121 h 678431"/>
              <a:gd name="connsiteX1" fmla="*/ 188303 w 796258"/>
              <a:gd name="connsiteY1" fmla="*/ 622071 h 678431"/>
              <a:gd name="connsiteX2" fmla="*/ 435471 w 796258"/>
              <a:gd name="connsiteY2" fmla="*/ 678110 h 678431"/>
              <a:gd name="connsiteX3" fmla="*/ 785917 w 796258"/>
              <a:gd name="connsiteY3" fmla="*/ 515286 h 678431"/>
              <a:gd name="connsiteX4" fmla="*/ 566597 w 796258"/>
              <a:gd name="connsiteY4" fmla="*/ 35515 h 678431"/>
              <a:gd name="connsiteX5" fmla="*/ 68582 w 796258"/>
              <a:gd name="connsiteY5" fmla="*/ 148286 h 678431"/>
              <a:gd name="connsiteX6" fmla="*/ 41650 w 796258"/>
              <a:gd name="connsiteY6" fmla="*/ 529055 h 678431"/>
              <a:gd name="connsiteX7" fmla="*/ 70894 w 796258"/>
              <a:gd name="connsiteY7" fmla="*/ 656121 h 678431"/>
              <a:gd name="connsiteX0" fmla="*/ 70894 w 788238"/>
              <a:gd name="connsiteY0" fmla="*/ 660976 h 683286"/>
              <a:gd name="connsiteX1" fmla="*/ 188303 w 788238"/>
              <a:gd name="connsiteY1" fmla="*/ 626926 h 683286"/>
              <a:gd name="connsiteX2" fmla="*/ 435471 w 788238"/>
              <a:gd name="connsiteY2" fmla="*/ 682965 h 683286"/>
              <a:gd name="connsiteX3" fmla="*/ 785917 w 788238"/>
              <a:gd name="connsiteY3" fmla="*/ 520141 h 683286"/>
              <a:gd name="connsiteX4" fmla="*/ 566597 w 788238"/>
              <a:gd name="connsiteY4" fmla="*/ 40370 h 683286"/>
              <a:gd name="connsiteX5" fmla="*/ 130241 w 788238"/>
              <a:gd name="connsiteY5" fmla="*/ 37790 h 683286"/>
              <a:gd name="connsiteX6" fmla="*/ 68582 w 788238"/>
              <a:gd name="connsiteY6" fmla="*/ 153141 h 683286"/>
              <a:gd name="connsiteX7" fmla="*/ 41650 w 788238"/>
              <a:gd name="connsiteY7" fmla="*/ 533910 h 683286"/>
              <a:gd name="connsiteX8" fmla="*/ 70894 w 788238"/>
              <a:gd name="connsiteY8" fmla="*/ 660976 h 683286"/>
              <a:gd name="connsiteX0" fmla="*/ 102394 w 819738"/>
              <a:gd name="connsiteY0" fmla="*/ 660976 h 683286"/>
              <a:gd name="connsiteX1" fmla="*/ 219803 w 819738"/>
              <a:gd name="connsiteY1" fmla="*/ 626926 h 683286"/>
              <a:gd name="connsiteX2" fmla="*/ 466971 w 819738"/>
              <a:gd name="connsiteY2" fmla="*/ 682965 h 683286"/>
              <a:gd name="connsiteX3" fmla="*/ 817417 w 819738"/>
              <a:gd name="connsiteY3" fmla="*/ 520141 h 683286"/>
              <a:gd name="connsiteX4" fmla="*/ 598097 w 819738"/>
              <a:gd name="connsiteY4" fmla="*/ 40370 h 683286"/>
              <a:gd name="connsiteX5" fmla="*/ 161741 w 819738"/>
              <a:gd name="connsiteY5" fmla="*/ 37790 h 683286"/>
              <a:gd name="connsiteX6" fmla="*/ 39456 w 819738"/>
              <a:gd name="connsiteY6" fmla="*/ 166527 h 683286"/>
              <a:gd name="connsiteX7" fmla="*/ 73150 w 819738"/>
              <a:gd name="connsiteY7" fmla="*/ 533910 h 683286"/>
              <a:gd name="connsiteX8" fmla="*/ 102394 w 819738"/>
              <a:gd name="connsiteY8" fmla="*/ 660976 h 683286"/>
              <a:gd name="connsiteX0" fmla="*/ 102394 w 819738"/>
              <a:gd name="connsiteY0" fmla="*/ 660976 h 683286"/>
              <a:gd name="connsiteX1" fmla="*/ 219803 w 819738"/>
              <a:gd name="connsiteY1" fmla="*/ 626926 h 683286"/>
              <a:gd name="connsiteX2" fmla="*/ 466971 w 819738"/>
              <a:gd name="connsiteY2" fmla="*/ 682965 h 683286"/>
              <a:gd name="connsiteX3" fmla="*/ 817417 w 819738"/>
              <a:gd name="connsiteY3" fmla="*/ 520141 h 683286"/>
              <a:gd name="connsiteX4" fmla="*/ 598097 w 819738"/>
              <a:gd name="connsiteY4" fmla="*/ 40370 h 683286"/>
              <a:gd name="connsiteX5" fmla="*/ 161741 w 819738"/>
              <a:gd name="connsiteY5" fmla="*/ 37790 h 683286"/>
              <a:gd name="connsiteX6" fmla="*/ 39456 w 819738"/>
              <a:gd name="connsiteY6" fmla="*/ 166527 h 683286"/>
              <a:gd name="connsiteX7" fmla="*/ 73150 w 819738"/>
              <a:gd name="connsiteY7" fmla="*/ 533910 h 683286"/>
              <a:gd name="connsiteX8" fmla="*/ 102394 w 819738"/>
              <a:gd name="connsiteY8" fmla="*/ 660976 h 683286"/>
              <a:gd name="connsiteX0" fmla="*/ 102394 w 822135"/>
              <a:gd name="connsiteY0" fmla="*/ 660976 h 683286"/>
              <a:gd name="connsiteX1" fmla="*/ 219803 w 822135"/>
              <a:gd name="connsiteY1" fmla="*/ 626926 h 683286"/>
              <a:gd name="connsiteX2" fmla="*/ 466971 w 822135"/>
              <a:gd name="connsiteY2" fmla="*/ 682965 h 683286"/>
              <a:gd name="connsiteX3" fmla="*/ 817417 w 822135"/>
              <a:gd name="connsiteY3" fmla="*/ 520141 h 683286"/>
              <a:gd name="connsiteX4" fmla="*/ 598097 w 822135"/>
              <a:gd name="connsiteY4" fmla="*/ 40370 h 683286"/>
              <a:gd name="connsiteX5" fmla="*/ 161741 w 822135"/>
              <a:gd name="connsiteY5" fmla="*/ 37790 h 683286"/>
              <a:gd name="connsiteX6" fmla="*/ 39456 w 822135"/>
              <a:gd name="connsiteY6" fmla="*/ 166527 h 683286"/>
              <a:gd name="connsiteX7" fmla="*/ 73150 w 822135"/>
              <a:gd name="connsiteY7" fmla="*/ 533910 h 683286"/>
              <a:gd name="connsiteX8" fmla="*/ 102394 w 822135"/>
              <a:gd name="connsiteY8" fmla="*/ 660976 h 683286"/>
              <a:gd name="connsiteX0" fmla="*/ 102394 w 827816"/>
              <a:gd name="connsiteY0" fmla="*/ 660976 h 683286"/>
              <a:gd name="connsiteX1" fmla="*/ 219803 w 827816"/>
              <a:gd name="connsiteY1" fmla="*/ 626926 h 683286"/>
              <a:gd name="connsiteX2" fmla="*/ 466971 w 827816"/>
              <a:gd name="connsiteY2" fmla="*/ 682965 h 683286"/>
              <a:gd name="connsiteX3" fmla="*/ 817417 w 827816"/>
              <a:gd name="connsiteY3" fmla="*/ 520141 h 683286"/>
              <a:gd name="connsiteX4" fmla="*/ 598097 w 827816"/>
              <a:gd name="connsiteY4" fmla="*/ 40370 h 683286"/>
              <a:gd name="connsiteX5" fmla="*/ 161741 w 827816"/>
              <a:gd name="connsiteY5" fmla="*/ 37790 h 683286"/>
              <a:gd name="connsiteX6" fmla="*/ 39456 w 827816"/>
              <a:gd name="connsiteY6" fmla="*/ 166527 h 683286"/>
              <a:gd name="connsiteX7" fmla="*/ 73150 w 827816"/>
              <a:gd name="connsiteY7" fmla="*/ 533910 h 683286"/>
              <a:gd name="connsiteX8" fmla="*/ 102394 w 827816"/>
              <a:gd name="connsiteY8" fmla="*/ 660976 h 683286"/>
              <a:gd name="connsiteX0" fmla="*/ 102394 w 827816"/>
              <a:gd name="connsiteY0" fmla="*/ 655435 h 677745"/>
              <a:gd name="connsiteX1" fmla="*/ 219803 w 827816"/>
              <a:gd name="connsiteY1" fmla="*/ 621385 h 677745"/>
              <a:gd name="connsiteX2" fmla="*/ 466971 w 827816"/>
              <a:gd name="connsiteY2" fmla="*/ 677424 h 677745"/>
              <a:gd name="connsiteX3" fmla="*/ 817417 w 827816"/>
              <a:gd name="connsiteY3" fmla="*/ 514600 h 677745"/>
              <a:gd name="connsiteX4" fmla="*/ 598097 w 827816"/>
              <a:gd name="connsiteY4" fmla="*/ 34829 h 677745"/>
              <a:gd name="connsiteX5" fmla="*/ 161741 w 827816"/>
              <a:gd name="connsiteY5" fmla="*/ 32249 h 677745"/>
              <a:gd name="connsiteX6" fmla="*/ 39456 w 827816"/>
              <a:gd name="connsiteY6" fmla="*/ 160986 h 677745"/>
              <a:gd name="connsiteX7" fmla="*/ 73150 w 827816"/>
              <a:gd name="connsiteY7" fmla="*/ 528369 h 677745"/>
              <a:gd name="connsiteX8" fmla="*/ 102394 w 827816"/>
              <a:gd name="connsiteY8" fmla="*/ 655435 h 677745"/>
              <a:gd name="connsiteX0" fmla="*/ 102394 w 827816"/>
              <a:gd name="connsiteY0" fmla="*/ 657723 h 680033"/>
              <a:gd name="connsiteX1" fmla="*/ 219803 w 827816"/>
              <a:gd name="connsiteY1" fmla="*/ 623673 h 680033"/>
              <a:gd name="connsiteX2" fmla="*/ 466971 w 827816"/>
              <a:gd name="connsiteY2" fmla="*/ 679712 h 680033"/>
              <a:gd name="connsiteX3" fmla="*/ 817417 w 827816"/>
              <a:gd name="connsiteY3" fmla="*/ 516888 h 680033"/>
              <a:gd name="connsiteX4" fmla="*/ 598097 w 827816"/>
              <a:gd name="connsiteY4" fmla="*/ 37117 h 680033"/>
              <a:gd name="connsiteX5" fmla="*/ 166920 w 827816"/>
              <a:gd name="connsiteY5" fmla="*/ 28238 h 680033"/>
              <a:gd name="connsiteX6" fmla="*/ 39456 w 827816"/>
              <a:gd name="connsiteY6" fmla="*/ 163274 h 680033"/>
              <a:gd name="connsiteX7" fmla="*/ 73150 w 827816"/>
              <a:gd name="connsiteY7" fmla="*/ 530657 h 680033"/>
              <a:gd name="connsiteX8" fmla="*/ 102394 w 827816"/>
              <a:gd name="connsiteY8" fmla="*/ 657723 h 68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816" h="680033">
                <a:moveTo>
                  <a:pt x="102394" y="657723"/>
                </a:moveTo>
                <a:cubicBezTo>
                  <a:pt x="140688" y="602847"/>
                  <a:pt x="185923" y="620695"/>
                  <a:pt x="219803" y="623673"/>
                </a:cubicBezTo>
                <a:cubicBezTo>
                  <a:pt x="271252" y="622689"/>
                  <a:pt x="365931" y="685029"/>
                  <a:pt x="466971" y="679712"/>
                </a:cubicBezTo>
                <a:cubicBezTo>
                  <a:pt x="696360" y="667642"/>
                  <a:pt x="784318" y="648443"/>
                  <a:pt x="817417" y="516888"/>
                </a:cubicBezTo>
                <a:cubicBezTo>
                  <a:pt x="850516" y="385333"/>
                  <a:pt x="811620" y="101367"/>
                  <a:pt x="598097" y="37117"/>
                </a:cubicBezTo>
                <a:cubicBezTo>
                  <a:pt x="456880" y="-28858"/>
                  <a:pt x="249923" y="9443"/>
                  <a:pt x="166920" y="28238"/>
                </a:cubicBezTo>
                <a:cubicBezTo>
                  <a:pt x="83918" y="47033"/>
                  <a:pt x="79457" y="85818"/>
                  <a:pt x="39456" y="163274"/>
                </a:cubicBezTo>
                <a:cubicBezTo>
                  <a:pt x="-32204" y="262838"/>
                  <a:pt x="2619" y="446188"/>
                  <a:pt x="73150" y="530657"/>
                </a:cubicBezTo>
                <a:cubicBezTo>
                  <a:pt x="118717" y="607676"/>
                  <a:pt x="102394" y="657723"/>
                  <a:pt x="102394" y="65772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1">
            <a:extLst>
              <a:ext uri="{FF2B5EF4-FFF2-40B4-BE49-F238E27FC236}">
                <a16:creationId xmlns:a16="http://schemas.microsoft.com/office/drawing/2014/main" id="{7E7659C4-FA19-4574-AC42-667897570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9807" y="582516"/>
            <a:ext cx="5939686" cy="3481350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  <a:gd name="connsiteX0" fmla="*/ 0 w 824001"/>
              <a:gd name="connsiteY0" fmla="*/ 674404 h 703799"/>
              <a:gd name="connsiteX1" fmla="*/ 161562 w 824001"/>
              <a:gd name="connsiteY1" fmla="*/ 677810 h 703799"/>
              <a:gd name="connsiteX2" fmla="*/ 429494 w 824001"/>
              <a:gd name="connsiteY2" fmla="*/ 688873 h 703799"/>
              <a:gd name="connsiteX3" fmla="*/ 814209 w 824001"/>
              <a:gd name="connsiteY3" fmla="*/ 448725 h 703799"/>
              <a:gd name="connsiteX4" fmla="*/ 581207 w 824001"/>
              <a:gd name="connsiteY4" fmla="*/ 3581 h 703799"/>
              <a:gd name="connsiteX5" fmla="*/ 59263 w 824001"/>
              <a:gd name="connsiteY5" fmla="*/ 262365 h 703799"/>
              <a:gd name="connsiteX6" fmla="*/ 56596 w 824001"/>
              <a:gd name="connsiteY6" fmla="*/ 573356 h 703799"/>
              <a:gd name="connsiteX7" fmla="*/ 0 w 824001"/>
              <a:gd name="connsiteY7" fmla="*/ 674404 h 703799"/>
              <a:gd name="connsiteX0" fmla="*/ 0 w 823673"/>
              <a:gd name="connsiteY0" fmla="*/ 674404 h 755730"/>
              <a:gd name="connsiteX1" fmla="*/ 161562 w 823673"/>
              <a:gd name="connsiteY1" fmla="*/ 677810 h 755730"/>
              <a:gd name="connsiteX2" fmla="*/ 434348 w 823673"/>
              <a:gd name="connsiteY2" fmla="*/ 747403 h 755730"/>
              <a:gd name="connsiteX3" fmla="*/ 814209 w 823673"/>
              <a:gd name="connsiteY3" fmla="*/ 448725 h 755730"/>
              <a:gd name="connsiteX4" fmla="*/ 581207 w 823673"/>
              <a:gd name="connsiteY4" fmla="*/ 3581 h 755730"/>
              <a:gd name="connsiteX5" fmla="*/ 59263 w 823673"/>
              <a:gd name="connsiteY5" fmla="*/ 262365 h 755730"/>
              <a:gd name="connsiteX6" fmla="*/ 56596 w 823673"/>
              <a:gd name="connsiteY6" fmla="*/ 573356 h 755730"/>
              <a:gd name="connsiteX7" fmla="*/ 0 w 823673"/>
              <a:gd name="connsiteY7" fmla="*/ 674404 h 755730"/>
              <a:gd name="connsiteX0" fmla="*/ 0 w 818152"/>
              <a:gd name="connsiteY0" fmla="*/ 674404 h 751563"/>
              <a:gd name="connsiteX1" fmla="*/ 161562 w 818152"/>
              <a:gd name="connsiteY1" fmla="*/ 677810 h 751563"/>
              <a:gd name="connsiteX2" fmla="*/ 434348 w 818152"/>
              <a:gd name="connsiteY2" fmla="*/ 747403 h 751563"/>
              <a:gd name="connsiteX3" fmla="*/ 807818 w 818152"/>
              <a:gd name="connsiteY3" fmla="*/ 530751 h 751563"/>
              <a:gd name="connsiteX4" fmla="*/ 581207 w 818152"/>
              <a:gd name="connsiteY4" fmla="*/ 3581 h 751563"/>
              <a:gd name="connsiteX5" fmla="*/ 59263 w 818152"/>
              <a:gd name="connsiteY5" fmla="*/ 262365 h 751563"/>
              <a:gd name="connsiteX6" fmla="*/ 56596 w 818152"/>
              <a:gd name="connsiteY6" fmla="*/ 573356 h 751563"/>
              <a:gd name="connsiteX7" fmla="*/ 0 w 818152"/>
              <a:gd name="connsiteY7" fmla="*/ 674404 h 751563"/>
              <a:gd name="connsiteX0" fmla="*/ 0 w 811675"/>
              <a:gd name="connsiteY0" fmla="*/ 632123 h 709282"/>
              <a:gd name="connsiteX1" fmla="*/ 161562 w 811675"/>
              <a:gd name="connsiteY1" fmla="*/ 635529 h 709282"/>
              <a:gd name="connsiteX2" fmla="*/ 434348 w 811675"/>
              <a:gd name="connsiteY2" fmla="*/ 705122 h 709282"/>
              <a:gd name="connsiteX3" fmla="*/ 807818 w 811675"/>
              <a:gd name="connsiteY3" fmla="*/ 488470 h 709282"/>
              <a:gd name="connsiteX4" fmla="*/ 539422 w 811675"/>
              <a:gd name="connsiteY4" fmla="*/ 14273 h 709282"/>
              <a:gd name="connsiteX5" fmla="*/ 59263 w 811675"/>
              <a:gd name="connsiteY5" fmla="*/ 220084 h 709282"/>
              <a:gd name="connsiteX6" fmla="*/ 56596 w 811675"/>
              <a:gd name="connsiteY6" fmla="*/ 531075 h 709282"/>
              <a:gd name="connsiteX7" fmla="*/ 0 w 811675"/>
              <a:gd name="connsiteY7" fmla="*/ 632123 h 709282"/>
              <a:gd name="connsiteX0" fmla="*/ 0 w 767956"/>
              <a:gd name="connsiteY0" fmla="*/ 634879 h 709282"/>
              <a:gd name="connsiteX1" fmla="*/ 117843 w 767956"/>
              <a:gd name="connsiteY1" fmla="*/ 635529 h 709282"/>
              <a:gd name="connsiteX2" fmla="*/ 390629 w 767956"/>
              <a:gd name="connsiteY2" fmla="*/ 705122 h 709282"/>
              <a:gd name="connsiteX3" fmla="*/ 764099 w 767956"/>
              <a:gd name="connsiteY3" fmla="*/ 488470 h 709282"/>
              <a:gd name="connsiteX4" fmla="*/ 495703 w 767956"/>
              <a:gd name="connsiteY4" fmla="*/ 14273 h 709282"/>
              <a:gd name="connsiteX5" fmla="*/ 15544 w 767956"/>
              <a:gd name="connsiteY5" fmla="*/ 220084 h 709282"/>
              <a:gd name="connsiteX6" fmla="*/ 12877 w 767956"/>
              <a:gd name="connsiteY6" fmla="*/ 531075 h 709282"/>
              <a:gd name="connsiteX7" fmla="*/ 0 w 767956"/>
              <a:gd name="connsiteY7" fmla="*/ 634879 h 709282"/>
              <a:gd name="connsiteX0" fmla="*/ 0 w 767956"/>
              <a:gd name="connsiteY0" fmla="*/ 634879 h 709282"/>
              <a:gd name="connsiteX1" fmla="*/ 117843 w 767956"/>
              <a:gd name="connsiteY1" fmla="*/ 635529 h 709282"/>
              <a:gd name="connsiteX2" fmla="*/ 390629 w 767956"/>
              <a:gd name="connsiteY2" fmla="*/ 705122 h 709282"/>
              <a:gd name="connsiteX3" fmla="*/ 764099 w 767956"/>
              <a:gd name="connsiteY3" fmla="*/ 488470 h 709282"/>
              <a:gd name="connsiteX4" fmla="*/ 495703 w 767956"/>
              <a:gd name="connsiteY4" fmla="*/ 14273 h 709282"/>
              <a:gd name="connsiteX5" fmla="*/ 15544 w 767956"/>
              <a:gd name="connsiteY5" fmla="*/ 220084 h 709282"/>
              <a:gd name="connsiteX6" fmla="*/ 12877 w 767956"/>
              <a:gd name="connsiteY6" fmla="*/ 531075 h 709282"/>
              <a:gd name="connsiteX7" fmla="*/ 0 w 767956"/>
              <a:gd name="connsiteY7" fmla="*/ 634879 h 709282"/>
              <a:gd name="connsiteX0" fmla="*/ 0 w 767956"/>
              <a:gd name="connsiteY0" fmla="*/ 634879 h 707777"/>
              <a:gd name="connsiteX1" fmla="*/ 127362 w 767956"/>
              <a:gd name="connsiteY1" fmla="*/ 614050 h 707777"/>
              <a:gd name="connsiteX2" fmla="*/ 390629 w 767956"/>
              <a:gd name="connsiteY2" fmla="*/ 705122 h 707777"/>
              <a:gd name="connsiteX3" fmla="*/ 764099 w 767956"/>
              <a:gd name="connsiteY3" fmla="*/ 488470 h 707777"/>
              <a:gd name="connsiteX4" fmla="*/ 495703 w 767956"/>
              <a:gd name="connsiteY4" fmla="*/ 14273 h 707777"/>
              <a:gd name="connsiteX5" fmla="*/ 15544 w 767956"/>
              <a:gd name="connsiteY5" fmla="*/ 220084 h 707777"/>
              <a:gd name="connsiteX6" fmla="*/ 12877 w 767956"/>
              <a:gd name="connsiteY6" fmla="*/ 531075 h 707777"/>
              <a:gd name="connsiteX7" fmla="*/ 0 w 767956"/>
              <a:gd name="connsiteY7" fmla="*/ 634879 h 707777"/>
              <a:gd name="connsiteX0" fmla="*/ 29244 w 797200"/>
              <a:gd name="connsiteY0" fmla="*/ 634879 h 707777"/>
              <a:gd name="connsiteX1" fmla="*/ 156606 w 797200"/>
              <a:gd name="connsiteY1" fmla="*/ 614050 h 707777"/>
              <a:gd name="connsiteX2" fmla="*/ 419873 w 797200"/>
              <a:gd name="connsiteY2" fmla="*/ 705122 h 707777"/>
              <a:gd name="connsiteX3" fmla="*/ 793343 w 797200"/>
              <a:gd name="connsiteY3" fmla="*/ 488470 h 707777"/>
              <a:gd name="connsiteX4" fmla="*/ 524947 w 797200"/>
              <a:gd name="connsiteY4" fmla="*/ 14273 h 707777"/>
              <a:gd name="connsiteX5" fmla="*/ 44788 w 797200"/>
              <a:gd name="connsiteY5" fmla="*/ 220084 h 707777"/>
              <a:gd name="connsiteX6" fmla="*/ 0 w 797200"/>
              <a:gd name="connsiteY6" fmla="*/ 507813 h 707777"/>
              <a:gd name="connsiteX7" fmla="*/ 29244 w 797200"/>
              <a:gd name="connsiteY7" fmla="*/ 634879 h 707777"/>
              <a:gd name="connsiteX0" fmla="*/ 29244 w 797200"/>
              <a:gd name="connsiteY0" fmla="*/ 634879 h 707777"/>
              <a:gd name="connsiteX1" fmla="*/ 156606 w 797200"/>
              <a:gd name="connsiteY1" fmla="*/ 614050 h 707777"/>
              <a:gd name="connsiteX2" fmla="*/ 419873 w 797200"/>
              <a:gd name="connsiteY2" fmla="*/ 705122 h 707777"/>
              <a:gd name="connsiteX3" fmla="*/ 793343 w 797200"/>
              <a:gd name="connsiteY3" fmla="*/ 488470 h 707777"/>
              <a:gd name="connsiteX4" fmla="*/ 524947 w 797200"/>
              <a:gd name="connsiteY4" fmla="*/ 14273 h 707777"/>
              <a:gd name="connsiteX5" fmla="*/ 44788 w 797200"/>
              <a:gd name="connsiteY5" fmla="*/ 220084 h 707777"/>
              <a:gd name="connsiteX6" fmla="*/ 0 w 797200"/>
              <a:gd name="connsiteY6" fmla="*/ 507813 h 707777"/>
              <a:gd name="connsiteX7" fmla="*/ 29244 w 797200"/>
              <a:gd name="connsiteY7" fmla="*/ 634879 h 707777"/>
              <a:gd name="connsiteX0" fmla="*/ 29244 w 797200"/>
              <a:gd name="connsiteY0" fmla="*/ 634879 h 707777"/>
              <a:gd name="connsiteX1" fmla="*/ 156606 w 797200"/>
              <a:gd name="connsiteY1" fmla="*/ 614050 h 707777"/>
              <a:gd name="connsiteX2" fmla="*/ 419873 w 797200"/>
              <a:gd name="connsiteY2" fmla="*/ 705122 h 707777"/>
              <a:gd name="connsiteX3" fmla="*/ 793343 w 797200"/>
              <a:gd name="connsiteY3" fmla="*/ 488470 h 707777"/>
              <a:gd name="connsiteX4" fmla="*/ 524947 w 797200"/>
              <a:gd name="connsiteY4" fmla="*/ 14273 h 707777"/>
              <a:gd name="connsiteX5" fmla="*/ 44788 w 797200"/>
              <a:gd name="connsiteY5" fmla="*/ 220084 h 707777"/>
              <a:gd name="connsiteX6" fmla="*/ 0 w 797200"/>
              <a:gd name="connsiteY6" fmla="*/ 507813 h 707777"/>
              <a:gd name="connsiteX7" fmla="*/ 29244 w 797200"/>
              <a:gd name="connsiteY7" fmla="*/ 634879 h 707777"/>
              <a:gd name="connsiteX0" fmla="*/ 29244 w 796327"/>
              <a:gd name="connsiteY0" fmla="*/ 634879 h 685912"/>
              <a:gd name="connsiteX1" fmla="*/ 156606 w 796327"/>
              <a:gd name="connsiteY1" fmla="*/ 614050 h 685912"/>
              <a:gd name="connsiteX2" fmla="*/ 437313 w 796327"/>
              <a:gd name="connsiteY2" fmla="*/ 682670 h 685912"/>
              <a:gd name="connsiteX3" fmla="*/ 793343 w 796327"/>
              <a:gd name="connsiteY3" fmla="*/ 488470 h 685912"/>
              <a:gd name="connsiteX4" fmla="*/ 524947 w 796327"/>
              <a:gd name="connsiteY4" fmla="*/ 14273 h 685912"/>
              <a:gd name="connsiteX5" fmla="*/ 44788 w 796327"/>
              <a:gd name="connsiteY5" fmla="*/ 220084 h 685912"/>
              <a:gd name="connsiteX6" fmla="*/ 0 w 796327"/>
              <a:gd name="connsiteY6" fmla="*/ 507813 h 685912"/>
              <a:gd name="connsiteX7" fmla="*/ 29244 w 796327"/>
              <a:gd name="connsiteY7" fmla="*/ 634879 h 685912"/>
              <a:gd name="connsiteX0" fmla="*/ 29244 w 796327"/>
              <a:gd name="connsiteY0" fmla="*/ 634879 h 683983"/>
              <a:gd name="connsiteX1" fmla="*/ 156606 w 796327"/>
              <a:gd name="connsiteY1" fmla="*/ 614050 h 683983"/>
              <a:gd name="connsiteX2" fmla="*/ 437313 w 796327"/>
              <a:gd name="connsiteY2" fmla="*/ 682670 h 683983"/>
              <a:gd name="connsiteX3" fmla="*/ 793343 w 796327"/>
              <a:gd name="connsiteY3" fmla="*/ 488470 h 683983"/>
              <a:gd name="connsiteX4" fmla="*/ 524947 w 796327"/>
              <a:gd name="connsiteY4" fmla="*/ 14273 h 683983"/>
              <a:gd name="connsiteX5" fmla="*/ 44788 w 796327"/>
              <a:gd name="connsiteY5" fmla="*/ 220084 h 683983"/>
              <a:gd name="connsiteX6" fmla="*/ 0 w 796327"/>
              <a:gd name="connsiteY6" fmla="*/ 507813 h 683983"/>
              <a:gd name="connsiteX7" fmla="*/ 29244 w 796327"/>
              <a:gd name="connsiteY7" fmla="*/ 634879 h 683983"/>
              <a:gd name="connsiteX0" fmla="*/ 29244 w 796327"/>
              <a:gd name="connsiteY0" fmla="*/ 635035 h 684139"/>
              <a:gd name="connsiteX1" fmla="*/ 156606 w 796327"/>
              <a:gd name="connsiteY1" fmla="*/ 614206 h 684139"/>
              <a:gd name="connsiteX2" fmla="*/ 437313 w 796327"/>
              <a:gd name="connsiteY2" fmla="*/ 682826 h 684139"/>
              <a:gd name="connsiteX3" fmla="*/ 793343 w 796327"/>
              <a:gd name="connsiteY3" fmla="*/ 488626 h 684139"/>
              <a:gd name="connsiteX4" fmla="*/ 524947 w 796327"/>
              <a:gd name="connsiteY4" fmla="*/ 14429 h 684139"/>
              <a:gd name="connsiteX5" fmla="*/ 41691 w 796327"/>
              <a:gd name="connsiteY5" fmla="*/ 219718 h 684139"/>
              <a:gd name="connsiteX6" fmla="*/ 0 w 796327"/>
              <a:gd name="connsiteY6" fmla="*/ 507969 h 684139"/>
              <a:gd name="connsiteX7" fmla="*/ 29244 w 796327"/>
              <a:gd name="connsiteY7" fmla="*/ 635035 h 684139"/>
              <a:gd name="connsiteX0" fmla="*/ 35460 w 802543"/>
              <a:gd name="connsiteY0" fmla="*/ 635035 h 684139"/>
              <a:gd name="connsiteX1" fmla="*/ 162822 w 802543"/>
              <a:gd name="connsiteY1" fmla="*/ 614206 h 684139"/>
              <a:gd name="connsiteX2" fmla="*/ 443529 w 802543"/>
              <a:gd name="connsiteY2" fmla="*/ 682826 h 684139"/>
              <a:gd name="connsiteX3" fmla="*/ 799559 w 802543"/>
              <a:gd name="connsiteY3" fmla="*/ 488626 h 684139"/>
              <a:gd name="connsiteX4" fmla="*/ 531163 w 802543"/>
              <a:gd name="connsiteY4" fmla="*/ 14429 h 684139"/>
              <a:gd name="connsiteX5" fmla="*/ 47907 w 802543"/>
              <a:gd name="connsiteY5" fmla="*/ 219718 h 684139"/>
              <a:gd name="connsiteX6" fmla="*/ 6216 w 802543"/>
              <a:gd name="connsiteY6" fmla="*/ 507969 h 684139"/>
              <a:gd name="connsiteX7" fmla="*/ 35460 w 802543"/>
              <a:gd name="connsiteY7" fmla="*/ 635035 h 684139"/>
              <a:gd name="connsiteX0" fmla="*/ 59762 w 826845"/>
              <a:gd name="connsiteY0" fmla="*/ 635035 h 684139"/>
              <a:gd name="connsiteX1" fmla="*/ 187124 w 826845"/>
              <a:gd name="connsiteY1" fmla="*/ 614206 h 684139"/>
              <a:gd name="connsiteX2" fmla="*/ 467831 w 826845"/>
              <a:gd name="connsiteY2" fmla="*/ 682826 h 684139"/>
              <a:gd name="connsiteX3" fmla="*/ 823861 w 826845"/>
              <a:gd name="connsiteY3" fmla="*/ 488626 h 684139"/>
              <a:gd name="connsiteX4" fmla="*/ 555465 w 826845"/>
              <a:gd name="connsiteY4" fmla="*/ 14429 h 684139"/>
              <a:gd name="connsiteX5" fmla="*/ 72209 w 826845"/>
              <a:gd name="connsiteY5" fmla="*/ 219718 h 684139"/>
              <a:gd name="connsiteX6" fmla="*/ 30518 w 826845"/>
              <a:gd name="connsiteY6" fmla="*/ 507969 h 684139"/>
              <a:gd name="connsiteX7" fmla="*/ 59762 w 826845"/>
              <a:gd name="connsiteY7" fmla="*/ 635035 h 684139"/>
              <a:gd name="connsiteX0" fmla="*/ 59762 w 826845"/>
              <a:gd name="connsiteY0" fmla="*/ 625023 h 674127"/>
              <a:gd name="connsiteX1" fmla="*/ 187124 w 826845"/>
              <a:gd name="connsiteY1" fmla="*/ 604194 h 674127"/>
              <a:gd name="connsiteX2" fmla="*/ 467831 w 826845"/>
              <a:gd name="connsiteY2" fmla="*/ 672814 h 674127"/>
              <a:gd name="connsiteX3" fmla="*/ 823861 w 826845"/>
              <a:gd name="connsiteY3" fmla="*/ 478614 h 674127"/>
              <a:gd name="connsiteX4" fmla="*/ 555465 w 826845"/>
              <a:gd name="connsiteY4" fmla="*/ 4417 h 674127"/>
              <a:gd name="connsiteX5" fmla="*/ 72209 w 826845"/>
              <a:gd name="connsiteY5" fmla="*/ 209706 h 674127"/>
              <a:gd name="connsiteX6" fmla="*/ 30518 w 826845"/>
              <a:gd name="connsiteY6" fmla="*/ 497957 h 674127"/>
              <a:gd name="connsiteX7" fmla="*/ 59762 w 826845"/>
              <a:gd name="connsiteY7" fmla="*/ 625023 h 674127"/>
              <a:gd name="connsiteX0" fmla="*/ 65786 w 832869"/>
              <a:gd name="connsiteY0" fmla="*/ 662378 h 711482"/>
              <a:gd name="connsiteX1" fmla="*/ 193148 w 832869"/>
              <a:gd name="connsiteY1" fmla="*/ 641549 h 711482"/>
              <a:gd name="connsiteX2" fmla="*/ 473855 w 832869"/>
              <a:gd name="connsiteY2" fmla="*/ 710169 h 711482"/>
              <a:gd name="connsiteX3" fmla="*/ 829885 w 832869"/>
              <a:gd name="connsiteY3" fmla="*/ 515969 h 711482"/>
              <a:gd name="connsiteX4" fmla="*/ 561489 w 832869"/>
              <a:gd name="connsiteY4" fmla="*/ 41772 h 711482"/>
              <a:gd name="connsiteX5" fmla="*/ 61264 w 832869"/>
              <a:gd name="connsiteY5" fmla="*/ 142628 h 711482"/>
              <a:gd name="connsiteX6" fmla="*/ 36542 w 832869"/>
              <a:gd name="connsiteY6" fmla="*/ 535312 h 711482"/>
              <a:gd name="connsiteX7" fmla="*/ 65786 w 832869"/>
              <a:gd name="connsiteY7" fmla="*/ 662378 h 711482"/>
              <a:gd name="connsiteX0" fmla="*/ 64916 w 831999"/>
              <a:gd name="connsiteY0" fmla="*/ 656121 h 705225"/>
              <a:gd name="connsiteX1" fmla="*/ 192278 w 831999"/>
              <a:gd name="connsiteY1" fmla="*/ 635292 h 705225"/>
              <a:gd name="connsiteX2" fmla="*/ 472985 w 831999"/>
              <a:gd name="connsiteY2" fmla="*/ 703912 h 705225"/>
              <a:gd name="connsiteX3" fmla="*/ 829015 w 831999"/>
              <a:gd name="connsiteY3" fmla="*/ 509712 h 705225"/>
              <a:gd name="connsiteX4" fmla="*/ 560619 w 831999"/>
              <a:gd name="connsiteY4" fmla="*/ 35515 h 705225"/>
              <a:gd name="connsiteX5" fmla="*/ 62604 w 831999"/>
              <a:gd name="connsiteY5" fmla="*/ 148286 h 705225"/>
              <a:gd name="connsiteX6" fmla="*/ 35672 w 831999"/>
              <a:gd name="connsiteY6" fmla="*/ 529055 h 705225"/>
              <a:gd name="connsiteX7" fmla="*/ 64916 w 831999"/>
              <a:gd name="connsiteY7" fmla="*/ 656121 h 705225"/>
              <a:gd name="connsiteX0" fmla="*/ 64916 w 806856"/>
              <a:gd name="connsiteY0" fmla="*/ 656121 h 707053"/>
              <a:gd name="connsiteX1" fmla="*/ 192278 w 806856"/>
              <a:gd name="connsiteY1" fmla="*/ 635292 h 707053"/>
              <a:gd name="connsiteX2" fmla="*/ 472985 w 806856"/>
              <a:gd name="connsiteY2" fmla="*/ 703912 h 707053"/>
              <a:gd name="connsiteX3" fmla="*/ 802154 w 806856"/>
              <a:gd name="connsiteY3" fmla="*/ 512107 h 707053"/>
              <a:gd name="connsiteX4" fmla="*/ 560619 w 806856"/>
              <a:gd name="connsiteY4" fmla="*/ 35515 h 707053"/>
              <a:gd name="connsiteX5" fmla="*/ 62604 w 806856"/>
              <a:gd name="connsiteY5" fmla="*/ 148286 h 707053"/>
              <a:gd name="connsiteX6" fmla="*/ 35672 w 806856"/>
              <a:gd name="connsiteY6" fmla="*/ 529055 h 707053"/>
              <a:gd name="connsiteX7" fmla="*/ 64916 w 806856"/>
              <a:gd name="connsiteY7" fmla="*/ 656121 h 707053"/>
              <a:gd name="connsiteX0" fmla="*/ 64916 w 807710"/>
              <a:gd name="connsiteY0" fmla="*/ 656121 h 707053"/>
              <a:gd name="connsiteX1" fmla="*/ 192278 w 807710"/>
              <a:gd name="connsiteY1" fmla="*/ 635292 h 707053"/>
              <a:gd name="connsiteX2" fmla="*/ 472985 w 807710"/>
              <a:gd name="connsiteY2" fmla="*/ 703912 h 707053"/>
              <a:gd name="connsiteX3" fmla="*/ 802154 w 807710"/>
              <a:gd name="connsiteY3" fmla="*/ 512107 h 707053"/>
              <a:gd name="connsiteX4" fmla="*/ 560619 w 807710"/>
              <a:gd name="connsiteY4" fmla="*/ 35515 h 707053"/>
              <a:gd name="connsiteX5" fmla="*/ 62604 w 807710"/>
              <a:gd name="connsiteY5" fmla="*/ 148286 h 707053"/>
              <a:gd name="connsiteX6" fmla="*/ 35672 w 807710"/>
              <a:gd name="connsiteY6" fmla="*/ 529055 h 707053"/>
              <a:gd name="connsiteX7" fmla="*/ 64916 w 807710"/>
              <a:gd name="connsiteY7" fmla="*/ 656121 h 707053"/>
              <a:gd name="connsiteX0" fmla="*/ 64916 w 807710"/>
              <a:gd name="connsiteY0" fmla="*/ 656121 h 706425"/>
              <a:gd name="connsiteX1" fmla="*/ 191439 w 807710"/>
              <a:gd name="connsiteY1" fmla="*/ 625917 h 706425"/>
              <a:gd name="connsiteX2" fmla="*/ 472985 w 807710"/>
              <a:gd name="connsiteY2" fmla="*/ 703912 h 706425"/>
              <a:gd name="connsiteX3" fmla="*/ 802154 w 807710"/>
              <a:gd name="connsiteY3" fmla="*/ 512107 h 706425"/>
              <a:gd name="connsiteX4" fmla="*/ 560619 w 807710"/>
              <a:gd name="connsiteY4" fmla="*/ 35515 h 706425"/>
              <a:gd name="connsiteX5" fmla="*/ 62604 w 807710"/>
              <a:gd name="connsiteY5" fmla="*/ 148286 h 706425"/>
              <a:gd name="connsiteX6" fmla="*/ 35672 w 807710"/>
              <a:gd name="connsiteY6" fmla="*/ 529055 h 706425"/>
              <a:gd name="connsiteX7" fmla="*/ 64916 w 807710"/>
              <a:gd name="connsiteY7" fmla="*/ 656121 h 706425"/>
              <a:gd name="connsiteX0" fmla="*/ 64916 w 807710"/>
              <a:gd name="connsiteY0" fmla="*/ 656121 h 704007"/>
              <a:gd name="connsiteX1" fmla="*/ 191439 w 807710"/>
              <a:gd name="connsiteY1" fmla="*/ 625917 h 704007"/>
              <a:gd name="connsiteX2" fmla="*/ 472985 w 807710"/>
              <a:gd name="connsiteY2" fmla="*/ 703912 h 704007"/>
              <a:gd name="connsiteX3" fmla="*/ 802154 w 807710"/>
              <a:gd name="connsiteY3" fmla="*/ 512107 h 704007"/>
              <a:gd name="connsiteX4" fmla="*/ 560619 w 807710"/>
              <a:gd name="connsiteY4" fmla="*/ 35515 h 704007"/>
              <a:gd name="connsiteX5" fmla="*/ 62604 w 807710"/>
              <a:gd name="connsiteY5" fmla="*/ 148286 h 704007"/>
              <a:gd name="connsiteX6" fmla="*/ 35672 w 807710"/>
              <a:gd name="connsiteY6" fmla="*/ 529055 h 704007"/>
              <a:gd name="connsiteX7" fmla="*/ 64916 w 807710"/>
              <a:gd name="connsiteY7" fmla="*/ 656121 h 704007"/>
              <a:gd name="connsiteX0" fmla="*/ 64916 w 807710"/>
              <a:gd name="connsiteY0" fmla="*/ 656121 h 706505"/>
              <a:gd name="connsiteX1" fmla="*/ 199183 w 807710"/>
              <a:gd name="connsiteY1" fmla="*/ 627223 h 706505"/>
              <a:gd name="connsiteX2" fmla="*/ 472985 w 807710"/>
              <a:gd name="connsiteY2" fmla="*/ 703912 h 706505"/>
              <a:gd name="connsiteX3" fmla="*/ 802154 w 807710"/>
              <a:gd name="connsiteY3" fmla="*/ 512107 h 706505"/>
              <a:gd name="connsiteX4" fmla="*/ 560619 w 807710"/>
              <a:gd name="connsiteY4" fmla="*/ 35515 h 706505"/>
              <a:gd name="connsiteX5" fmla="*/ 62604 w 807710"/>
              <a:gd name="connsiteY5" fmla="*/ 148286 h 706505"/>
              <a:gd name="connsiteX6" fmla="*/ 35672 w 807710"/>
              <a:gd name="connsiteY6" fmla="*/ 529055 h 706505"/>
              <a:gd name="connsiteX7" fmla="*/ 64916 w 807710"/>
              <a:gd name="connsiteY7" fmla="*/ 656121 h 706505"/>
              <a:gd name="connsiteX0" fmla="*/ 64916 w 807710"/>
              <a:gd name="connsiteY0" fmla="*/ 656121 h 706505"/>
              <a:gd name="connsiteX1" fmla="*/ 199183 w 807710"/>
              <a:gd name="connsiteY1" fmla="*/ 627223 h 706505"/>
              <a:gd name="connsiteX2" fmla="*/ 472985 w 807710"/>
              <a:gd name="connsiteY2" fmla="*/ 703912 h 706505"/>
              <a:gd name="connsiteX3" fmla="*/ 802154 w 807710"/>
              <a:gd name="connsiteY3" fmla="*/ 512107 h 706505"/>
              <a:gd name="connsiteX4" fmla="*/ 560619 w 807710"/>
              <a:gd name="connsiteY4" fmla="*/ 35515 h 706505"/>
              <a:gd name="connsiteX5" fmla="*/ 62604 w 807710"/>
              <a:gd name="connsiteY5" fmla="*/ 148286 h 706505"/>
              <a:gd name="connsiteX6" fmla="*/ 35672 w 807710"/>
              <a:gd name="connsiteY6" fmla="*/ 529055 h 706505"/>
              <a:gd name="connsiteX7" fmla="*/ 64916 w 807710"/>
              <a:gd name="connsiteY7" fmla="*/ 656121 h 706505"/>
              <a:gd name="connsiteX0" fmla="*/ 64916 w 807710"/>
              <a:gd name="connsiteY0" fmla="*/ 656121 h 706505"/>
              <a:gd name="connsiteX1" fmla="*/ 199183 w 807710"/>
              <a:gd name="connsiteY1" fmla="*/ 627223 h 706505"/>
              <a:gd name="connsiteX2" fmla="*/ 472985 w 807710"/>
              <a:gd name="connsiteY2" fmla="*/ 703912 h 706505"/>
              <a:gd name="connsiteX3" fmla="*/ 802154 w 807710"/>
              <a:gd name="connsiteY3" fmla="*/ 512107 h 706505"/>
              <a:gd name="connsiteX4" fmla="*/ 560619 w 807710"/>
              <a:gd name="connsiteY4" fmla="*/ 35515 h 706505"/>
              <a:gd name="connsiteX5" fmla="*/ 62604 w 807710"/>
              <a:gd name="connsiteY5" fmla="*/ 148286 h 706505"/>
              <a:gd name="connsiteX6" fmla="*/ 35672 w 807710"/>
              <a:gd name="connsiteY6" fmla="*/ 529055 h 706505"/>
              <a:gd name="connsiteX7" fmla="*/ 64916 w 807710"/>
              <a:gd name="connsiteY7" fmla="*/ 656121 h 706505"/>
              <a:gd name="connsiteX0" fmla="*/ 64916 w 807710"/>
              <a:gd name="connsiteY0" fmla="*/ 656121 h 706199"/>
              <a:gd name="connsiteX1" fmla="*/ 182325 w 807710"/>
              <a:gd name="connsiteY1" fmla="*/ 622071 h 706199"/>
              <a:gd name="connsiteX2" fmla="*/ 472985 w 807710"/>
              <a:gd name="connsiteY2" fmla="*/ 703912 h 706199"/>
              <a:gd name="connsiteX3" fmla="*/ 802154 w 807710"/>
              <a:gd name="connsiteY3" fmla="*/ 512107 h 706199"/>
              <a:gd name="connsiteX4" fmla="*/ 560619 w 807710"/>
              <a:gd name="connsiteY4" fmla="*/ 35515 h 706199"/>
              <a:gd name="connsiteX5" fmla="*/ 62604 w 807710"/>
              <a:gd name="connsiteY5" fmla="*/ 148286 h 706199"/>
              <a:gd name="connsiteX6" fmla="*/ 35672 w 807710"/>
              <a:gd name="connsiteY6" fmla="*/ 529055 h 706199"/>
              <a:gd name="connsiteX7" fmla="*/ 64916 w 807710"/>
              <a:gd name="connsiteY7" fmla="*/ 656121 h 706199"/>
              <a:gd name="connsiteX0" fmla="*/ 64916 w 807710"/>
              <a:gd name="connsiteY0" fmla="*/ 656121 h 706132"/>
              <a:gd name="connsiteX1" fmla="*/ 182325 w 807710"/>
              <a:gd name="connsiteY1" fmla="*/ 622071 h 706132"/>
              <a:gd name="connsiteX2" fmla="*/ 472985 w 807710"/>
              <a:gd name="connsiteY2" fmla="*/ 703912 h 706132"/>
              <a:gd name="connsiteX3" fmla="*/ 802154 w 807710"/>
              <a:gd name="connsiteY3" fmla="*/ 512107 h 706132"/>
              <a:gd name="connsiteX4" fmla="*/ 560619 w 807710"/>
              <a:gd name="connsiteY4" fmla="*/ 35515 h 706132"/>
              <a:gd name="connsiteX5" fmla="*/ 62604 w 807710"/>
              <a:gd name="connsiteY5" fmla="*/ 148286 h 706132"/>
              <a:gd name="connsiteX6" fmla="*/ 35672 w 807710"/>
              <a:gd name="connsiteY6" fmla="*/ 529055 h 706132"/>
              <a:gd name="connsiteX7" fmla="*/ 64916 w 807710"/>
              <a:gd name="connsiteY7" fmla="*/ 656121 h 706132"/>
              <a:gd name="connsiteX0" fmla="*/ 64916 w 810075"/>
              <a:gd name="connsiteY0" fmla="*/ 656121 h 697696"/>
              <a:gd name="connsiteX1" fmla="*/ 182325 w 810075"/>
              <a:gd name="connsiteY1" fmla="*/ 622071 h 697696"/>
              <a:gd name="connsiteX2" fmla="*/ 421877 w 810075"/>
              <a:gd name="connsiteY2" fmla="*/ 695293 h 697696"/>
              <a:gd name="connsiteX3" fmla="*/ 802154 w 810075"/>
              <a:gd name="connsiteY3" fmla="*/ 512107 h 697696"/>
              <a:gd name="connsiteX4" fmla="*/ 560619 w 810075"/>
              <a:gd name="connsiteY4" fmla="*/ 35515 h 697696"/>
              <a:gd name="connsiteX5" fmla="*/ 62604 w 810075"/>
              <a:gd name="connsiteY5" fmla="*/ 148286 h 697696"/>
              <a:gd name="connsiteX6" fmla="*/ 35672 w 810075"/>
              <a:gd name="connsiteY6" fmla="*/ 529055 h 697696"/>
              <a:gd name="connsiteX7" fmla="*/ 64916 w 810075"/>
              <a:gd name="connsiteY7" fmla="*/ 656121 h 697696"/>
              <a:gd name="connsiteX0" fmla="*/ 64916 w 812919"/>
              <a:gd name="connsiteY0" fmla="*/ 656121 h 697696"/>
              <a:gd name="connsiteX1" fmla="*/ 182325 w 812919"/>
              <a:gd name="connsiteY1" fmla="*/ 622071 h 697696"/>
              <a:gd name="connsiteX2" fmla="*/ 421877 w 812919"/>
              <a:gd name="connsiteY2" fmla="*/ 695293 h 697696"/>
              <a:gd name="connsiteX3" fmla="*/ 802154 w 812919"/>
              <a:gd name="connsiteY3" fmla="*/ 512107 h 697696"/>
              <a:gd name="connsiteX4" fmla="*/ 560619 w 812919"/>
              <a:gd name="connsiteY4" fmla="*/ 35515 h 697696"/>
              <a:gd name="connsiteX5" fmla="*/ 62604 w 812919"/>
              <a:gd name="connsiteY5" fmla="*/ 148286 h 697696"/>
              <a:gd name="connsiteX6" fmla="*/ 35672 w 812919"/>
              <a:gd name="connsiteY6" fmla="*/ 529055 h 697696"/>
              <a:gd name="connsiteX7" fmla="*/ 64916 w 812919"/>
              <a:gd name="connsiteY7" fmla="*/ 656121 h 697696"/>
              <a:gd name="connsiteX0" fmla="*/ 64916 w 810041"/>
              <a:gd name="connsiteY0" fmla="*/ 656121 h 691028"/>
              <a:gd name="connsiteX1" fmla="*/ 182325 w 810041"/>
              <a:gd name="connsiteY1" fmla="*/ 622071 h 691028"/>
              <a:gd name="connsiteX2" fmla="*/ 422410 w 810041"/>
              <a:gd name="connsiteY2" fmla="*/ 688458 h 691028"/>
              <a:gd name="connsiteX3" fmla="*/ 802154 w 810041"/>
              <a:gd name="connsiteY3" fmla="*/ 512107 h 691028"/>
              <a:gd name="connsiteX4" fmla="*/ 560619 w 810041"/>
              <a:gd name="connsiteY4" fmla="*/ 35515 h 691028"/>
              <a:gd name="connsiteX5" fmla="*/ 62604 w 810041"/>
              <a:gd name="connsiteY5" fmla="*/ 148286 h 691028"/>
              <a:gd name="connsiteX6" fmla="*/ 35672 w 810041"/>
              <a:gd name="connsiteY6" fmla="*/ 529055 h 691028"/>
              <a:gd name="connsiteX7" fmla="*/ 64916 w 810041"/>
              <a:gd name="connsiteY7" fmla="*/ 656121 h 691028"/>
              <a:gd name="connsiteX0" fmla="*/ 64916 w 810041"/>
              <a:gd name="connsiteY0" fmla="*/ 656121 h 688859"/>
              <a:gd name="connsiteX1" fmla="*/ 182325 w 810041"/>
              <a:gd name="connsiteY1" fmla="*/ 622071 h 688859"/>
              <a:gd name="connsiteX2" fmla="*/ 422410 w 810041"/>
              <a:gd name="connsiteY2" fmla="*/ 688458 h 688859"/>
              <a:gd name="connsiteX3" fmla="*/ 802154 w 810041"/>
              <a:gd name="connsiteY3" fmla="*/ 512107 h 688859"/>
              <a:gd name="connsiteX4" fmla="*/ 560619 w 810041"/>
              <a:gd name="connsiteY4" fmla="*/ 35515 h 688859"/>
              <a:gd name="connsiteX5" fmla="*/ 62604 w 810041"/>
              <a:gd name="connsiteY5" fmla="*/ 148286 h 688859"/>
              <a:gd name="connsiteX6" fmla="*/ 35672 w 810041"/>
              <a:gd name="connsiteY6" fmla="*/ 529055 h 688859"/>
              <a:gd name="connsiteX7" fmla="*/ 64916 w 810041"/>
              <a:gd name="connsiteY7" fmla="*/ 656121 h 688859"/>
              <a:gd name="connsiteX0" fmla="*/ 64916 w 790781"/>
              <a:gd name="connsiteY0" fmla="*/ 656121 h 690904"/>
              <a:gd name="connsiteX1" fmla="*/ 182325 w 790781"/>
              <a:gd name="connsiteY1" fmla="*/ 622071 h 690904"/>
              <a:gd name="connsiteX2" fmla="*/ 422410 w 790781"/>
              <a:gd name="connsiteY2" fmla="*/ 688458 h 690904"/>
              <a:gd name="connsiteX3" fmla="*/ 779939 w 790781"/>
              <a:gd name="connsiteY3" fmla="*/ 515286 h 690904"/>
              <a:gd name="connsiteX4" fmla="*/ 560619 w 790781"/>
              <a:gd name="connsiteY4" fmla="*/ 35515 h 690904"/>
              <a:gd name="connsiteX5" fmla="*/ 62604 w 790781"/>
              <a:gd name="connsiteY5" fmla="*/ 148286 h 690904"/>
              <a:gd name="connsiteX6" fmla="*/ 35672 w 790781"/>
              <a:gd name="connsiteY6" fmla="*/ 529055 h 690904"/>
              <a:gd name="connsiteX7" fmla="*/ 64916 w 790781"/>
              <a:gd name="connsiteY7" fmla="*/ 656121 h 690904"/>
              <a:gd name="connsiteX0" fmla="*/ 64916 w 793028"/>
              <a:gd name="connsiteY0" fmla="*/ 656121 h 690904"/>
              <a:gd name="connsiteX1" fmla="*/ 182325 w 793028"/>
              <a:gd name="connsiteY1" fmla="*/ 622071 h 690904"/>
              <a:gd name="connsiteX2" fmla="*/ 422410 w 793028"/>
              <a:gd name="connsiteY2" fmla="*/ 688458 h 690904"/>
              <a:gd name="connsiteX3" fmla="*/ 779939 w 793028"/>
              <a:gd name="connsiteY3" fmla="*/ 515286 h 690904"/>
              <a:gd name="connsiteX4" fmla="*/ 560619 w 793028"/>
              <a:gd name="connsiteY4" fmla="*/ 35515 h 690904"/>
              <a:gd name="connsiteX5" fmla="*/ 62604 w 793028"/>
              <a:gd name="connsiteY5" fmla="*/ 148286 h 690904"/>
              <a:gd name="connsiteX6" fmla="*/ 35672 w 793028"/>
              <a:gd name="connsiteY6" fmla="*/ 529055 h 690904"/>
              <a:gd name="connsiteX7" fmla="*/ 64916 w 793028"/>
              <a:gd name="connsiteY7" fmla="*/ 656121 h 690904"/>
              <a:gd name="connsiteX0" fmla="*/ 64916 w 790343"/>
              <a:gd name="connsiteY0" fmla="*/ 656121 h 691923"/>
              <a:gd name="connsiteX1" fmla="*/ 182325 w 790343"/>
              <a:gd name="connsiteY1" fmla="*/ 622071 h 691923"/>
              <a:gd name="connsiteX2" fmla="*/ 428605 w 790343"/>
              <a:gd name="connsiteY2" fmla="*/ 689503 h 691923"/>
              <a:gd name="connsiteX3" fmla="*/ 779939 w 790343"/>
              <a:gd name="connsiteY3" fmla="*/ 515286 h 691923"/>
              <a:gd name="connsiteX4" fmla="*/ 560619 w 790343"/>
              <a:gd name="connsiteY4" fmla="*/ 35515 h 691923"/>
              <a:gd name="connsiteX5" fmla="*/ 62604 w 790343"/>
              <a:gd name="connsiteY5" fmla="*/ 148286 h 691923"/>
              <a:gd name="connsiteX6" fmla="*/ 35672 w 790343"/>
              <a:gd name="connsiteY6" fmla="*/ 529055 h 691923"/>
              <a:gd name="connsiteX7" fmla="*/ 64916 w 790343"/>
              <a:gd name="connsiteY7" fmla="*/ 656121 h 691923"/>
              <a:gd name="connsiteX0" fmla="*/ 64916 w 790343"/>
              <a:gd name="connsiteY0" fmla="*/ 656121 h 689947"/>
              <a:gd name="connsiteX1" fmla="*/ 182325 w 790343"/>
              <a:gd name="connsiteY1" fmla="*/ 622071 h 689947"/>
              <a:gd name="connsiteX2" fmla="*/ 428605 w 790343"/>
              <a:gd name="connsiteY2" fmla="*/ 689503 h 689947"/>
              <a:gd name="connsiteX3" fmla="*/ 779939 w 790343"/>
              <a:gd name="connsiteY3" fmla="*/ 515286 h 689947"/>
              <a:gd name="connsiteX4" fmla="*/ 560619 w 790343"/>
              <a:gd name="connsiteY4" fmla="*/ 35515 h 689947"/>
              <a:gd name="connsiteX5" fmla="*/ 62604 w 790343"/>
              <a:gd name="connsiteY5" fmla="*/ 148286 h 689947"/>
              <a:gd name="connsiteX6" fmla="*/ 35672 w 790343"/>
              <a:gd name="connsiteY6" fmla="*/ 529055 h 689947"/>
              <a:gd name="connsiteX7" fmla="*/ 64916 w 790343"/>
              <a:gd name="connsiteY7" fmla="*/ 656121 h 689947"/>
              <a:gd name="connsiteX0" fmla="*/ 64916 w 790343"/>
              <a:gd name="connsiteY0" fmla="*/ 656121 h 689777"/>
              <a:gd name="connsiteX1" fmla="*/ 182325 w 790343"/>
              <a:gd name="connsiteY1" fmla="*/ 622071 h 689777"/>
              <a:gd name="connsiteX2" fmla="*/ 428605 w 790343"/>
              <a:gd name="connsiteY2" fmla="*/ 689503 h 689777"/>
              <a:gd name="connsiteX3" fmla="*/ 779939 w 790343"/>
              <a:gd name="connsiteY3" fmla="*/ 515286 h 689777"/>
              <a:gd name="connsiteX4" fmla="*/ 560619 w 790343"/>
              <a:gd name="connsiteY4" fmla="*/ 35515 h 689777"/>
              <a:gd name="connsiteX5" fmla="*/ 62604 w 790343"/>
              <a:gd name="connsiteY5" fmla="*/ 148286 h 689777"/>
              <a:gd name="connsiteX6" fmla="*/ 35672 w 790343"/>
              <a:gd name="connsiteY6" fmla="*/ 529055 h 689777"/>
              <a:gd name="connsiteX7" fmla="*/ 64916 w 790343"/>
              <a:gd name="connsiteY7" fmla="*/ 656121 h 689777"/>
              <a:gd name="connsiteX0" fmla="*/ 64916 w 790280"/>
              <a:gd name="connsiteY0" fmla="*/ 656121 h 678431"/>
              <a:gd name="connsiteX1" fmla="*/ 182325 w 790280"/>
              <a:gd name="connsiteY1" fmla="*/ 622071 h 678431"/>
              <a:gd name="connsiteX2" fmla="*/ 429493 w 790280"/>
              <a:gd name="connsiteY2" fmla="*/ 678110 h 678431"/>
              <a:gd name="connsiteX3" fmla="*/ 779939 w 790280"/>
              <a:gd name="connsiteY3" fmla="*/ 515286 h 678431"/>
              <a:gd name="connsiteX4" fmla="*/ 560619 w 790280"/>
              <a:gd name="connsiteY4" fmla="*/ 35515 h 678431"/>
              <a:gd name="connsiteX5" fmla="*/ 62604 w 790280"/>
              <a:gd name="connsiteY5" fmla="*/ 148286 h 678431"/>
              <a:gd name="connsiteX6" fmla="*/ 35672 w 790280"/>
              <a:gd name="connsiteY6" fmla="*/ 529055 h 678431"/>
              <a:gd name="connsiteX7" fmla="*/ 64916 w 790280"/>
              <a:gd name="connsiteY7" fmla="*/ 656121 h 678431"/>
              <a:gd name="connsiteX0" fmla="*/ 70894 w 796258"/>
              <a:gd name="connsiteY0" fmla="*/ 656121 h 678431"/>
              <a:gd name="connsiteX1" fmla="*/ 188303 w 796258"/>
              <a:gd name="connsiteY1" fmla="*/ 622071 h 678431"/>
              <a:gd name="connsiteX2" fmla="*/ 435471 w 796258"/>
              <a:gd name="connsiteY2" fmla="*/ 678110 h 678431"/>
              <a:gd name="connsiteX3" fmla="*/ 785917 w 796258"/>
              <a:gd name="connsiteY3" fmla="*/ 515286 h 678431"/>
              <a:gd name="connsiteX4" fmla="*/ 566597 w 796258"/>
              <a:gd name="connsiteY4" fmla="*/ 35515 h 678431"/>
              <a:gd name="connsiteX5" fmla="*/ 68582 w 796258"/>
              <a:gd name="connsiteY5" fmla="*/ 148286 h 678431"/>
              <a:gd name="connsiteX6" fmla="*/ 41650 w 796258"/>
              <a:gd name="connsiteY6" fmla="*/ 529055 h 678431"/>
              <a:gd name="connsiteX7" fmla="*/ 70894 w 796258"/>
              <a:gd name="connsiteY7" fmla="*/ 656121 h 678431"/>
              <a:gd name="connsiteX0" fmla="*/ 70894 w 788238"/>
              <a:gd name="connsiteY0" fmla="*/ 660976 h 683286"/>
              <a:gd name="connsiteX1" fmla="*/ 188303 w 788238"/>
              <a:gd name="connsiteY1" fmla="*/ 626926 h 683286"/>
              <a:gd name="connsiteX2" fmla="*/ 435471 w 788238"/>
              <a:gd name="connsiteY2" fmla="*/ 682965 h 683286"/>
              <a:gd name="connsiteX3" fmla="*/ 785917 w 788238"/>
              <a:gd name="connsiteY3" fmla="*/ 520141 h 683286"/>
              <a:gd name="connsiteX4" fmla="*/ 566597 w 788238"/>
              <a:gd name="connsiteY4" fmla="*/ 40370 h 683286"/>
              <a:gd name="connsiteX5" fmla="*/ 130241 w 788238"/>
              <a:gd name="connsiteY5" fmla="*/ 37790 h 683286"/>
              <a:gd name="connsiteX6" fmla="*/ 68582 w 788238"/>
              <a:gd name="connsiteY6" fmla="*/ 153141 h 683286"/>
              <a:gd name="connsiteX7" fmla="*/ 41650 w 788238"/>
              <a:gd name="connsiteY7" fmla="*/ 533910 h 683286"/>
              <a:gd name="connsiteX8" fmla="*/ 70894 w 788238"/>
              <a:gd name="connsiteY8" fmla="*/ 660976 h 683286"/>
              <a:gd name="connsiteX0" fmla="*/ 102394 w 819738"/>
              <a:gd name="connsiteY0" fmla="*/ 660976 h 683286"/>
              <a:gd name="connsiteX1" fmla="*/ 219803 w 819738"/>
              <a:gd name="connsiteY1" fmla="*/ 626926 h 683286"/>
              <a:gd name="connsiteX2" fmla="*/ 466971 w 819738"/>
              <a:gd name="connsiteY2" fmla="*/ 682965 h 683286"/>
              <a:gd name="connsiteX3" fmla="*/ 817417 w 819738"/>
              <a:gd name="connsiteY3" fmla="*/ 520141 h 683286"/>
              <a:gd name="connsiteX4" fmla="*/ 598097 w 819738"/>
              <a:gd name="connsiteY4" fmla="*/ 40370 h 683286"/>
              <a:gd name="connsiteX5" fmla="*/ 161741 w 819738"/>
              <a:gd name="connsiteY5" fmla="*/ 37790 h 683286"/>
              <a:gd name="connsiteX6" fmla="*/ 39456 w 819738"/>
              <a:gd name="connsiteY6" fmla="*/ 166527 h 683286"/>
              <a:gd name="connsiteX7" fmla="*/ 73150 w 819738"/>
              <a:gd name="connsiteY7" fmla="*/ 533910 h 683286"/>
              <a:gd name="connsiteX8" fmla="*/ 102394 w 819738"/>
              <a:gd name="connsiteY8" fmla="*/ 660976 h 683286"/>
              <a:gd name="connsiteX0" fmla="*/ 102394 w 819738"/>
              <a:gd name="connsiteY0" fmla="*/ 660976 h 683286"/>
              <a:gd name="connsiteX1" fmla="*/ 219803 w 819738"/>
              <a:gd name="connsiteY1" fmla="*/ 626926 h 683286"/>
              <a:gd name="connsiteX2" fmla="*/ 466971 w 819738"/>
              <a:gd name="connsiteY2" fmla="*/ 682965 h 683286"/>
              <a:gd name="connsiteX3" fmla="*/ 817417 w 819738"/>
              <a:gd name="connsiteY3" fmla="*/ 520141 h 683286"/>
              <a:gd name="connsiteX4" fmla="*/ 598097 w 819738"/>
              <a:gd name="connsiteY4" fmla="*/ 40370 h 683286"/>
              <a:gd name="connsiteX5" fmla="*/ 161741 w 819738"/>
              <a:gd name="connsiteY5" fmla="*/ 37790 h 683286"/>
              <a:gd name="connsiteX6" fmla="*/ 39456 w 819738"/>
              <a:gd name="connsiteY6" fmla="*/ 166527 h 683286"/>
              <a:gd name="connsiteX7" fmla="*/ 73150 w 819738"/>
              <a:gd name="connsiteY7" fmla="*/ 533910 h 683286"/>
              <a:gd name="connsiteX8" fmla="*/ 102394 w 819738"/>
              <a:gd name="connsiteY8" fmla="*/ 660976 h 683286"/>
              <a:gd name="connsiteX0" fmla="*/ 102394 w 822135"/>
              <a:gd name="connsiteY0" fmla="*/ 660976 h 683286"/>
              <a:gd name="connsiteX1" fmla="*/ 219803 w 822135"/>
              <a:gd name="connsiteY1" fmla="*/ 626926 h 683286"/>
              <a:gd name="connsiteX2" fmla="*/ 466971 w 822135"/>
              <a:gd name="connsiteY2" fmla="*/ 682965 h 683286"/>
              <a:gd name="connsiteX3" fmla="*/ 817417 w 822135"/>
              <a:gd name="connsiteY3" fmla="*/ 520141 h 683286"/>
              <a:gd name="connsiteX4" fmla="*/ 598097 w 822135"/>
              <a:gd name="connsiteY4" fmla="*/ 40370 h 683286"/>
              <a:gd name="connsiteX5" fmla="*/ 161741 w 822135"/>
              <a:gd name="connsiteY5" fmla="*/ 37790 h 683286"/>
              <a:gd name="connsiteX6" fmla="*/ 39456 w 822135"/>
              <a:gd name="connsiteY6" fmla="*/ 166527 h 683286"/>
              <a:gd name="connsiteX7" fmla="*/ 73150 w 822135"/>
              <a:gd name="connsiteY7" fmla="*/ 533910 h 683286"/>
              <a:gd name="connsiteX8" fmla="*/ 102394 w 822135"/>
              <a:gd name="connsiteY8" fmla="*/ 660976 h 683286"/>
              <a:gd name="connsiteX0" fmla="*/ 102394 w 827816"/>
              <a:gd name="connsiteY0" fmla="*/ 660976 h 683286"/>
              <a:gd name="connsiteX1" fmla="*/ 219803 w 827816"/>
              <a:gd name="connsiteY1" fmla="*/ 626926 h 683286"/>
              <a:gd name="connsiteX2" fmla="*/ 466971 w 827816"/>
              <a:gd name="connsiteY2" fmla="*/ 682965 h 683286"/>
              <a:gd name="connsiteX3" fmla="*/ 817417 w 827816"/>
              <a:gd name="connsiteY3" fmla="*/ 520141 h 683286"/>
              <a:gd name="connsiteX4" fmla="*/ 598097 w 827816"/>
              <a:gd name="connsiteY4" fmla="*/ 40370 h 683286"/>
              <a:gd name="connsiteX5" fmla="*/ 161741 w 827816"/>
              <a:gd name="connsiteY5" fmla="*/ 37790 h 683286"/>
              <a:gd name="connsiteX6" fmla="*/ 39456 w 827816"/>
              <a:gd name="connsiteY6" fmla="*/ 166527 h 683286"/>
              <a:gd name="connsiteX7" fmla="*/ 73150 w 827816"/>
              <a:gd name="connsiteY7" fmla="*/ 533910 h 683286"/>
              <a:gd name="connsiteX8" fmla="*/ 102394 w 827816"/>
              <a:gd name="connsiteY8" fmla="*/ 660976 h 683286"/>
              <a:gd name="connsiteX0" fmla="*/ 102394 w 827816"/>
              <a:gd name="connsiteY0" fmla="*/ 655435 h 677745"/>
              <a:gd name="connsiteX1" fmla="*/ 219803 w 827816"/>
              <a:gd name="connsiteY1" fmla="*/ 621385 h 677745"/>
              <a:gd name="connsiteX2" fmla="*/ 466971 w 827816"/>
              <a:gd name="connsiteY2" fmla="*/ 677424 h 677745"/>
              <a:gd name="connsiteX3" fmla="*/ 817417 w 827816"/>
              <a:gd name="connsiteY3" fmla="*/ 514600 h 677745"/>
              <a:gd name="connsiteX4" fmla="*/ 598097 w 827816"/>
              <a:gd name="connsiteY4" fmla="*/ 34829 h 677745"/>
              <a:gd name="connsiteX5" fmla="*/ 161741 w 827816"/>
              <a:gd name="connsiteY5" fmla="*/ 32249 h 677745"/>
              <a:gd name="connsiteX6" fmla="*/ 39456 w 827816"/>
              <a:gd name="connsiteY6" fmla="*/ 160986 h 677745"/>
              <a:gd name="connsiteX7" fmla="*/ 73150 w 827816"/>
              <a:gd name="connsiteY7" fmla="*/ 528369 h 677745"/>
              <a:gd name="connsiteX8" fmla="*/ 102394 w 827816"/>
              <a:gd name="connsiteY8" fmla="*/ 655435 h 677745"/>
              <a:gd name="connsiteX0" fmla="*/ 102394 w 827816"/>
              <a:gd name="connsiteY0" fmla="*/ 657723 h 680033"/>
              <a:gd name="connsiteX1" fmla="*/ 219803 w 827816"/>
              <a:gd name="connsiteY1" fmla="*/ 623673 h 680033"/>
              <a:gd name="connsiteX2" fmla="*/ 466971 w 827816"/>
              <a:gd name="connsiteY2" fmla="*/ 679712 h 680033"/>
              <a:gd name="connsiteX3" fmla="*/ 817417 w 827816"/>
              <a:gd name="connsiteY3" fmla="*/ 516888 h 680033"/>
              <a:gd name="connsiteX4" fmla="*/ 598097 w 827816"/>
              <a:gd name="connsiteY4" fmla="*/ 37117 h 680033"/>
              <a:gd name="connsiteX5" fmla="*/ 166920 w 827816"/>
              <a:gd name="connsiteY5" fmla="*/ 28238 h 680033"/>
              <a:gd name="connsiteX6" fmla="*/ 39456 w 827816"/>
              <a:gd name="connsiteY6" fmla="*/ 163274 h 680033"/>
              <a:gd name="connsiteX7" fmla="*/ 73150 w 827816"/>
              <a:gd name="connsiteY7" fmla="*/ 530657 h 680033"/>
              <a:gd name="connsiteX8" fmla="*/ 102394 w 827816"/>
              <a:gd name="connsiteY8" fmla="*/ 657723 h 68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816" h="680033">
                <a:moveTo>
                  <a:pt x="102394" y="657723"/>
                </a:moveTo>
                <a:cubicBezTo>
                  <a:pt x="140688" y="602847"/>
                  <a:pt x="185923" y="620695"/>
                  <a:pt x="219803" y="623673"/>
                </a:cubicBezTo>
                <a:cubicBezTo>
                  <a:pt x="271252" y="622689"/>
                  <a:pt x="365931" y="685029"/>
                  <a:pt x="466971" y="679712"/>
                </a:cubicBezTo>
                <a:cubicBezTo>
                  <a:pt x="696360" y="667642"/>
                  <a:pt x="784318" y="648443"/>
                  <a:pt x="817417" y="516888"/>
                </a:cubicBezTo>
                <a:cubicBezTo>
                  <a:pt x="850516" y="385333"/>
                  <a:pt x="811620" y="101367"/>
                  <a:pt x="598097" y="37117"/>
                </a:cubicBezTo>
                <a:cubicBezTo>
                  <a:pt x="456880" y="-28858"/>
                  <a:pt x="249923" y="9443"/>
                  <a:pt x="166920" y="28238"/>
                </a:cubicBezTo>
                <a:cubicBezTo>
                  <a:pt x="83918" y="47033"/>
                  <a:pt x="79457" y="85818"/>
                  <a:pt x="39456" y="163274"/>
                </a:cubicBezTo>
                <a:cubicBezTo>
                  <a:pt x="-32204" y="262838"/>
                  <a:pt x="2619" y="446188"/>
                  <a:pt x="73150" y="530657"/>
                </a:cubicBezTo>
                <a:cubicBezTo>
                  <a:pt x="118717" y="607676"/>
                  <a:pt x="102394" y="657723"/>
                  <a:pt x="102394" y="65772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FB677CD-9BE2-4154-B181-8B3261497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62673" flipH="1">
            <a:off x="925880" y="568325"/>
            <a:ext cx="5067123" cy="279630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448" h="873038">
                <a:moveTo>
                  <a:pt x="628580" y="873029"/>
                </a:moveTo>
                <a:cubicBezTo>
                  <a:pt x="712019" y="861599"/>
                  <a:pt x="779646" y="801591"/>
                  <a:pt x="820985" y="803115"/>
                </a:cubicBezTo>
                <a:cubicBezTo>
                  <a:pt x="890136" y="805782"/>
                  <a:pt x="1102925" y="778255"/>
                  <a:pt x="1179791" y="630332"/>
                </a:cubicBezTo>
                <a:cubicBezTo>
                  <a:pt x="1256658" y="482408"/>
                  <a:pt x="1285233" y="316959"/>
                  <a:pt x="1178744" y="192753"/>
                </a:cubicBezTo>
                <a:cubicBezTo>
                  <a:pt x="1072254" y="68547"/>
                  <a:pt x="897566" y="-62326"/>
                  <a:pt x="459416" y="32447"/>
                </a:cubicBezTo>
                <a:cubicBezTo>
                  <a:pt x="21266" y="127221"/>
                  <a:pt x="-22359" y="453262"/>
                  <a:pt x="7264" y="595184"/>
                </a:cubicBezTo>
                <a:cubicBezTo>
                  <a:pt x="36887" y="737107"/>
                  <a:pt x="503802" y="728534"/>
                  <a:pt x="545617" y="737202"/>
                </a:cubicBezTo>
                <a:cubicBezTo>
                  <a:pt x="727068" y="773873"/>
                  <a:pt x="628580" y="873029"/>
                  <a:pt x="628580" y="873029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6B59E43-F25A-4E40-BB1C-4D293A1E4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62673" flipH="1">
            <a:off x="844945" y="555917"/>
            <a:ext cx="5067125" cy="279630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448" h="873038">
                <a:moveTo>
                  <a:pt x="628580" y="873029"/>
                </a:moveTo>
                <a:cubicBezTo>
                  <a:pt x="712019" y="861599"/>
                  <a:pt x="779646" y="801591"/>
                  <a:pt x="820985" y="803115"/>
                </a:cubicBezTo>
                <a:cubicBezTo>
                  <a:pt x="890136" y="805782"/>
                  <a:pt x="1102925" y="778255"/>
                  <a:pt x="1179791" y="630332"/>
                </a:cubicBezTo>
                <a:cubicBezTo>
                  <a:pt x="1256658" y="482408"/>
                  <a:pt x="1285233" y="316959"/>
                  <a:pt x="1178744" y="192753"/>
                </a:cubicBezTo>
                <a:cubicBezTo>
                  <a:pt x="1072254" y="68547"/>
                  <a:pt x="897566" y="-62326"/>
                  <a:pt x="459416" y="32447"/>
                </a:cubicBezTo>
                <a:cubicBezTo>
                  <a:pt x="21266" y="127221"/>
                  <a:pt x="-22359" y="453262"/>
                  <a:pt x="7264" y="595184"/>
                </a:cubicBezTo>
                <a:cubicBezTo>
                  <a:pt x="36887" y="737107"/>
                  <a:pt x="503802" y="728534"/>
                  <a:pt x="545617" y="737202"/>
                </a:cubicBezTo>
                <a:cubicBezTo>
                  <a:pt x="727068" y="773873"/>
                  <a:pt x="628580" y="873029"/>
                  <a:pt x="628580" y="87302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2D09D-162B-6CA5-6CF4-0744E3A35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2163" y="1083194"/>
            <a:ext cx="4623517" cy="2452878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What about these compound words?</a:t>
            </a:r>
          </a:p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7E7745-FA17-784A-2E47-4EAC680B935A}"/>
              </a:ext>
            </a:extLst>
          </p:cNvPr>
          <p:cNvSpPr txBox="1"/>
          <p:nvPr/>
        </p:nvSpPr>
        <p:spPr>
          <a:xfrm>
            <a:off x="1810757" y="1564421"/>
            <a:ext cx="2986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“Made from something”</a:t>
            </a:r>
          </a:p>
        </p:txBody>
      </p:sp>
    </p:spTree>
    <p:extLst>
      <p:ext uri="{BB962C8B-B14F-4D97-AF65-F5344CB8AC3E}">
        <p14:creationId xmlns:p14="http://schemas.microsoft.com/office/powerpoint/2010/main" val="217302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9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293528E-0CA3-4E56-B7A0-091C0AB0C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B2D586-6250-D76C-45B5-C24976C3D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40" y="4976537"/>
            <a:ext cx="10658121" cy="8759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English Inflectional Morphemes </a:t>
            </a:r>
          </a:p>
        </p:txBody>
      </p:sp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21711" y="313659"/>
            <a:ext cx="11418399" cy="4399017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0 w 7680682"/>
              <a:gd name="connsiteY4" fmla="*/ 60538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42138 w 7680682"/>
              <a:gd name="connsiteY4" fmla="*/ 40219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9875 w 7688439"/>
              <a:gd name="connsiteY0" fmla="*/ 6433518 h 6433552"/>
              <a:gd name="connsiteX1" fmla="*/ 6560587 w 7688439"/>
              <a:gd name="connsiteY1" fmla="*/ 6424418 h 6433552"/>
              <a:gd name="connsiteX2" fmla="*/ 995539 w 7688439"/>
              <a:gd name="connsiteY2" fmla="*/ 6393888 h 6433552"/>
              <a:gd name="connsiteX3" fmla="*/ 7757 w 7688439"/>
              <a:gd name="connsiteY3" fmla="*/ 6365104 h 6433552"/>
              <a:gd name="connsiteX4" fmla="*/ 49895 w 7688439"/>
              <a:gd name="connsiteY4" fmla="*/ 40219 h 6433552"/>
              <a:gd name="connsiteX5" fmla="*/ 241539 w 7688439"/>
              <a:gd name="connsiteY5" fmla="*/ 0 h 6433552"/>
              <a:gd name="connsiteX6" fmla="*/ 6439076 w 7688439"/>
              <a:gd name="connsiteY6" fmla="*/ 28166 h 6433552"/>
              <a:gd name="connsiteX7" fmla="*/ 7639227 w 7688439"/>
              <a:gd name="connsiteY7" fmla="*/ 58697 h 6433552"/>
              <a:gd name="connsiteX8" fmla="*/ 7567789 w 7688439"/>
              <a:gd name="connsiteY8" fmla="*/ 6302294 h 6433552"/>
              <a:gd name="connsiteX9" fmla="*/ 7402081 w 7688439"/>
              <a:gd name="connsiteY9" fmla="*/ 6430320 h 6433552"/>
              <a:gd name="connsiteX10" fmla="*/ 7149875 w 7688439"/>
              <a:gd name="connsiteY10" fmla="*/ 6433518 h 6433552"/>
              <a:gd name="connsiteX0" fmla="*/ 7149875 w 7664186"/>
              <a:gd name="connsiteY0" fmla="*/ 6433518 h 6433552"/>
              <a:gd name="connsiteX1" fmla="*/ 6560587 w 7664186"/>
              <a:gd name="connsiteY1" fmla="*/ 6424418 h 6433552"/>
              <a:gd name="connsiteX2" fmla="*/ 995539 w 7664186"/>
              <a:gd name="connsiteY2" fmla="*/ 6393888 h 6433552"/>
              <a:gd name="connsiteX3" fmla="*/ 7757 w 7664186"/>
              <a:gd name="connsiteY3" fmla="*/ 6365104 h 6433552"/>
              <a:gd name="connsiteX4" fmla="*/ 49895 w 7664186"/>
              <a:gd name="connsiteY4" fmla="*/ 40219 h 6433552"/>
              <a:gd name="connsiteX5" fmla="*/ 241539 w 7664186"/>
              <a:gd name="connsiteY5" fmla="*/ 0 h 6433552"/>
              <a:gd name="connsiteX6" fmla="*/ 6439076 w 7664186"/>
              <a:gd name="connsiteY6" fmla="*/ 28166 h 6433552"/>
              <a:gd name="connsiteX7" fmla="*/ 7639227 w 7664186"/>
              <a:gd name="connsiteY7" fmla="*/ 58697 h 6433552"/>
              <a:gd name="connsiteX8" fmla="*/ 7567789 w 7664186"/>
              <a:gd name="connsiteY8" fmla="*/ 6302294 h 6433552"/>
              <a:gd name="connsiteX9" fmla="*/ 7402081 w 7664186"/>
              <a:gd name="connsiteY9" fmla="*/ 6430320 h 6433552"/>
              <a:gd name="connsiteX10" fmla="*/ 7149875 w 7664186"/>
              <a:gd name="connsiteY10" fmla="*/ 6433518 h 6433552"/>
              <a:gd name="connsiteX0" fmla="*/ 7149875 w 7657158"/>
              <a:gd name="connsiteY0" fmla="*/ 6433518 h 6433552"/>
              <a:gd name="connsiteX1" fmla="*/ 6560587 w 7657158"/>
              <a:gd name="connsiteY1" fmla="*/ 6424418 h 6433552"/>
              <a:gd name="connsiteX2" fmla="*/ 995539 w 7657158"/>
              <a:gd name="connsiteY2" fmla="*/ 6393888 h 6433552"/>
              <a:gd name="connsiteX3" fmla="*/ 7757 w 7657158"/>
              <a:gd name="connsiteY3" fmla="*/ 6365104 h 6433552"/>
              <a:gd name="connsiteX4" fmla="*/ 49895 w 7657158"/>
              <a:gd name="connsiteY4" fmla="*/ 40219 h 6433552"/>
              <a:gd name="connsiteX5" fmla="*/ 241539 w 7657158"/>
              <a:gd name="connsiteY5" fmla="*/ 0 h 6433552"/>
              <a:gd name="connsiteX6" fmla="*/ 6439076 w 7657158"/>
              <a:gd name="connsiteY6" fmla="*/ 28166 h 6433552"/>
              <a:gd name="connsiteX7" fmla="*/ 7639227 w 7657158"/>
              <a:gd name="connsiteY7" fmla="*/ 58697 h 6433552"/>
              <a:gd name="connsiteX8" fmla="*/ 7567789 w 7657158"/>
              <a:gd name="connsiteY8" fmla="*/ 6302294 h 6433552"/>
              <a:gd name="connsiteX9" fmla="*/ 7402081 w 7657158"/>
              <a:gd name="connsiteY9" fmla="*/ 6430320 h 6433552"/>
              <a:gd name="connsiteX10" fmla="*/ 7149875 w 7657158"/>
              <a:gd name="connsiteY10" fmla="*/ 6433518 h 6433552"/>
              <a:gd name="connsiteX0" fmla="*/ 7149875 w 7661310"/>
              <a:gd name="connsiteY0" fmla="*/ 6433518 h 6452113"/>
              <a:gd name="connsiteX1" fmla="*/ 6560587 w 7661310"/>
              <a:gd name="connsiteY1" fmla="*/ 6424418 h 6452113"/>
              <a:gd name="connsiteX2" fmla="*/ 995539 w 7661310"/>
              <a:gd name="connsiteY2" fmla="*/ 6393888 h 6452113"/>
              <a:gd name="connsiteX3" fmla="*/ 7757 w 7661310"/>
              <a:gd name="connsiteY3" fmla="*/ 6365104 h 6452113"/>
              <a:gd name="connsiteX4" fmla="*/ 49895 w 7661310"/>
              <a:gd name="connsiteY4" fmla="*/ 40219 h 6452113"/>
              <a:gd name="connsiteX5" fmla="*/ 241539 w 7661310"/>
              <a:gd name="connsiteY5" fmla="*/ 0 h 6452113"/>
              <a:gd name="connsiteX6" fmla="*/ 6439076 w 7661310"/>
              <a:gd name="connsiteY6" fmla="*/ 28166 h 6452113"/>
              <a:gd name="connsiteX7" fmla="*/ 7639227 w 7661310"/>
              <a:gd name="connsiteY7" fmla="*/ 58697 h 6452113"/>
              <a:gd name="connsiteX8" fmla="*/ 7589645 w 7661310"/>
              <a:gd name="connsiteY8" fmla="*/ 6366021 h 6452113"/>
              <a:gd name="connsiteX9" fmla="*/ 7402081 w 7661310"/>
              <a:gd name="connsiteY9" fmla="*/ 6430320 h 6452113"/>
              <a:gd name="connsiteX10" fmla="*/ 7149875 w 7661310"/>
              <a:gd name="connsiteY10" fmla="*/ 6433518 h 6452113"/>
              <a:gd name="connsiteX0" fmla="*/ 7149875 w 7657523"/>
              <a:gd name="connsiteY0" fmla="*/ 6433518 h 6452112"/>
              <a:gd name="connsiteX1" fmla="*/ 6560587 w 7657523"/>
              <a:gd name="connsiteY1" fmla="*/ 6424418 h 6452112"/>
              <a:gd name="connsiteX2" fmla="*/ 995539 w 7657523"/>
              <a:gd name="connsiteY2" fmla="*/ 6393888 h 6452112"/>
              <a:gd name="connsiteX3" fmla="*/ 7757 w 7657523"/>
              <a:gd name="connsiteY3" fmla="*/ 6365104 h 6452112"/>
              <a:gd name="connsiteX4" fmla="*/ 49895 w 7657523"/>
              <a:gd name="connsiteY4" fmla="*/ 40219 h 6452112"/>
              <a:gd name="connsiteX5" fmla="*/ 241539 w 7657523"/>
              <a:gd name="connsiteY5" fmla="*/ 0 h 6452112"/>
              <a:gd name="connsiteX6" fmla="*/ 6439076 w 7657523"/>
              <a:gd name="connsiteY6" fmla="*/ 28166 h 6452112"/>
              <a:gd name="connsiteX7" fmla="*/ 7639227 w 7657523"/>
              <a:gd name="connsiteY7" fmla="*/ 58697 h 6452112"/>
              <a:gd name="connsiteX8" fmla="*/ 7589645 w 7657523"/>
              <a:gd name="connsiteY8" fmla="*/ 6366021 h 6452112"/>
              <a:gd name="connsiteX9" fmla="*/ 7402081 w 7657523"/>
              <a:gd name="connsiteY9" fmla="*/ 6430320 h 6452112"/>
              <a:gd name="connsiteX10" fmla="*/ 7149875 w 7657523"/>
              <a:gd name="connsiteY10" fmla="*/ 6433518 h 6452112"/>
              <a:gd name="connsiteX0" fmla="*/ 7149875 w 7639227"/>
              <a:gd name="connsiteY0" fmla="*/ 6433518 h 6452112"/>
              <a:gd name="connsiteX1" fmla="*/ 6560587 w 7639227"/>
              <a:gd name="connsiteY1" fmla="*/ 6424418 h 6452112"/>
              <a:gd name="connsiteX2" fmla="*/ 995539 w 7639227"/>
              <a:gd name="connsiteY2" fmla="*/ 6393888 h 6452112"/>
              <a:gd name="connsiteX3" fmla="*/ 7757 w 7639227"/>
              <a:gd name="connsiteY3" fmla="*/ 6365104 h 6452112"/>
              <a:gd name="connsiteX4" fmla="*/ 49895 w 7639227"/>
              <a:gd name="connsiteY4" fmla="*/ 40219 h 6452112"/>
              <a:gd name="connsiteX5" fmla="*/ 241539 w 7639227"/>
              <a:gd name="connsiteY5" fmla="*/ 0 h 6452112"/>
              <a:gd name="connsiteX6" fmla="*/ 6439076 w 7639227"/>
              <a:gd name="connsiteY6" fmla="*/ 28166 h 6452112"/>
              <a:gd name="connsiteX7" fmla="*/ 7639227 w 7639227"/>
              <a:gd name="connsiteY7" fmla="*/ 58697 h 6452112"/>
              <a:gd name="connsiteX8" fmla="*/ 7589645 w 7639227"/>
              <a:gd name="connsiteY8" fmla="*/ 6366021 h 6452112"/>
              <a:gd name="connsiteX9" fmla="*/ 7402081 w 7639227"/>
              <a:gd name="connsiteY9" fmla="*/ 6430320 h 6452112"/>
              <a:gd name="connsiteX10" fmla="*/ 7149875 w 7639227"/>
              <a:gd name="connsiteY10" fmla="*/ 6433518 h 6452112"/>
              <a:gd name="connsiteX0" fmla="*/ 7149875 w 7641711"/>
              <a:gd name="connsiteY0" fmla="*/ 6433518 h 6473199"/>
              <a:gd name="connsiteX1" fmla="*/ 6560587 w 7641711"/>
              <a:gd name="connsiteY1" fmla="*/ 6424418 h 6473199"/>
              <a:gd name="connsiteX2" fmla="*/ 995539 w 7641711"/>
              <a:gd name="connsiteY2" fmla="*/ 6393888 h 6473199"/>
              <a:gd name="connsiteX3" fmla="*/ 7757 w 7641711"/>
              <a:gd name="connsiteY3" fmla="*/ 6365104 h 6473199"/>
              <a:gd name="connsiteX4" fmla="*/ 49895 w 7641711"/>
              <a:gd name="connsiteY4" fmla="*/ 40219 h 6473199"/>
              <a:gd name="connsiteX5" fmla="*/ 241539 w 7641711"/>
              <a:gd name="connsiteY5" fmla="*/ 0 h 6473199"/>
              <a:gd name="connsiteX6" fmla="*/ 6439076 w 7641711"/>
              <a:gd name="connsiteY6" fmla="*/ 28166 h 6473199"/>
              <a:gd name="connsiteX7" fmla="*/ 7639227 w 7641711"/>
              <a:gd name="connsiteY7" fmla="*/ 58697 h 6473199"/>
              <a:gd name="connsiteX8" fmla="*/ 7618786 w 7641711"/>
              <a:gd name="connsiteY8" fmla="*/ 6397885 h 6473199"/>
              <a:gd name="connsiteX9" fmla="*/ 7402081 w 7641711"/>
              <a:gd name="connsiteY9" fmla="*/ 6430320 h 6473199"/>
              <a:gd name="connsiteX10" fmla="*/ 7149875 w 7641711"/>
              <a:gd name="connsiteY10" fmla="*/ 6433518 h 6473199"/>
              <a:gd name="connsiteX0" fmla="*/ 7149875 w 7641711"/>
              <a:gd name="connsiteY0" fmla="*/ 6433518 h 6438168"/>
              <a:gd name="connsiteX1" fmla="*/ 6560587 w 7641711"/>
              <a:gd name="connsiteY1" fmla="*/ 6424418 h 6438168"/>
              <a:gd name="connsiteX2" fmla="*/ 995539 w 7641711"/>
              <a:gd name="connsiteY2" fmla="*/ 6393888 h 6438168"/>
              <a:gd name="connsiteX3" fmla="*/ 7757 w 7641711"/>
              <a:gd name="connsiteY3" fmla="*/ 6365104 h 6438168"/>
              <a:gd name="connsiteX4" fmla="*/ 49895 w 7641711"/>
              <a:gd name="connsiteY4" fmla="*/ 40219 h 6438168"/>
              <a:gd name="connsiteX5" fmla="*/ 241539 w 7641711"/>
              <a:gd name="connsiteY5" fmla="*/ 0 h 6438168"/>
              <a:gd name="connsiteX6" fmla="*/ 6439076 w 7641711"/>
              <a:gd name="connsiteY6" fmla="*/ 28166 h 6438168"/>
              <a:gd name="connsiteX7" fmla="*/ 7639227 w 7641711"/>
              <a:gd name="connsiteY7" fmla="*/ 58697 h 6438168"/>
              <a:gd name="connsiteX8" fmla="*/ 7618786 w 7641711"/>
              <a:gd name="connsiteY8" fmla="*/ 6397885 h 6438168"/>
              <a:gd name="connsiteX9" fmla="*/ 7402081 w 7641711"/>
              <a:gd name="connsiteY9" fmla="*/ 6430320 h 6438168"/>
              <a:gd name="connsiteX10" fmla="*/ 7149875 w 7641711"/>
              <a:gd name="connsiteY10" fmla="*/ 6433518 h 64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41711" h="6438168">
                <a:moveTo>
                  <a:pt x="7149875" y="6433518"/>
                </a:moveTo>
                <a:cubicBezTo>
                  <a:pt x="6975114" y="6433129"/>
                  <a:pt x="6756136" y="6429491"/>
                  <a:pt x="6560587" y="6424418"/>
                </a:cubicBezTo>
                <a:lnTo>
                  <a:pt x="995539" y="6393888"/>
                </a:lnTo>
                <a:lnTo>
                  <a:pt x="7757" y="6365104"/>
                </a:lnTo>
                <a:cubicBezTo>
                  <a:pt x="-20334" y="4216169"/>
                  <a:pt x="35849" y="2148514"/>
                  <a:pt x="49895" y="40219"/>
                </a:cubicBezTo>
                <a:lnTo>
                  <a:pt x="241539" y="0"/>
                </a:lnTo>
                <a:lnTo>
                  <a:pt x="6439076" y="28166"/>
                </a:lnTo>
                <a:cubicBezTo>
                  <a:pt x="6939139" y="58697"/>
                  <a:pt x="7296327" y="28165"/>
                  <a:pt x="7639227" y="58697"/>
                </a:cubicBezTo>
                <a:cubicBezTo>
                  <a:pt x="7638435" y="2070139"/>
                  <a:pt x="7653203" y="4107561"/>
                  <a:pt x="7618786" y="6397885"/>
                </a:cubicBezTo>
                <a:cubicBezTo>
                  <a:pt x="7625166" y="6478264"/>
                  <a:pt x="7566387" y="6409966"/>
                  <a:pt x="7402081" y="6430320"/>
                </a:cubicBezTo>
                <a:cubicBezTo>
                  <a:pt x="7343671" y="6432816"/>
                  <a:pt x="7254732" y="6433752"/>
                  <a:pt x="7149875" y="6433518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close-up of a book&#10;&#10;Description automatically generated">
            <a:extLst>
              <a:ext uri="{FF2B5EF4-FFF2-40B4-BE49-F238E27FC236}">
                <a16:creationId xmlns:a16="http://schemas.microsoft.com/office/drawing/2014/main" id="{EF46DFA1-90E7-867A-4F80-8B6B327A8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535"/>
          <a:stretch/>
        </p:blipFill>
        <p:spPr>
          <a:xfrm>
            <a:off x="674857" y="740164"/>
            <a:ext cx="10889025" cy="354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7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D2A7128-270D-45DD-B0C7-24FF46222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1734980-3A14-4021-8D8C-42AC55C39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574"/>
            <a:ext cx="6364515" cy="6858000"/>
          </a:xfrm>
          <a:custGeom>
            <a:avLst/>
            <a:gdLst>
              <a:gd name="connsiteX0" fmla="*/ 7430701 w 7551955"/>
              <a:gd name="connsiteY0" fmla="*/ 6858000 h 6858000"/>
              <a:gd name="connsiteX1" fmla="*/ 0 w 7551955"/>
              <a:gd name="connsiteY1" fmla="*/ 6858000 h 6858000"/>
              <a:gd name="connsiteX2" fmla="*/ 0 w 7551955"/>
              <a:gd name="connsiteY2" fmla="*/ 0 h 6858000"/>
              <a:gd name="connsiteX3" fmla="*/ 7505795 w 7551955"/>
              <a:gd name="connsiteY3" fmla="*/ 0 h 6858000"/>
              <a:gd name="connsiteX4" fmla="*/ 7520785 w 7551955"/>
              <a:gd name="connsiteY4" fmla="*/ 379063 h 6858000"/>
              <a:gd name="connsiteX5" fmla="*/ 7433327 w 7551955"/>
              <a:gd name="connsiteY5" fmla="*/ 6803646 h 6858000"/>
              <a:gd name="connsiteX0" fmla="*/ 7430701 w 7520786"/>
              <a:gd name="connsiteY0" fmla="*/ 6858000 h 6858000"/>
              <a:gd name="connsiteX1" fmla="*/ 0 w 7520786"/>
              <a:gd name="connsiteY1" fmla="*/ 6858000 h 6858000"/>
              <a:gd name="connsiteX2" fmla="*/ 0 w 7520786"/>
              <a:gd name="connsiteY2" fmla="*/ 0 h 6858000"/>
              <a:gd name="connsiteX3" fmla="*/ 7505795 w 7520786"/>
              <a:gd name="connsiteY3" fmla="*/ 0 h 6858000"/>
              <a:gd name="connsiteX4" fmla="*/ 7520785 w 7520786"/>
              <a:gd name="connsiteY4" fmla="*/ 379063 h 6858000"/>
              <a:gd name="connsiteX5" fmla="*/ 7433327 w 7520786"/>
              <a:gd name="connsiteY5" fmla="*/ 6803646 h 6858000"/>
              <a:gd name="connsiteX6" fmla="*/ 7430701 w 752078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0786" h="6858000">
                <a:moveTo>
                  <a:pt x="7430701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7505795" y="0"/>
                </a:lnTo>
                <a:lnTo>
                  <a:pt x="7520785" y="379063"/>
                </a:lnTo>
                <a:cubicBezTo>
                  <a:pt x="7384101" y="2164699"/>
                  <a:pt x="7521128" y="5461844"/>
                  <a:pt x="7433327" y="6803646"/>
                </a:cubicBezTo>
                <a:lnTo>
                  <a:pt x="7430701" y="6858000"/>
                </a:lnTo>
                <a:close/>
              </a:path>
            </a:pathLst>
          </a:cu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1D7BE2F-D450-4BB9-88A4-89117A39D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3803">
            <a:off x="6669115" y="667365"/>
            <a:ext cx="4710726" cy="233744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3222 w 1217951"/>
              <a:gd name="connsiteY0" fmla="*/ 893096 h 893096"/>
              <a:gd name="connsiteX1" fmla="*/ 815627 w 1217951"/>
              <a:gd name="connsiteY1" fmla="*/ 823182 h 893096"/>
              <a:gd name="connsiteX2" fmla="*/ 1174433 w 1217951"/>
              <a:gd name="connsiteY2" fmla="*/ 650399 h 893096"/>
              <a:gd name="connsiteX3" fmla="*/ 1173386 w 1217951"/>
              <a:gd name="connsiteY3" fmla="*/ 212820 h 893096"/>
              <a:gd name="connsiteX4" fmla="*/ 952921 w 1217951"/>
              <a:gd name="connsiteY4" fmla="*/ 42449 h 893096"/>
              <a:gd name="connsiteX5" fmla="*/ 454058 w 1217951"/>
              <a:gd name="connsiteY5" fmla="*/ 52514 h 893096"/>
              <a:gd name="connsiteX6" fmla="*/ 1906 w 1217951"/>
              <a:gd name="connsiteY6" fmla="*/ 615251 h 893096"/>
              <a:gd name="connsiteX7" fmla="*/ 540259 w 1217951"/>
              <a:gd name="connsiteY7" fmla="*/ 757269 h 893096"/>
              <a:gd name="connsiteX8" fmla="*/ 623222 w 1217951"/>
              <a:gd name="connsiteY8" fmla="*/ 893096 h 893096"/>
              <a:gd name="connsiteX0" fmla="*/ 623222 w 1220978"/>
              <a:gd name="connsiteY0" fmla="*/ 893096 h 893096"/>
              <a:gd name="connsiteX1" fmla="*/ 815627 w 1220978"/>
              <a:gd name="connsiteY1" fmla="*/ 823182 h 893096"/>
              <a:gd name="connsiteX2" fmla="*/ 1174433 w 1220978"/>
              <a:gd name="connsiteY2" fmla="*/ 650399 h 893096"/>
              <a:gd name="connsiteX3" fmla="*/ 1173386 w 1220978"/>
              <a:gd name="connsiteY3" fmla="*/ 212820 h 893096"/>
              <a:gd name="connsiteX4" fmla="*/ 952921 w 1220978"/>
              <a:gd name="connsiteY4" fmla="*/ 42449 h 893096"/>
              <a:gd name="connsiteX5" fmla="*/ 454058 w 1220978"/>
              <a:gd name="connsiteY5" fmla="*/ 52514 h 893096"/>
              <a:gd name="connsiteX6" fmla="*/ 1906 w 1220978"/>
              <a:gd name="connsiteY6" fmla="*/ 615251 h 893096"/>
              <a:gd name="connsiteX7" fmla="*/ 540259 w 1220978"/>
              <a:gd name="connsiteY7" fmla="*/ 757269 h 893096"/>
              <a:gd name="connsiteX8" fmla="*/ 623222 w 1220978"/>
              <a:gd name="connsiteY8" fmla="*/ 893096 h 893096"/>
              <a:gd name="connsiteX0" fmla="*/ 624315 w 1222071"/>
              <a:gd name="connsiteY0" fmla="*/ 871608 h 871608"/>
              <a:gd name="connsiteX1" fmla="*/ 816720 w 1222071"/>
              <a:gd name="connsiteY1" fmla="*/ 801694 h 871608"/>
              <a:gd name="connsiteX2" fmla="*/ 1175526 w 1222071"/>
              <a:gd name="connsiteY2" fmla="*/ 628911 h 871608"/>
              <a:gd name="connsiteX3" fmla="*/ 1174479 w 1222071"/>
              <a:gd name="connsiteY3" fmla="*/ 191332 h 871608"/>
              <a:gd name="connsiteX4" fmla="*/ 954014 w 1222071"/>
              <a:gd name="connsiteY4" fmla="*/ 20961 h 871608"/>
              <a:gd name="connsiteX5" fmla="*/ 455151 w 1222071"/>
              <a:gd name="connsiteY5" fmla="*/ 31026 h 871608"/>
              <a:gd name="connsiteX6" fmla="*/ 2999 w 1222071"/>
              <a:gd name="connsiteY6" fmla="*/ 593763 h 871608"/>
              <a:gd name="connsiteX7" fmla="*/ 541352 w 1222071"/>
              <a:gd name="connsiteY7" fmla="*/ 735781 h 871608"/>
              <a:gd name="connsiteX8" fmla="*/ 624315 w 1222071"/>
              <a:gd name="connsiteY8" fmla="*/ 871608 h 871608"/>
              <a:gd name="connsiteX0" fmla="*/ 624980 w 1222736"/>
              <a:gd name="connsiteY0" fmla="*/ 870777 h 870777"/>
              <a:gd name="connsiteX1" fmla="*/ 817385 w 1222736"/>
              <a:gd name="connsiteY1" fmla="*/ 800863 h 870777"/>
              <a:gd name="connsiteX2" fmla="*/ 1176191 w 1222736"/>
              <a:gd name="connsiteY2" fmla="*/ 628080 h 870777"/>
              <a:gd name="connsiteX3" fmla="*/ 1175144 w 1222736"/>
              <a:gd name="connsiteY3" fmla="*/ 190501 h 870777"/>
              <a:gd name="connsiteX4" fmla="*/ 954679 w 1222736"/>
              <a:gd name="connsiteY4" fmla="*/ 20130 h 870777"/>
              <a:gd name="connsiteX5" fmla="*/ 414382 w 1222736"/>
              <a:gd name="connsiteY5" fmla="*/ 31976 h 870777"/>
              <a:gd name="connsiteX6" fmla="*/ 3664 w 1222736"/>
              <a:gd name="connsiteY6" fmla="*/ 592932 h 870777"/>
              <a:gd name="connsiteX7" fmla="*/ 542017 w 1222736"/>
              <a:gd name="connsiteY7" fmla="*/ 734950 h 870777"/>
              <a:gd name="connsiteX8" fmla="*/ 624980 w 1222736"/>
              <a:gd name="connsiteY8" fmla="*/ 870777 h 870777"/>
              <a:gd name="connsiteX0" fmla="*/ 624943 w 1222699"/>
              <a:gd name="connsiteY0" fmla="*/ 884146 h 884146"/>
              <a:gd name="connsiteX1" fmla="*/ 817348 w 1222699"/>
              <a:gd name="connsiteY1" fmla="*/ 814232 h 884146"/>
              <a:gd name="connsiteX2" fmla="*/ 1176154 w 1222699"/>
              <a:gd name="connsiteY2" fmla="*/ 641449 h 884146"/>
              <a:gd name="connsiteX3" fmla="*/ 1175107 w 1222699"/>
              <a:gd name="connsiteY3" fmla="*/ 203870 h 884146"/>
              <a:gd name="connsiteX4" fmla="*/ 954642 w 1222699"/>
              <a:gd name="connsiteY4" fmla="*/ 33499 h 884146"/>
              <a:gd name="connsiteX5" fmla="*/ 414345 w 1222699"/>
              <a:gd name="connsiteY5" fmla="*/ 45345 h 884146"/>
              <a:gd name="connsiteX6" fmla="*/ 3627 w 1222699"/>
              <a:gd name="connsiteY6" fmla="*/ 606301 h 884146"/>
              <a:gd name="connsiteX7" fmla="*/ 541980 w 1222699"/>
              <a:gd name="connsiteY7" fmla="*/ 748319 h 884146"/>
              <a:gd name="connsiteX8" fmla="*/ 624943 w 1222699"/>
              <a:gd name="connsiteY8" fmla="*/ 884146 h 884146"/>
              <a:gd name="connsiteX0" fmla="*/ 623477 w 1218278"/>
              <a:gd name="connsiteY0" fmla="*/ 904314 h 904314"/>
              <a:gd name="connsiteX1" fmla="*/ 815882 w 1218278"/>
              <a:gd name="connsiteY1" fmla="*/ 834400 h 904314"/>
              <a:gd name="connsiteX2" fmla="*/ 1174688 w 1218278"/>
              <a:gd name="connsiteY2" fmla="*/ 661617 h 904314"/>
              <a:gd name="connsiteX3" fmla="*/ 1173641 w 1218278"/>
              <a:gd name="connsiteY3" fmla="*/ 224038 h 904314"/>
              <a:gd name="connsiteX4" fmla="*/ 951744 w 1218278"/>
              <a:gd name="connsiteY4" fmla="*/ 29185 h 904314"/>
              <a:gd name="connsiteX5" fmla="*/ 412879 w 1218278"/>
              <a:gd name="connsiteY5" fmla="*/ 65513 h 904314"/>
              <a:gd name="connsiteX6" fmla="*/ 2161 w 1218278"/>
              <a:gd name="connsiteY6" fmla="*/ 626469 h 904314"/>
              <a:gd name="connsiteX7" fmla="*/ 540514 w 1218278"/>
              <a:gd name="connsiteY7" fmla="*/ 768487 h 904314"/>
              <a:gd name="connsiteX8" fmla="*/ 623477 w 1218278"/>
              <a:gd name="connsiteY8" fmla="*/ 904314 h 904314"/>
              <a:gd name="connsiteX0" fmla="*/ 630807 w 1225608"/>
              <a:gd name="connsiteY0" fmla="*/ 904314 h 904314"/>
              <a:gd name="connsiteX1" fmla="*/ 823212 w 1225608"/>
              <a:gd name="connsiteY1" fmla="*/ 834400 h 904314"/>
              <a:gd name="connsiteX2" fmla="*/ 1182018 w 1225608"/>
              <a:gd name="connsiteY2" fmla="*/ 661617 h 904314"/>
              <a:gd name="connsiteX3" fmla="*/ 1180971 w 1225608"/>
              <a:gd name="connsiteY3" fmla="*/ 224038 h 904314"/>
              <a:gd name="connsiteX4" fmla="*/ 959074 w 1225608"/>
              <a:gd name="connsiteY4" fmla="*/ 29185 h 904314"/>
              <a:gd name="connsiteX5" fmla="*/ 420209 w 1225608"/>
              <a:gd name="connsiteY5" fmla="*/ 65513 h 904314"/>
              <a:gd name="connsiteX6" fmla="*/ 9491 w 1225608"/>
              <a:gd name="connsiteY6" fmla="*/ 626469 h 904314"/>
              <a:gd name="connsiteX7" fmla="*/ 547844 w 1225608"/>
              <a:gd name="connsiteY7" fmla="*/ 768487 h 904314"/>
              <a:gd name="connsiteX8" fmla="*/ 630807 w 1225608"/>
              <a:gd name="connsiteY8" fmla="*/ 904314 h 904314"/>
              <a:gd name="connsiteX0" fmla="*/ 631450 w 1226251"/>
              <a:gd name="connsiteY0" fmla="*/ 896948 h 896948"/>
              <a:gd name="connsiteX1" fmla="*/ 823855 w 1226251"/>
              <a:gd name="connsiteY1" fmla="*/ 827034 h 896948"/>
              <a:gd name="connsiteX2" fmla="*/ 1182661 w 1226251"/>
              <a:gd name="connsiteY2" fmla="*/ 654251 h 896948"/>
              <a:gd name="connsiteX3" fmla="*/ 1181614 w 1226251"/>
              <a:gd name="connsiteY3" fmla="*/ 216672 h 896948"/>
              <a:gd name="connsiteX4" fmla="*/ 959717 w 1226251"/>
              <a:gd name="connsiteY4" fmla="*/ 21819 h 896948"/>
              <a:gd name="connsiteX5" fmla="*/ 420852 w 1226251"/>
              <a:gd name="connsiteY5" fmla="*/ 58147 h 896948"/>
              <a:gd name="connsiteX6" fmla="*/ 10134 w 1226251"/>
              <a:gd name="connsiteY6" fmla="*/ 619103 h 896948"/>
              <a:gd name="connsiteX7" fmla="*/ 548487 w 1226251"/>
              <a:gd name="connsiteY7" fmla="*/ 761121 h 896948"/>
              <a:gd name="connsiteX8" fmla="*/ 631450 w 1226251"/>
              <a:gd name="connsiteY8" fmla="*/ 896948 h 896948"/>
              <a:gd name="connsiteX0" fmla="*/ 631450 w 1240153"/>
              <a:gd name="connsiteY0" fmla="*/ 896948 h 896948"/>
              <a:gd name="connsiteX1" fmla="*/ 823855 w 1240153"/>
              <a:gd name="connsiteY1" fmla="*/ 827034 h 896948"/>
              <a:gd name="connsiteX2" fmla="*/ 1182661 w 1240153"/>
              <a:gd name="connsiteY2" fmla="*/ 654251 h 896948"/>
              <a:gd name="connsiteX3" fmla="*/ 1217456 w 1240153"/>
              <a:gd name="connsiteY3" fmla="*/ 220742 h 896948"/>
              <a:gd name="connsiteX4" fmla="*/ 959717 w 1240153"/>
              <a:gd name="connsiteY4" fmla="*/ 21819 h 896948"/>
              <a:gd name="connsiteX5" fmla="*/ 420852 w 1240153"/>
              <a:gd name="connsiteY5" fmla="*/ 58147 h 896948"/>
              <a:gd name="connsiteX6" fmla="*/ 10134 w 1240153"/>
              <a:gd name="connsiteY6" fmla="*/ 619103 h 896948"/>
              <a:gd name="connsiteX7" fmla="*/ 548487 w 1240153"/>
              <a:gd name="connsiteY7" fmla="*/ 761121 h 896948"/>
              <a:gd name="connsiteX8" fmla="*/ 631450 w 1240153"/>
              <a:gd name="connsiteY8" fmla="*/ 896948 h 896948"/>
              <a:gd name="connsiteX0" fmla="*/ 631450 w 1262945"/>
              <a:gd name="connsiteY0" fmla="*/ 896948 h 896948"/>
              <a:gd name="connsiteX1" fmla="*/ 823855 w 1262945"/>
              <a:gd name="connsiteY1" fmla="*/ 827034 h 896948"/>
              <a:gd name="connsiteX2" fmla="*/ 1182661 w 1262945"/>
              <a:gd name="connsiteY2" fmla="*/ 654251 h 896948"/>
              <a:gd name="connsiteX3" fmla="*/ 1247134 w 1262945"/>
              <a:gd name="connsiteY3" fmla="*/ 220869 h 896948"/>
              <a:gd name="connsiteX4" fmla="*/ 959717 w 1262945"/>
              <a:gd name="connsiteY4" fmla="*/ 21819 h 896948"/>
              <a:gd name="connsiteX5" fmla="*/ 420852 w 1262945"/>
              <a:gd name="connsiteY5" fmla="*/ 58147 h 896948"/>
              <a:gd name="connsiteX6" fmla="*/ 10134 w 1262945"/>
              <a:gd name="connsiteY6" fmla="*/ 619103 h 896948"/>
              <a:gd name="connsiteX7" fmla="*/ 548487 w 1262945"/>
              <a:gd name="connsiteY7" fmla="*/ 761121 h 896948"/>
              <a:gd name="connsiteX8" fmla="*/ 631450 w 1262945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3467 w 1268586"/>
              <a:gd name="connsiteY7" fmla="*/ 776764 h 896948"/>
              <a:gd name="connsiteX8" fmla="*/ 631450 w 1268586"/>
              <a:gd name="connsiteY8" fmla="*/ 896948 h 896948"/>
              <a:gd name="connsiteX0" fmla="*/ 613559 w 1250695"/>
              <a:gd name="connsiteY0" fmla="*/ 904135 h 904135"/>
              <a:gd name="connsiteX1" fmla="*/ 805964 w 1250695"/>
              <a:gd name="connsiteY1" fmla="*/ 834221 h 904135"/>
              <a:gd name="connsiteX2" fmla="*/ 1182405 w 1250695"/>
              <a:gd name="connsiteY2" fmla="*/ 658576 h 904135"/>
              <a:gd name="connsiteX3" fmla="*/ 1229243 w 1250695"/>
              <a:gd name="connsiteY3" fmla="*/ 228056 h 904135"/>
              <a:gd name="connsiteX4" fmla="*/ 941826 w 1250695"/>
              <a:gd name="connsiteY4" fmla="*/ 29006 h 904135"/>
              <a:gd name="connsiteX5" fmla="*/ 402961 w 1250695"/>
              <a:gd name="connsiteY5" fmla="*/ 65334 h 904135"/>
              <a:gd name="connsiteX6" fmla="*/ 9878 w 1250695"/>
              <a:gd name="connsiteY6" fmla="*/ 623429 h 904135"/>
              <a:gd name="connsiteX7" fmla="*/ 525576 w 1250695"/>
              <a:gd name="connsiteY7" fmla="*/ 783951 h 904135"/>
              <a:gd name="connsiteX8" fmla="*/ 613559 w 1250695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377 w 1243513"/>
              <a:gd name="connsiteY0" fmla="*/ 899488 h 899488"/>
              <a:gd name="connsiteX1" fmla="*/ 798782 w 1243513"/>
              <a:gd name="connsiteY1" fmla="*/ 829574 h 899488"/>
              <a:gd name="connsiteX2" fmla="*/ 1175223 w 1243513"/>
              <a:gd name="connsiteY2" fmla="*/ 653929 h 899488"/>
              <a:gd name="connsiteX3" fmla="*/ 1222061 w 1243513"/>
              <a:gd name="connsiteY3" fmla="*/ 223409 h 899488"/>
              <a:gd name="connsiteX4" fmla="*/ 934644 w 1243513"/>
              <a:gd name="connsiteY4" fmla="*/ 24359 h 899488"/>
              <a:gd name="connsiteX5" fmla="*/ 395779 w 1243513"/>
              <a:gd name="connsiteY5" fmla="*/ 60687 h 899488"/>
              <a:gd name="connsiteX6" fmla="*/ 2696 w 1243513"/>
              <a:gd name="connsiteY6" fmla="*/ 618782 h 899488"/>
              <a:gd name="connsiteX7" fmla="*/ 518394 w 1243513"/>
              <a:gd name="connsiteY7" fmla="*/ 779304 h 899488"/>
              <a:gd name="connsiteX8" fmla="*/ 606377 w 1243513"/>
              <a:gd name="connsiteY8" fmla="*/ 899488 h 899488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8394 w 1243513"/>
              <a:gd name="connsiteY7" fmla="*/ 779304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32641"/>
              <a:gd name="connsiteY0" fmla="*/ 917993 h 917993"/>
              <a:gd name="connsiteX1" fmla="*/ 798782 w 1232641"/>
              <a:gd name="connsiteY1" fmla="*/ 829574 h 917993"/>
              <a:gd name="connsiteX2" fmla="*/ 1134836 w 1232641"/>
              <a:gd name="connsiteY2" fmla="*/ 659403 h 917993"/>
              <a:gd name="connsiteX3" fmla="*/ 1222061 w 1232641"/>
              <a:gd name="connsiteY3" fmla="*/ 223409 h 917993"/>
              <a:gd name="connsiteX4" fmla="*/ 934644 w 1232641"/>
              <a:gd name="connsiteY4" fmla="*/ 24359 h 917993"/>
              <a:gd name="connsiteX5" fmla="*/ 395779 w 1232641"/>
              <a:gd name="connsiteY5" fmla="*/ 60687 h 917993"/>
              <a:gd name="connsiteX6" fmla="*/ 2696 w 1232641"/>
              <a:gd name="connsiteY6" fmla="*/ 618782 h 917993"/>
              <a:gd name="connsiteX7" fmla="*/ 519825 w 1232641"/>
              <a:gd name="connsiteY7" fmla="*/ 803786 h 917993"/>
              <a:gd name="connsiteX8" fmla="*/ 583723 w 1232641"/>
              <a:gd name="connsiteY8" fmla="*/ 917993 h 917993"/>
              <a:gd name="connsiteX0" fmla="*/ 583723 w 1187264"/>
              <a:gd name="connsiteY0" fmla="*/ 917993 h 917993"/>
              <a:gd name="connsiteX1" fmla="*/ 798782 w 1187264"/>
              <a:gd name="connsiteY1" fmla="*/ 829574 h 917993"/>
              <a:gd name="connsiteX2" fmla="*/ 1134836 w 1187264"/>
              <a:gd name="connsiteY2" fmla="*/ 659403 h 917993"/>
              <a:gd name="connsiteX3" fmla="*/ 1166273 w 1187264"/>
              <a:gd name="connsiteY3" fmla="*/ 220655 h 917993"/>
              <a:gd name="connsiteX4" fmla="*/ 934644 w 1187264"/>
              <a:gd name="connsiteY4" fmla="*/ 24359 h 917993"/>
              <a:gd name="connsiteX5" fmla="*/ 395779 w 1187264"/>
              <a:gd name="connsiteY5" fmla="*/ 60687 h 917993"/>
              <a:gd name="connsiteX6" fmla="*/ 2696 w 1187264"/>
              <a:gd name="connsiteY6" fmla="*/ 618782 h 917993"/>
              <a:gd name="connsiteX7" fmla="*/ 519825 w 1187264"/>
              <a:gd name="connsiteY7" fmla="*/ 803786 h 917993"/>
              <a:gd name="connsiteX8" fmla="*/ 583723 w 1187264"/>
              <a:gd name="connsiteY8" fmla="*/ 917993 h 917993"/>
              <a:gd name="connsiteX0" fmla="*/ 583723 w 1177003"/>
              <a:gd name="connsiteY0" fmla="*/ 917993 h 917993"/>
              <a:gd name="connsiteX1" fmla="*/ 798782 w 1177003"/>
              <a:gd name="connsiteY1" fmla="*/ 829574 h 917993"/>
              <a:gd name="connsiteX2" fmla="*/ 1103676 w 1177003"/>
              <a:gd name="connsiteY2" fmla="*/ 637838 h 917993"/>
              <a:gd name="connsiteX3" fmla="*/ 1166273 w 1177003"/>
              <a:gd name="connsiteY3" fmla="*/ 220655 h 917993"/>
              <a:gd name="connsiteX4" fmla="*/ 934644 w 1177003"/>
              <a:gd name="connsiteY4" fmla="*/ 24359 h 917993"/>
              <a:gd name="connsiteX5" fmla="*/ 395779 w 1177003"/>
              <a:gd name="connsiteY5" fmla="*/ 60687 h 917993"/>
              <a:gd name="connsiteX6" fmla="*/ 2696 w 1177003"/>
              <a:gd name="connsiteY6" fmla="*/ 618782 h 917993"/>
              <a:gd name="connsiteX7" fmla="*/ 519825 w 1177003"/>
              <a:gd name="connsiteY7" fmla="*/ 803786 h 917993"/>
              <a:gd name="connsiteX8" fmla="*/ 583723 w 1177003"/>
              <a:gd name="connsiteY8" fmla="*/ 917993 h 917993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729 w 1176933"/>
              <a:gd name="connsiteY0" fmla="*/ 903086 h 903086"/>
              <a:gd name="connsiteX1" fmla="*/ 798788 w 1176933"/>
              <a:gd name="connsiteY1" fmla="*/ 814667 h 903086"/>
              <a:gd name="connsiteX2" fmla="*/ 1103682 w 1176933"/>
              <a:gd name="connsiteY2" fmla="*/ 622931 h 903086"/>
              <a:gd name="connsiteX3" fmla="*/ 1166279 w 1176933"/>
              <a:gd name="connsiteY3" fmla="*/ 205748 h 903086"/>
              <a:gd name="connsiteX4" fmla="*/ 935723 w 1176933"/>
              <a:gd name="connsiteY4" fmla="*/ 24779 h 903086"/>
              <a:gd name="connsiteX5" fmla="*/ 395785 w 1176933"/>
              <a:gd name="connsiteY5" fmla="*/ 45780 h 903086"/>
              <a:gd name="connsiteX6" fmla="*/ 2702 w 1176933"/>
              <a:gd name="connsiteY6" fmla="*/ 603875 h 903086"/>
              <a:gd name="connsiteX7" fmla="*/ 519831 w 1176933"/>
              <a:gd name="connsiteY7" fmla="*/ 788879 h 903086"/>
              <a:gd name="connsiteX8" fmla="*/ 583729 w 1176933"/>
              <a:gd name="connsiteY8" fmla="*/ 903086 h 903086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7 w 1144041"/>
              <a:gd name="connsiteY0" fmla="*/ 905437 h 905437"/>
              <a:gd name="connsiteX1" fmla="*/ 765896 w 1144041"/>
              <a:gd name="connsiteY1" fmla="*/ 817018 h 905437"/>
              <a:gd name="connsiteX2" fmla="*/ 1070790 w 1144041"/>
              <a:gd name="connsiteY2" fmla="*/ 625282 h 905437"/>
              <a:gd name="connsiteX3" fmla="*/ 1133387 w 1144041"/>
              <a:gd name="connsiteY3" fmla="*/ 208099 h 905437"/>
              <a:gd name="connsiteX4" fmla="*/ 902831 w 1144041"/>
              <a:gd name="connsiteY4" fmla="*/ 27130 h 905437"/>
              <a:gd name="connsiteX5" fmla="*/ 362893 w 1144041"/>
              <a:gd name="connsiteY5" fmla="*/ 48131 h 905437"/>
              <a:gd name="connsiteX6" fmla="*/ 2854 w 1144041"/>
              <a:gd name="connsiteY6" fmla="*/ 601748 h 905437"/>
              <a:gd name="connsiteX7" fmla="*/ 486939 w 1144041"/>
              <a:gd name="connsiteY7" fmla="*/ 791230 h 905437"/>
              <a:gd name="connsiteX8" fmla="*/ 550837 w 1144041"/>
              <a:gd name="connsiteY8" fmla="*/ 905437 h 90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041" h="905437">
                <a:moveTo>
                  <a:pt x="550837" y="905437"/>
                </a:moveTo>
                <a:cubicBezTo>
                  <a:pt x="625126" y="903802"/>
                  <a:pt x="679237" y="863710"/>
                  <a:pt x="765896" y="817018"/>
                </a:cubicBezTo>
                <a:cubicBezTo>
                  <a:pt x="852555" y="770326"/>
                  <a:pt x="1009542" y="726768"/>
                  <a:pt x="1070790" y="625282"/>
                </a:cubicBezTo>
                <a:cubicBezTo>
                  <a:pt x="1132038" y="523796"/>
                  <a:pt x="1161380" y="307791"/>
                  <a:pt x="1133387" y="208099"/>
                </a:cubicBezTo>
                <a:cubicBezTo>
                  <a:pt x="1105394" y="108407"/>
                  <a:pt x="1022719" y="53848"/>
                  <a:pt x="902831" y="27130"/>
                </a:cubicBezTo>
                <a:cubicBezTo>
                  <a:pt x="782943" y="412"/>
                  <a:pt x="513213" y="-25440"/>
                  <a:pt x="362893" y="48131"/>
                </a:cubicBezTo>
                <a:cubicBezTo>
                  <a:pt x="212573" y="121702"/>
                  <a:pt x="-28964" y="168558"/>
                  <a:pt x="2854" y="601748"/>
                </a:cubicBezTo>
                <a:cubicBezTo>
                  <a:pt x="40207" y="875873"/>
                  <a:pt x="350499" y="788031"/>
                  <a:pt x="486939" y="791230"/>
                </a:cubicBezTo>
                <a:cubicBezTo>
                  <a:pt x="640409" y="814584"/>
                  <a:pt x="550837" y="905437"/>
                  <a:pt x="550837" y="905437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FB6307F-6A94-41F5-B00A-92BE5D3C7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3803">
            <a:off x="6738158" y="624106"/>
            <a:ext cx="4710726" cy="233744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3222 w 1217951"/>
              <a:gd name="connsiteY0" fmla="*/ 893096 h 893096"/>
              <a:gd name="connsiteX1" fmla="*/ 815627 w 1217951"/>
              <a:gd name="connsiteY1" fmla="*/ 823182 h 893096"/>
              <a:gd name="connsiteX2" fmla="*/ 1174433 w 1217951"/>
              <a:gd name="connsiteY2" fmla="*/ 650399 h 893096"/>
              <a:gd name="connsiteX3" fmla="*/ 1173386 w 1217951"/>
              <a:gd name="connsiteY3" fmla="*/ 212820 h 893096"/>
              <a:gd name="connsiteX4" fmla="*/ 952921 w 1217951"/>
              <a:gd name="connsiteY4" fmla="*/ 42449 h 893096"/>
              <a:gd name="connsiteX5" fmla="*/ 454058 w 1217951"/>
              <a:gd name="connsiteY5" fmla="*/ 52514 h 893096"/>
              <a:gd name="connsiteX6" fmla="*/ 1906 w 1217951"/>
              <a:gd name="connsiteY6" fmla="*/ 615251 h 893096"/>
              <a:gd name="connsiteX7" fmla="*/ 540259 w 1217951"/>
              <a:gd name="connsiteY7" fmla="*/ 757269 h 893096"/>
              <a:gd name="connsiteX8" fmla="*/ 623222 w 1217951"/>
              <a:gd name="connsiteY8" fmla="*/ 893096 h 893096"/>
              <a:gd name="connsiteX0" fmla="*/ 623222 w 1220978"/>
              <a:gd name="connsiteY0" fmla="*/ 893096 h 893096"/>
              <a:gd name="connsiteX1" fmla="*/ 815627 w 1220978"/>
              <a:gd name="connsiteY1" fmla="*/ 823182 h 893096"/>
              <a:gd name="connsiteX2" fmla="*/ 1174433 w 1220978"/>
              <a:gd name="connsiteY2" fmla="*/ 650399 h 893096"/>
              <a:gd name="connsiteX3" fmla="*/ 1173386 w 1220978"/>
              <a:gd name="connsiteY3" fmla="*/ 212820 h 893096"/>
              <a:gd name="connsiteX4" fmla="*/ 952921 w 1220978"/>
              <a:gd name="connsiteY4" fmla="*/ 42449 h 893096"/>
              <a:gd name="connsiteX5" fmla="*/ 454058 w 1220978"/>
              <a:gd name="connsiteY5" fmla="*/ 52514 h 893096"/>
              <a:gd name="connsiteX6" fmla="*/ 1906 w 1220978"/>
              <a:gd name="connsiteY6" fmla="*/ 615251 h 893096"/>
              <a:gd name="connsiteX7" fmla="*/ 540259 w 1220978"/>
              <a:gd name="connsiteY7" fmla="*/ 757269 h 893096"/>
              <a:gd name="connsiteX8" fmla="*/ 623222 w 1220978"/>
              <a:gd name="connsiteY8" fmla="*/ 893096 h 893096"/>
              <a:gd name="connsiteX0" fmla="*/ 624315 w 1222071"/>
              <a:gd name="connsiteY0" fmla="*/ 871608 h 871608"/>
              <a:gd name="connsiteX1" fmla="*/ 816720 w 1222071"/>
              <a:gd name="connsiteY1" fmla="*/ 801694 h 871608"/>
              <a:gd name="connsiteX2" fmla="*/ 1175526 w 1222071"/>
              <a:gd name="connsiteY2" fmla="*/ 628911 h 871608"/>
              <a:gd name="connsiteX3" fmla="*/ 1174479 w 1222071"/>
              <a:gd name="connsiteY3" fmla="*/ 191332 h 871608"/>
              <a:gd name="connsiteX4" fmla="*/ 954014 w 1222071"/>
              <a:gd name="connsiteY4" fmla="*/ 20961 h 871608"/>
              <a:gd name="connsiteX5" fmla="*/ 455151 w 1222071"/>
              <a:gd name="connsiteY5" fmla="*/ 31026 h 871608"/>
              <a:gd name="connsiteX6" fmla="*/ 2999 w 1222071"/>
              <a:gd name="connsiteY6" fmla="*/ 593763 h 871608"/>
              <a:gd name="connsiteX7" fmla="*/ 541352 w 1222071"/>
              <a:gd name="connsiteY7" fmla="*/ 735781 h 871608"/>
              <a:gd name="connsiteX8" fmla="*/ 624315 w 1222071"/>
              <a:gd name="connsiteY8" fmla="*/ 871608 h 871608"/>
              <a:gd name="connsiteX0" fmla="*/ 624980 w 1222736"/>
              <a:gd name="connsiteY0" fmla="*/ 870777 h 870777"/>
              <a:gd name="connsiteX1" fmla="*/ 817385 w 1222736"/>
              <a:gd name="connsiteY1" fmla="*/ 800863 h 870777"/>
              <a:gd name="connsiteX2" fmla="*/ 1176191 w 1222736"/>
              <a:gd name="connsiteY2" fmla="*/ 628080 h 870777"/>
              <a:gd name="connsiteX3" fmla="*/ 1175144 w 1222736"/>
              <a:gd name="connsiteY3" fmla="*/ 190501 h 870777"/>
              <a:gd name="connsiteX4" fmla="*/ 954679 w 1222736"/>
              <a:gd name="connsiteY4" fmla="*/ 20130 h 870777"/>
              <a:gd name="connsiteX5" fmla="*/ 414382 w 1222736"/>
              <a:gd name="connsiteY5" fmla="*/ 31976 h 870777"/>
              <a:gd name="connsiteX6" fmla="*/ 3664 w 1222736"/>
              <a:gd name="connsiteY6" fmla="*/ 592932 h 870777"/>
              <a:gd name="connsiteX7" fmla="*/ 542017 w 1222736"/>
              <a:gd name="connsiteY7" fmla="*/ 734950 h 870777"/>
              <a:gd name="connsiteX8" fmla="*/ 624980 w 1222736"/>
              <a:gd name="connsiteY8" fmla="*/ 870777 h 870777"/>
              <a:gd name="connsiteX0" fmla="*/ 624943 w 1222699"/>
              <a:gd name="connsiteY0" fmla="*/ 884146 h 884146"/>
              <a:gd name="connsiteX1" fmla="*/ 817348 w 1222699"/>
              <a:gd name="connsiteY1" fmla="*/ 814232 h 884146"/>
              <a:gd name="connsiteX2" fmla="*/ 1176154 w 1222699"/>
              <a:gd name="connsiteY2" fmla="*/ 641449 h 884146"/>
              <a:gd name="connsiteX3" fmla="*/ 1175107 w 1222699"/>
              <a:gd name="connsiteY3" fmla="*/ 203870 h 884146"/>
              <a:gd name="connsiteX4" fmla="*/ 954642 w 1222699"/>
              <a:gd name="connsiteY4" fmla="*/ 33499 h 884146"/>
              <a:gd name="connsiteX5" fmla="*/ 414345 w 1222699"/>
              <a:gd name="connsiteY5" fmla="*/ 45345 h 884146"/>
              <a:gd name="connsiteX6" fmla="*/ 3627 w 1222699"/>
              <a:gd name="connsiteY6" fmla="*/ 606301 h 884146"/>
              <a:gd name="connsiteX7" fmla="*/ 541980 w 1222699"/>
              <a:gd name="connsiteY7" fmla="*/ 748319 h 884146"/>
              <a:gd name="connsiteX8" fmla="*/ 624943 w 1222699"/>
              <a:gd name="connsiteY8" fmla="*/ 884146 h 884146"/>
              <a:gd name="connsiteX0" fmla="*/ 623477 w 1218278"/>
              <a:gd name="connsiteY0" fmla="*/ 904314 h 904314"/>
              <a:gd name="connsiteX1" fmla="*/ 815882 w 1218278"/>
              <a:gd name="connsiteY1" fmla="*/ 834400 h 904314"/>
              <a:gd name="connsiteX2" fmla="*/ 1174688 w 1218278"/>
              <a:gd name="connsiteY2" fmla="*/ 661617 h 904314"/>
              <a:gd name="connsiteX3" fmla="*/ 1173641 w 1218278"/>
              <a:gd name="connsiteY3" fmla="*/ 224038 h 904314"/>
              <a:gd name="connsiteX4" fmla="*/ 951744 w 1218278"/>
              <a:gd name="connsiteY4" fmla="*/ 29185 h 904314"/>
              <a:gd name="connsiteX5" fmla="*/ 412879 w 1218278"/>
              <a:gd name="connsiteY5" fmla="*/ 65513 h 904314"/>
              <a:gd name="connsiteX6" fmla="*/ 2161 w 1218278"/>
              <a:gd name="connsiteY6" fmla="*/ 626469 h 904314"/>
              <a:gd name="connsiteX7" fmla="*/ 540514 w 1218278"/>
              <a:gd name="connsiteY7" fmla="*/ 768487 h 904314"/>
              <a:gd name="connsiteX8" fmla="*/ 623477 w 1218278"/>
              <a:gd name="connsiteY8" fmla="*/ 904314 h 904314"/>
              <a:gd name="connsiteX0" fmla="*/ 630807 w 1225608"/>
              <a:gd name="connsiteY0" fmla="*/ 904314 h 904314"/>
              <a:gd name="connsiteX1" fmla="*/ 823212 w 1225608"/>
              <a:gd name="connsiteY1" fmla="*/ 834400 h 904314"/>
              <a:gd name="connsiteX2" fmla="*/ 1182018 w 1225608"/>
              <a:gd name="connsiteY2" fmla="*/ 661617 h 904314"/>
              <a:gd name="connsiteX3" fmla="*/ 1180971 w 1225608"/>
              <a:gd name="connsiteY3" fmla="*/ 224038 h 904314"/>
              <a:gd name="connsiteX4" fmla="*/ 959074 w 1225608"/>
              <a:gd name="connsiteY4" fmla="*/ 29185 h 904314"/>
              <a:gd name="connsiteX5" fmla="*/ 420209 w 1225608"/>
              <a:gd name="connsiteY5" fmla="*/ 65513 h 904314"/>
              <a:gd name="connsiteX6" fmla="*/ 9491 w 1225608"/>
              <a:gd name="connsiteY6" fmla="*/ 626469 h 904314"/>
              <a:gd name="connsiteX7" fmla="*/ 547844 w 1225608"/>
              <a:gd name="connsiteY7" fmla="*/ 768487 h 904314"/>
              <a:gd name="connsiteX8" fmla="*/ 630807 w 1225608"/>
              <a:gd name="connsiteY8" fmla="*/ 904314 h 904314"/>
              <a:gd name="connsiteX0" fmla="*/ 631450 w 1226251"/>
              <a:gd name="connsiteY0" fmla="*/ 896948 h 896948"/>
              <a:gd name="connsiteX1" fmla="*/ 823855 w 1226251"/>
              <a:gd name="connsiteY1" fmla="*/ 827034 h 896948"/>
              <a:gd name="connsiteX2" fmla="*/ 1182661 w 1226251"/>
              <a:gd name="connsiteY2" fmla="*/ 654251 h 896948"/>
              <a:gd name="connsiteX3" fmla="*/ 1181614 w 1226251"/>
              <a:gd name="connsiteY3" fmla="*/ 216672 h 896948"/>
              <a:gd name="connsiteX4" fmla="*/ 959717 w 1226251"/>
              <a:gd name="connsiteY4" fmla="*/ 21819 h 896948"/>
              <a:gd name="connsiteX5" fmla="*/ 420852 w 1226251"/>
              <a:gd name="connsiteY5" fmla="*/ 58147 h 896948"/>
              <a:gd name="connsiteX6" fmla="*/ 10134 w 1226251"/>
              <a:gd name="connsiteY6" fmla="*/ 619103 h 896948"/>
              <a:gd name="connsiteX7" fmla="*/ 548487 w 1226251"/>
              <a:gd name="connsiteY7" fmla="*/ 761121 h 896948"/>
              <a:gd name="connsiteX8" fmla="*/ 631450 w 1226251"/>
              <a:gd name="connsiteY8" fmla="*/ 896948 h 896948"/>
              <a:gd name="connsiteX0" fmla="*/ 631450 w 1240153"/>
              <a:gd name="connsiteY0" fmla="*/ 896948 h 896948"/>
              <a:gd name="connsiteX1" fmla="*/ 823855 w 1240153"/>
              <a:gd name="connsiteY1" fmla="*/ 827034 h 896948"/>
              <a:gd name="connsiteX2" fmla="*/ 1182661 w 1240153"/>
              <a:gd name="connsiteY2" fmla="*/ 654251 h 896948"/>
              <a:gd name="connsiteX3" fmla="*/ 1217456 w 1240153"/>
              <a:gd name="connsiteY3" fmla="*/ 220742 h 896948"/>
              <a:gd name="connsiteX4" fmla="*/ 959717 w 1240153"/>
              <a:gd name="connsiteY4" fmla="*/ 21819 h 896948"/>
              <a:gd name="connsiteX5" fmla="*/ 420852 w 1240153"/>
              <a:gd name="connsiteY5" fmla="*/ 58147 h 896948"/>
              <a:gd name="connsiteX6" fmla="*/ 10134 w 1240153"/>
              <a:gd name="connsiteY6" fmla="*/ 619103 h 896948"/>
              <a:gd name="connsiteX7" fmla="*/ 548487 w 1240153"/>
              <a:gd name="connsiteY7" fmla="*/ 761121 h 896948"/>
              <a:gd name="connsiteX8" fmla="*/ 631450 w 1240153"/>
              <a:gd name="connsiteY8" fmla="*/ 896948 h 896948"/>
              <a:gd name="connsiteX0" fmla="*/ 631450 w 1262945"/>
              <a:gd name="connsiteY0" fmla="*/ 896948 h 896948"/>
              <a:gd name="connsiteX1" fmla="*/ 823855 w 1262945"/>
              <a:gd name="connsiteY1" fmla="*/ 827034 h 896948"/>
              <a:gd name="connsiteX2" fmla="*/ 1182661 w 1262945"/>
              <a:gd name="connsiteY2" fmla="*/ 654251 h 896948"/>
              <a:gd name="connsiteX3" fmla="*/ 1247134 w 1262945"/>
              <a:gd name="connsiteY3" fmla="*/ 220869 h 896948"/>
              <a:gd name="connsiteX4" fmla="*/ 959717 w 1262945"/>
              <a:gd name="connsiteY4" fmla="*/ 21819 h 896948"/>
              <a:gd name="connsiteX5" fmla="*/ 420852 w 1262945"/>
              <a:gd name="connsiteY5" fmla="*/ 58147 h 896948"/>
              <a:gd name="connsiteX6" fmla="*/ 10134 w 1262945"/>
              <a:gd name="connsiteY6" fmla="*/ 619103 h 896948"/>
              <a:gd name="connsiteX7" fmla="*/ 548487 w 1262945"/>
              <a:gd name="connsiteY7" fmla="*/ 761121 h 896948"/>
              <a:gd name="connsiteX8" fmla="*/ 631450 w 1262945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3467 w 1268586"/>
              <a:gd name="connsiteY7" fmla="*/ 776764 h 896948"/>
              <a:gd name="connsiteX8" fmla="*/ 631450 w 1268586"/>
              <a:gd name="connsiteY8" fmla="*/ 896948 h 896948"/>
              <a:gd name="connsiteX0" fmla="*/ 613559 w 1250695"/>
              <a:gd name="connsiteY0" fmla="*/ 904135 h 904135"/>
              <a:gd name="connsiteX1" fmla="*/ 805964 w 1250695"/>
              <a:gd name="connsiteY1" fmla="*/ 834221 h 904135"/>
              <a:gd name="connsiteX2" fmla="*/ 1182405 w 1250695"/>
              <a:gd name="connsiteY2" fmla="*/ 658576 h 904135"/>
              <a:gd name="connsiteX3" fmla="*/ 1229243 w 1250695"/>
              <a:gd name="connsiteY3" fmla="*/ 228056 h 904135"/>
              <a:gd name="connsiteX4" fmla="*/ 941826 w 1250695"/>
              <a:gd name="connsiteY4" fmla="*/ 29006 h 904135"/>
              <a:gd name="connsiteX5" fmla="*/ 402961 w 1250695"/>
              <a:gd name="connsiteY5" fmla="*/ 65334 h 904135"/>
              <a:gd name="connsiteX6" fmla="*/ 9878 w 1250695"/>
              <a:gd name="connsiteY6" fmla="*/ 623429 h 904135"/>
              <a:gd name="connsiteX7" fmla="*/ 525576 w 1250695"/>
              <a:gd name="connsiteY7" fmla="*/ 783951 h 904135"/>
              <a:gd name="connsiteX8" fmla="*/ 613559 w 1250695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377 w 1243513"/>
              <a:gd name="connsiteY0" fmla="*/ 899488 h 899488"/>
              <a:gd name="connsiteX1" fmla="*/ 798782 w 1243513"/>
              <a:gd name="connsiteY1" fmla="*/ 829574 h 899488"/>
              <a:gd name="connsiteX2" fmla="*/ 1175223 w 1243513"/>
              <a:gd name="connsiteY2" fmla="*/ 653929 h 899488"/>
              <a:gd name="connsiteX3" fmla="*/ 1222061 w 1243513"/>
              <a:gd name="connsiteY3" fmla="*/ 223409 h 899488"/>
              <a:gd name="connsiteX4" fmla="*/ 934644 w 1243513"/>
              <a:gd name="connsiteY4" fmla="*/ 24359 h 899488"/>
              <a:gd name="connsiteX5" fmla="*/ 395779 w 1243513"/>
              <a:gd name="connsiteY5" fmla="*/ 60687 h 899488"/>
              <a:gd name="connsiteX6" fmla="*/ 2696 w 1243513"/>
              <a:gd name="connsiteY6" fmla="*/ 618782 h 899488"/>
              <a:gd name="connsiteX7" fmla="*/ 518394 w 1243513"/>
              <a:gd name="connsiteY7" fmla="*/ 779304 h 899488"/>
              <a:gd name="connsiteX8" fmla="*/ 606377 w 1243513"/>
              <a:gd name="connsiteY8" fmla="*/ 899488 h 899488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8394 w 1243513"/>
              <a:gd name="connsiteY7" fmla="*/ 779304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32641"/>
              <a:gd name="connsiteY0" fmla="*/ 917993 h 917993"/>
              <a:gd name="connsiteX1" fmla="*/ 798782 w 1232641"/>
              <a:gd name="connsiteY1" fmla="*/ 829574 h 917993"/>
              <a:gd name="connsiteX2" fmla="*/ 1134836 w 1232641"/>
              <a:gd name="connsiteY2" fmla="*/ 659403 h 917993"/>
              <a:gd name="connsiteX3" fmla="*/ 1222061 w 1232641"/>
              <a:gd name="connsiteY3" fmla="*/ 223409 h 917993"/>
              <a:gd name="connsiteX4" fmla="*/ 934644 w 1232641"/>
              <a:gd name="connsiteY4" fmla="*/ 24359 h 917993"/>
              <a:gd name="connsiteX5" fmla="*/ 395779 w 1232641"/>
              <a:gd name="connsiteY5" fmla="*/ 60687 h 917993"/>
              <a:gd name="connsiteX6" fmla="*/ 2696 w 1232641"/>
              <a:gd name="connsiteY6" fmla="*/ 618782 h 917993"/>
              <a:gd name="connsiteX7" fmla="*/ 519825 w 1232641"/>
              <a:gd name="connsiteY7" fmla="*/ 803786 h 917993"/>
              <a:gd name="connsiteX8" fmla="*/ 583723 w 1232641"/>
              <a:gd name="connsiteY8" fmla="*/ 917993 h 917993"/>
              <a:gd name="connsiteX0" fmla="*/ 583723 w 1187264"/>
              <a:gd name="connsiteY0" fmla="*/ 917993 h 917993"/>
              <a:gd name="connsiteX1" fmla="*/ 798782 w 1187264"/>
              <a:gd name="connsiteY1" fmla="*/ 829574 h 917993"/>
              <a:gd name="connsiteX2" fmla="*/ 1134836 w 1187264"/>
              <a:gd name="connsiteY2" fmla="*/ 659403 h 917993"/>
              <a:gd name="connsiteX3" fmla="*/ 1166273 w 1187264"/>
              <a:gd name="connsiteY3" fmla="*/ 220655 h 917993"/>
              <a:gd name="connsiteX4" fmla="*/ 934644 w 1187264"/>
              <a:gd name="connsiteY4" fmla="*/ 24359 h 917993"/>
              <a:gd name="connsiteX5" fmla="*/ 395779 w 1187264"/>
              <a:gd name="connsiteY5" fmla="*/ 60687 h 917993"/>
              <a:gd name="connsiteX6" fmla="*/ 2696 w 1187264"/>
              <a:gd name="connsiteY6" fmla="*/ 618782 h 917993"/>
              <a:gd name="connsiteX7" fmla="*/ 519825 w 1187264"/>
              <a:gd name="connsiteY7" fmla="*/ 803786 h 917993"/>
              <a:gd name="connsiteX8" fmla="*/ 583723 w 1187264"/>
              <a:gd name="connsiteY8" fmla="*/ 917993 h 917993"/>
              <a:gd name="connsiteX0" fmla="*/ 583723 w 1177003"/>
              <a:gd name="connsiteY0" fmla="*/ 917993 h 917993"/>
              <a:gd name="connsiteX1" fmla="*/ 798782 w 1177003"/>
              <a:gd name="connsiteY1" fmla="*/ 829574 h 917993"/>
              <a:gd name="connsiteX2" fmla="*/ 1103676 w 1177003"/>
              <a:gd name="connsiteY2" fmla="*/ 637838 h 917993"/>
              <a:gd name="connsiteX3" fmla="*/ 1166273 w 1177003"/>
              <a:gd name="connsiteY3" fmla="*/ 220655 h 917993"/>
              <a:gd name="connsiteX4" fmla="*/ 934644 w 1177003"/>
              <a:gd name="connsiteY4" fmla="*/ 24359 h 917993"/>
              <a:gd name="connsiteX5" fmla="*/ 395779 w 1177003"/>
              <a:gd name="connsiteY5" fmla="*/ 60687 h 917993"/>
              <a:gd name="connsiteX6" fmla="*/ 2696 w 1177003"/>
              <a:gd name="connsiteY6" fmla="*/ 618782 h 917993"/>
              <a:gd name="connsiteX7" fmla="*/ 519825 w 1177003"/>
              <a:gd name="connsiteY7" fmla="*/ 803786 h 917993"/>
              <a:gd name="connsiteX8" fmla="*/ 583723 w 1177003"/>
              <a:gd name="connsiteY8" fmla="*/ 917993 h 917993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729 w 1176933"/>
              <a:gd name="connsiteY0" fmla="*/ 903086 h 903086"/>
              <a:gd name="connsiteX1" fmla="*/ 798788 w 1176933"/>
              <a:gd name="connsiteY1" fmla="*/ 814667 h 903086"/>
              <a:gd name="connsiteX2" fmla="*/ 1103682 w 1176933"/>
              <a:gd name="connsiteY2" fmla="*/ 622931 h 903086"/>
              <a:gd name="connsiteX3" fmla="*/ 1166279 w 1176933"/>
              <a:gd name="connsiteY3" fmla="*/ 205748 h 903086"/>
              <a:gd name="connsiteX4" fmla="*/ 935723 w 1176933"/>
              <a:gd name="connsiteY4" fmla="*/ 24779 h 903086"/>
              <a:gd name="connsiteX5" fmla="*/ 395785 w 1176933"/>
              <a:gd name="connsiteY5" fmla="*/ 45780 h 903086"/>
              <a:gd name="connsiteX6" fmla="*/ 2702 w 1176933"/>
              <a:gd name="connsiteY6" fmla="*/ 603875 h 903086"/>
              <a:gd name="connsiteX7" fmla="*/ 519831 w 1176933"/>
              <a:gd name="connsiteY7" fmla="*/ 788879 h 903086"/>
              <a:gd name="connsiteX8" fmla="*/ 583729 w 1176933"/>
              <a:gd name="connsiteY8" fmla="*/ 903086 h 903086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7 w 1144041"/>
              <a:gd name="connsiteY0" fmla="*/ 905437 h 905437"/>
              <a:gd name="connsiteX1" fmla="*/ 765896 w 1144041"/>
              <a:gd name="connsiteY1" fmla="*/ 817018 h 905437"/>
              <a:gd name="connsiteX2" fmla="*/ 1070790 w 1144041"/>
              <a:gd name="connsiteY2" fmla="*/ 625282 h 905437"/>
              <a:gd name="connsiteX3" fmla="*/ 1133387 w 1144041"/>
              <a:gd name="connsiteY3" fmla="*/ 208099 h 905437"/>
              <a:gd name="connsiteX4" fmla="*/ 902831 w 1144041"/>
              <a:gd name="connsiteY4" fmla="*/ 27130 h 905437"/>
              <a:gd name="connsiteX5" fmla="*/ 362893 w 1144041"/>
              <a:gd name="connsiteY5" fmla="*/ 48131 h 905437"/>
              <a:gd name="connsiteX6" fmla="*/ 2854 w 1144041"/>
              <a:gd name="connsiteY6" fmla="*/ 601748 h 905437"/>
              <a:gd name="connsiteX7" fmla="*/ 486939 w 1144041"/>
              <a:gd name="connsiteY7" fmla="*/ 791230 h 905437"/>
              <a:gd name="connsiteX8" fmla="*/ 550837 w 1144041"/>
              <a:gd name="connsiteY8" fmla="*/ 905437 h 90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041" h="905437">
                <a:moveTo>
                  <a:pt x="550837" y="905437"/>
                </a:moveTo>
                <a:cubicBezTo>
                  <a:pt x="625126" y="903802"/>
                  <a:pt x="679237" y="863710"/>
                  <a:pt x="765896" y="817018"/>
                </a:cubicBezTo>
                <a:cubicBezTo>
                  <a:pt x="852555" y="770326"/>
                  <a:pt x="1009542" y="726768"/>
                  <a:pt x="1070790" y="625282"/>
                </a:cubicBezTo>
                <a:cubicBezTo>
                  <a:pt x="1132038" y="523796"/>
                  <a:pt x="1161380" y="307791"/>
                  <a:pt x="1133387" y="208099"/>
                </a:cubicBezTo>
                <a:cubicBezTo>
                  <a:pt x="1105394" y="108407"/>
                  <a:pt x="1022719" y="53848"/>
                  <a:pt x="902831" y="27130"/>
                </a:cubicBezTo>
                <a:cubicBezTo>
                  <a:pt x="782943" y="412"/>
                  <a:pt x="513213" y="-25440"/>
                  <a:pt x="362893" y="48131"/>
                </a:cubicBezTo>
                <a:cubicBezTo>
                  <a:pt x="212573" y="121702"/>
                  <a:pt x="-28964" y="168558"/>
                  <a:pt x="2854" y="601748"/>
                </a:cubicBezTo>
                <a:cubicBezTo>
                  <a:pt x="40207" y="875873"/>
                  <a:pt x="350499" y="788031"/>
                  <a:pt x="486939" y="791230"/>
                </a:cubicBezTo>
                <a:cubicBezTo>
                  <a:pt x="640409" y="814584"/>
                  <a:pt x="550837" y="905437"/>
                  <a:pt x="550837" y="905437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0884EB-18EB-B6F1-2DDC-D95F8F85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033" y="954157"/>
            <a:ext cx="3901621" cy="159026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900" dirty="0"/>
              <a:t>some words may reveal from its parts but other are not. </a:t>
            </a:r>
            <a:br>
              <a:rPr lang="en-US" sz="1900" dirty="0"/>
            </a:br>
            <a:r>
              <a:rPr lang="en-US" sz="1900" dirty="0"/>
              <a:t>nowadays, many compound words do not seem to relate to the meanings of the individual parts at all.</a:t>
            </a:r>
          </a:p>
        </p:txBody>
      </p:sp>
      <p:pic>
        <p:nvPicPr>
          <p:cNvPr id="5" name="Picture 4" descr="A black and white cartoon of a person&#10;&#10;Description automatically generated">
            <a:extLst>
              <a:ext uri="{FF2B5EF4-FFF2-40B4-BE49-F238E27FC236}">
                <a16:creationId xmlns:a16="http://schemas.microsoft.com/office/drawing/2014/main" id="{264CF5F9-9EB3-8AB1-4A19-C4F819296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73" y="1996840"/>
            <a:ext cx="5246535" cy="27544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F6198-3BCE-2E1E-17A7-1B94226DB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2150" y="4557713"/>
            <a:ext cx="4378153" cy="169996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For example : </a:t>
            </a:r>
          </a:p>
          <a:p>
            <a:pPr algn="ctr"/>
            <a:r>
              <a:rPr lang="en-US" dirty="0"/>
              <a:t>a </a:t>
            </a:r>
            <a:r>
              <a:rPr lang="en-US" i="1" dirty="0"/>
              <a:t>turncoat</a:t>
            </a:r>
            <a:r>
              <a:rPr lang="en-US" dirty="0"/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6D3C01-3890-1181-8302-8B45CF3CC88E}"/>
              </a:ext>
            </a:extLst>
          </p:cNvPr>
          <p:cNvSpPr txBox="1"/>
          <p:nvPr/>
        </p:nvSpPr>
        <p:spPr>
          <a:xfrm>
            <a:off x="7221424" y="2839750"/>
            <a:ext cx="1371222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Rule 12 </a:t>
            </a:r>
          </a:p>
        </p:txBody>
      </p:sp>
    </p:spTree>
    <p:extLst>
      <p:ext uri="{BB962C8B-B14F-4D97-AF65-F5344CB8AC3E}">
        <p14:creationId xmlns:p14="http://schemas.microsoft.com/office/powerpoint/2010/main" val="428265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80D39A-0BA2-4F75-B566-62366618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DE4653-4C0D-4C98-9FD1-95AD4A0C6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49824" flipH="1">
            <a:off x="4803301" y="377320"/>
            <a:ext cx="6912706" cy="5902624"/>
          </a:xfrm>
          <a:custGeom>
            <a:avLst/>
            <a:gdLst>
              <a:gd name="connsiteX0" fmla="*/ 1289525 w 6745768"/>
              <a:gd name="connsiteY0" fmla="*/ 2301903 h 2794242"/>
              <a:gd name="connsiteX1" fmla="*/ 182620 w 6745768"/>
              <a:gd name="connsiteY1" fmla="*/ 1797161 h 2794242"/>
              <a:gd name="connsiteX2" fmla="*/ 12857 w 6745768"/>
              <a:gd name="connsiteY2" fmla="*/ 794567 h 2794242"/>
              <a:gd name="connsiteX3" fmla="*/ 697283 w 6745768"/>
              <a:gd name="connsiteY3" fmla="*/ 56263 h 2794242"/>
              <a:gd name="connsiteX4" fmla="*/ 6042476 w 6745768"/>
              <a:gd name="connsiteY4" fmla="*/ 156302 h 2794242"/>
              <a:gd name="connsiteX5" fmla="*/ 6744264 w 6745768"/>
              <a:gd name="connsiteY5" fmla="*/ 865255 h 2794242"/>
              <a:gd name="connsiteX6" fmla="*/ 6299463 w 6745768"/>
              <a:gd name="connsiteY6" fmla="*/ 2129659 h 2794242"/>
              <a:gd name="connsiteX7" fmla="*/ 1843321 w 6745768"/>
              <a:gd name="connsiteY7" fmla="*/ 2302040 h 2794242"/>
              <a:gd name="connsiteX8" fmla="*/ 1297241 w 6745768"/>
              <a:gd name="connsiteY8" fmla="*/ 2794243 h 2794242"/>
              <a:gd name="connsiteX9" fmla="*/ 1289525 w 6745768"/>
              <a:gd name="connsiteY9" fmla="*/ 2301903 h 2794242"/>
              <a:gd name="connsiteX0" fmla="*/ 1289525 w 6745768"/>
              <a:gd name="connsiteY0" fmla="*/ 2301903 h 2633547"/>
              <a:gd name="connsiteX1" fmla="*/ 182620 w 6745768"/>
              <a:gd name="connsiteY1" fmla="*/ 1797161 h 2633547"/>
              <a:gd name="connsiteX2" fmla="*/ 12857 w 6745768"/>
              <a:gd name="connsiteY2" fmla="*/ 794567 h 2633547"/>
              <a:gd name="connsiteX3" fmla="*/ 697283 w 6745768"/>
              <a:gd name="connsiteY3" fmla="*/ 56263 h 2633547"/>
              <a:gd name="connsiteX4" fmla="*/ 6042476 w 6745768"/>
              <a:gd name="connsiteY4" fmla="*/ 156302 h 2633547"/>
              <a:gd name="connsiteX5" fmla="*/ 6744264 w 6745768"/>
              <a:gd name="connsiteY5" fmla="*/ 865255 h 2633547"/>
              <a:gd name="connsiteX6" fmla="*/ 6299463 w 6745768"/>
              <a:gd name="connsiteY6" fmla="*/ 2129659 h 2633547"/>
              <a:gd name="connsiteX7" fmla="*/ 1843321 w 6745768"/>
              <a:gd name="connsiteY7" fmla="*/ 2302040 h 2633547"/>
              <a:gd name="connsiteX8" fmla="*/ 1297241 w 6745768"/>
              <a:gd name="connsiteY8" fmla="*/ 2633547 h 2633547"/>
              <a:gd name="connsiteX9" fmla="*/ 1289525 w 6745768"/>
              <a:gd name="connsiteY9" fmla="*/ 2301903 h 2633547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046952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5926709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2018095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02083"/>
              <a:gd name="connsiteX1" fmla="*/ 182620 w 6745768"/>
              <a:gd name="connsiteY1" fmla="*/ 1797161 h 2502083"/>
              <a:gd name="connsiteX2" fmla="*/ 12857 w 6745768"/>
              <a:gd name="connsiteY2" fmla="*/ 794567 h 2502083"/>
              <a:gd name="connsiteX3" fmla="*/ 697283 w 6745768"/>
              <a:gd name="connsiteY3" fmla="*/ 56263 h 2502083"/>
              <a:gd name="connsiteX4" fmla="*/ 6042476 w 6745768"/>
              <a:gd name="connsiteY4" fmla="*/ 156302 h 2502083"/>
              <a:gd name="connsiteX5" fmla="*/ 6744264 w 6745768"/>
              <a:gd name="connsiteY5" fmla="*/ 865255 h 2502083"/>
              <a:gd name="connsiteX6" fmla="*/ 5926709 w 6745768"/>
              <a:gd name="connsiteY6" fmla="*/ 2129659 h 2502083"/>
              <a:gd name="connsiteX7" fmla="*/ 2018095 w 6745768"/>
              <a:gd name="connsiteY7" fmla="*/ 2302040 h 2502083"/>
              <a:gd name="connsiteX8" fmla="*/ 1303420 w 6745768"/>
              <a:gd name="connsiteY8" fmla="*/ 2502083 h 2502083"/>
              <a:gd name="connsiteX9" fmla="*/ 1289525 w 6745768"/>
              <a:gd name="connsiteY9" fmla="*/ 230190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7858 w 6739037"/>
              <a:gd name="connsiteY0" fmla="*/ 2291553 h 2502083"/>
              <a:gd name="connsiteX1" fmla="*/ 429511 w 6739037"/>
              <a:gd name="connsiteY1" fmla="*/ 2224594 h 2502083"/>
              <a:gd name="connsiteX2" fmla="*/ 175889 w 6739037"/>
              <a:gd name="connsiteY2" fmla="*/ 1797161 h 2502083"/>
              <a:gd name="connsiteX3" fmla="*/ 6126 w 6739037"/>
              <a:gd name="connsiteY3" fmla="*/ 794567 h 2502083"/>
              <a:gd name="connsiteX4" fmla="*/ 690552 w 6739037"/>
              <a:gd name="connsiteY4" fmla="*/ 56263 h 2502083"/>
              <a:gd name="connsiteX5" fmla="*/ 6035745 w 6739037"/>
              <a:gd name="connsiteY5" fmla="*/ 156302 h 2502083"/>
              <a:gd name="connsiteX6" fmla="*/ 6737533 w 6739037"/>
              <a:gd name="connsiteY6" fmla="*/ 865255 h 2502083"/>
              <a:gd name="connsiteX7" fmla="*/ 5919978 w 6739037"/>
              <a:gd name="connsiteY7" fmla="*/ 2129659 h 2502083"/>
              <a:gd name="connsiteX8" fmla="*/ 2011364 w 6739037"/>
              <a:gd name="connsiteY8" fmla="*/ 2302040 h 2502083"/>
              <a:gd name="connsiteX9" fmla="*/ 1296689 w 6739037"/>
              <a:gd name="connsiteY9" fmla="*/ 2502083 h 2502083"/>
              <a:gd name="connsiteX10" fmla="*/ 1187858 w 6739037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8071 w 6739250"/>
              <a:gd name="connsiteY0" fmla="*/ 2291553 h 2502083"/>
              <a:gd name="connsiteX1" fmla="*/ 464950 w 6739250"/>
              <a:gd name="connsiteY1" fmla="*/ 2162792 h 2502083"/>
              <a:gd name="connsiteX2" fmla="*/ 176102 w 6739250"/>
              <a:gd name="connsiteY2" fmla="*/ 1797161 h 2502083"/>
              <a:gd name="connsiteX3" fmla="*/ 6339 w 6739250"/>
              <a:gd name="connsiteY3" fmla="*/ 794567 h 2502083"/>
              <a:gd name="connsiteX4" fmla="*/ 690765 w 6739250"/>
              <a:gd name="connsiteY4" fmla="*/ 56263 h 2502083"/>
              <a:gd name="connsiteX5" fmla="*/ 6035958 w 6739250"/>
              <a:gd name="connsiteY5" fmla="*/ 156302 h 2502083"/>
              <a:gd name="connsiteX6" fmla="*/ 6737746 w 6739250"/>
              <a:gd name="connsiteY6" fmla="*/ 865255 h 2502083"/>
              <a:gd name="connsiteX7" fmla="*/ 5920191 w 6739250"/>
              <a:gd name="connsiteY7" fmla="*/ 2129659 h 2502083"/>
              <a:gd name="connsiteX8" fmla="*/ 2011577 w 6739250"/>
              <a:gd name="connsiteY8" fmla="*/ 2302040 h 2502083"/>
              <a:gd name="connsiteX9" fmla="*/ 1296902 w 6739250"/>
              <a:gd name="connsiteY9" fmla="*/ 2502083 h 2502083"/>
              <a:gd name="connsiteX10" fmla="*/ 1188071 w 6739250"/>
              <a:gd name="connsiteY10" fmla="*/ 2291553 h 2502083"/>
              <a:gd name="connsiteX0" fmla="*/ 1218613 w 6769792"/>
              <a:gd name="connsiteY0" fmla="*/ 2291553 h 2502083"/>
              <a:gd name="connsiteX1" fmla="*/ 495492 w 6769792"/>
              <a:gd name="connsiteY1" fmla="*/ 2162792 h 2502083"/>
              <a:gd name="connsiteX2" fmla="*/ 134625 w 6769792"/>
              <a:gd name="connsiteY2" fmla="*/ 1835847 h 2502083"/>
              <a:gd name="connsiteX3" fmla="*/ 36881 w 6769792"/>
              <a:gd name="connsiteY3" fmla="*/ 794567 h 2502083"/>
              <a:gd name="connsiteX4" fmla="*/ 721307 w 6769792"/>
              <a:gd name="connsiteY4" fmla="*/ 56263 h 2502083"/>
              <a:gd name="connsiteX5" fmla="*/ 6066500 w 6769792"/>
              <a:gd name="connsiteY5" fmla="*/ 156302 h 2502083"/>
              <a:gd name="connsiteX6" fmla="*/ 6768288 w 6769792"/>
              <a:gd name="connsiteY6" fmla="*/ 865255 h 2502083"/>
              <a:gd name="connsiteX7" fmla="*/ 5950733 w 6769792"/>
              <a:gd name="connsiteY7" fmla="*/ 2129659 h 2502083"/>
              <a:gd name="connsiteX8" fmla="*/ 2042119 w 6769792"/>
              <a:gd name="connsiteY8" fmla="*/ 2302040 h 2502083"/>
              <a:gd name="connsiteX9" fmla="*/ 1327444 w 6769792"/>
              <a:gd name="connsiteY9" fmla="*/ 2502083 h 2502083"/>
              <a:gd name="connsiteX10" fmla="*/ 1218613 w 6769792"/>
              <a:gd name="connsiteY10" fmla="*/ 2291553 h 2502083"/>
              <a:gd name="connsiteX0" fmla="*/ 1218613 w 6769792"/>
              <a:gd name="connsiteY0" fmla="*/ 2291553 h 2468349"/>
              <a:gd name="connsiteX1" fmla="*/ 495492 w 6769792"/>
              <a:gd name="connsiteY1" fmla="*/ 2162792 h 2468349"/>
              <a:gd name="connsiteX2" fmla="*/ 134625 w 6769792"/>
              <a:gd name="connsiteY2" fmla="*/ 1835847 h 2468349"/>
              <a:gd name="connsiteX3" fmla="*/ 36881 w 6769792"/>
              <a:gd name="connsiteY3" fmla="*/ 794567 h 2468349"/>
              <a:gd name="connsiteX4" fmla="*/ 721307 w 6769792"/>
              <a:gd name="connsiteY4" fmla="*/ 56263 h 2468349"/>
              <a:gd name="connsiteX5" fmla="*/ 6066500 w 6769792"/>
              <a:gd name="connsiteY5" fmla="*/ 156302 h 2468349"/>
              <a:gd name="connsiteX6" fmla="*/ 6768288 w 6769792"/>
              <a:gd name="connsiteY6" fmla="*/ 865255 h 2468349"/>
              <a:gd name="connsiteX7" fmla="*/ 5950733 w 6769792"/>
              <a:gd name="connsiteY7" fmla="*/ 2129659 h 2468349"/>
              <a:gd name="connsiteX8" fmla="*/ 2042119 w 6769792"/>
              <a:gd name="connsiteY8" fmla="*/ 2302040 h 2468349"/>
              <a:gd name="connsiteX9" fmla="*/ 1300505 w 6769792"/>
              <a:gd name="connsiteY9" fmla="*/ 2468349 h 2468349"/>
              <a:gd name="connsiteX10" fmla="*/ 1218613 w 6769792"/>
              <a:gd name="connsiteY10" fmla="*/ 2291553 h 2468349"/>
              <a:gd name="connsiteX0" fmla="*/ 1227232 w 6769792"/>
              <a:gd name="connsiteY0" fmla="*/ 2262059 h 2468349"/>
              <a:gd name="connsiteX1" fmla="*/ 495492 w 6769792"/>
              <a:gd name="connsiteY1" fmla="*/ 2162792 h 2468349"/>
              <a:gd name="connsiteX2" fmla="*/ 134625 w 6769792"/>
              <a:gd name="connsiteY2" fmla="*/ 1835847 h 2468349"/>
              <a:gd name="connsiteX3" fmla="*/ 36881 w 6769792"/>
              <a:gd name="connsiteY3" fmla="*/ 794567 h 2468349"/>
              <a:gd name="connsiteX4" fmla="*/ 721307 w 6769792"/>
              <a:gd name="connsiteY4" fmla="*/ 56263 h 2468349"/>
              <a:gd name="connsiteX5" fmla="*/ 6066500 w 6769792"/>
              <a:gd name="connsiteY5" fmla="*/ 156302 h 2468349"/>
              <a:gd name="connsiteX6" fmla="*/ 6768288 w 6769792"/>
              <a:gd name="connsiteY6" fmla="*/ 865255 h 2468349"/>
              <a:gd name="connsiteX7" fmla="*/ 5950733 w 6769792"/>
              <a:gd name="connsiteY7" fmla="*/ 2129659 h 2468349"/>
              <a:gd name="connsiteX8" fmla="*/ 2042119 w 6769792"/>
              <a:gd name="connsiteY8" fmla="*/ 2302040 h 2468349"/>
              <a:gd name="connsiteX9" fmla="*/ 1300505 w 6769792"/>
              <a:gd name="connsiteY9" fmla="*/ 2468349 h 2468349"/>
              <a:gd name="connsiteX10" fmla="*/ 1227232 w 6769792"/>
              <a:gd name="connsiteY10" fmla="*/ 2262059 h 2468349"/>
              <a:gd name="connsiteX0" fmla="*/ 1227139 w 6769699"/>
              <a:gd name="connsiteY0" fmla="*/ 2262059 h 2468349"/>
              <a:gd name="connsiteX1" fmla="*/ 491824 w 6769699"/>
              <a:gd name="connsiteY1" fmla="*/ 2128631 h 2468349"/>
              <a:gd name="connsiteX2" fmla="*/ 134532 w 6769699"/>
              <a:gd name="connsiteY2" fmla="*/ 1835847 h 2468349"/>
              <a:gd name="connsiteX3" fmla="*/ 36788 w 6769699"/>
              <a:gd name="connsiteY3" fmla="*/ 794567 h 2468349"/>
              <a:gd name="connsiteX4" fmla="*/ 721214 w 6769699"/>
              <a:gd name="connsiteY4" fmla="*/ 56263 h 2468349"/>
              <a:gd name="connsiteX5" fmla="*/ 6066407 w 6769699"/>
              <a:gd name="connsiteY5" fmla="*/ 156302 h 2468349"/>
              <a:gd name="connsiteX6" fmla="*/ 6768195 w 6769699"/>
              <a:gd name="connsiteY6" fmla="*/ 865255 h 2468349"/>
              <a:gd name="connsiteX7" fmla="*/ 5950640 w 6769699"/>
              <a:gd name="connsiteY7" fmla="*/ 2129659 h 2468349"/>
              <a:gd name="connsiteX8" fmla="*/ 2042026 w 6769699"/>
              <a:gd name="connsiteY8" fmla="*/ 2302040 h 2468349"/>
              <a:gd name="connsiteX9" fmla="*/ 1300412 w 6769699"/>
              <a:gd name="connsiteY9" fmla="*/ 2468349 h 2468349"/>
              <a:gd name="connsiteX10" fmla="*/ 1227139 w 6769699"/>
              <a:gd name="connsiteY10" fmla="*/ 2262059 h 2468349"/>
              <a:gd name="connsiteX0" fmla="*/ 1231573 w 6774133"/>
              <a:gd name="connsiteY0" fmla="*/ 2262059 h 2468349"/>
              <a:gd name="connsiteX1" fmla="*/ 496258 w 6774133"/>
              <a:gd name="connsiteY1" fmla="*/ 2128631 h 2468349"/>
              <a:gd name="connsiteX2" fmla="*/ 122177 w 6774133"/>
              <a:gd name="connsiteY2" fmla="*/ 1787259 h 2468349"/>
              <a:gd name="connsiteX3" fmla="*/ 41222 w 6774133"/>
              <a:gd name="connsiteY3" fmla="*/ 794567 h 2468349"/>
              <a:gd name="connsiteX4" fmla="*/ 725648 w 6774133"/>
              <a:gd name="connsiteY4" fmla="*/ 56263 h 2468349"/>
              <a:gd name="connsiteX5" fmla="*/ 6070841 w 6774133"/>
              <a:gd name="connsiteY5" fmla="*/ 156302 h 2468349"/>
              <a:gd name="connsiteX6" fmla="*/ 6772629 w 6774133"/>
              <a:gd name="connsiteY6" fmla="*/ 865255 h 2468349"/>
              <a:gd name="connsiteX7" fmla="*/ 5955074 w 6774133"/>
              <a:gd name="connsiteY7" fmla="*/ 2129659 h 2468349"/>
              <a:gd name="connsiteX8" fmla="*/ 2046460 w 6774133"/>
              <a:gd name="connsiteY8" fmla="*/ 2302040 h 2468349"/>
              <a:gd name="connsiteX9" fmla="*/ 1304846 w 6774133"/>
              <a:gd name="connsiteY9" fmla="*/ 2468349 h 2468349"/>
              <a:gd name="connsiteX10" fmla="*/ 1231573 w 6774133"/>
              <a:gd name="connsiteY10" fmla="*/ 2262059 h 2468349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5955074 w 6774133"/>
              <a:gd name="connsiteY7" fmla="*/ 2129659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5955074 w 6774133"/>
              <a:gd name="connsiteY7" fmla="*/ 2129659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6125712 w 6774133"/>
              <a:gd name="connsiteY7" fmla="*/ 2082537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6123669 w 6774133"/>
              <a:gd name="connsiteY7" fmla="*/ 2063016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830714"/>
              <a:gd name="connsiteY0" fmla="*/ 2285938 h 2488841"/>
              <a:gd name="connsiteX1" fmla="*/ 496258 w 6830714"/>
              <a:gd name="connsiteY1" fmla="*/ 2152510 h 2488841"/>
              <a:gd name="connsiteX2" fmla="*/ 122177 w 6830714"/>
              <a:gd name="connsiteY2" fmla="*/ 1811138 h 2488841"/>
              <a:gd name="connsiteX3" fmla="*/ 41222 w 6830714"/>
              <a:gd name="connsiteY3" fmla="*/ 818446 h 2488841"/>
              <a:gd name="connsiteX4" fmla="*/ 725648 w 6830714"/>
              <a:gd name="connsiteY4" fmla="*/ 80142 h 2488841"/>
              <a:gd name="connsiteX5" fmla="*/ 6070841 w 6830714"/>
              <a:gd name="connsiteY5" fmla="*/ 180181 h 2488841"/>
              <a:gd name="connsiteX6" fmla="*/ 6772693 w 6830714"/>
              <a:gd name="connsiteY6" fmla="*/ 1001592 h 2488841"/>
              <a:gd name="connsiteX7" fmla="*/ 6123669 w 6830714"/>
              <a:gd name="connsiteY7" fmla="*/ 2086895 h 2488841"/>
              <a:gd name="connsiteX8" fmla="*/ 2046460 w 6830714"/>
              <a:gd name="connsiteY8" fmla="*/ 2325919 h 2488841"/>
              <a:gd name="connsiteX9" fmla="*/ 1222559 w 6830714"/>
              <a:gd name="connsiteY9" fmla="*/ 2488841 h 2488841"/>
              <a:gd name="connsiteX10" fmla="*/ 1231573 w 6830714"/>
              <a:gd name="connsiteY10" fmla="*/ 2285938 h 2488841"/>
              <a:gd name="connsiteX0" fmla="*/ 1231573 w 6775421"/>
              <a:gd name="connsiteY0" fmla="*/ 2285174 h 2488077"/>
              <a:gd name="connsiteX1" fmla="*/ 496258 w 6775421"/>
              <a:gd name="connsiteY1" fmla="*/ 2151746 h 2488077"/>
              <a:gd name="connsiteX2" fmla="*/ 122177 w 6775421"/>
              <a:gd name="connsiteY2" fmla="*/ 1810374 h 2488077"/>
              <a:gd name="connsiteX3" fmla="*/ 41222 w 6775421"/>
              <a:gd name="connsiteY3" fmla="*/ 817682 h 2488077"/>
              <a:gd name="connsiteX4" fmla="*/ 725648 w 6775421"/>
              <a:gd name="connsiteY4" fmla="*/ 79378 h 2488077"/>
              <a:gd name="connsiteX5" fmla="*/ 6070841 w 6775421"/>
              <a:gd name="connsiteY5" fmla="*/ 179417 h 2488077"/>
              <a:gd name="connsiteX6" fmla="*/ 6772693 w 6775421"/>
              <a:gd name="connsiteY6" fmla="*/ 1000828 h 2488077"/>
              <a:gd name="connsiteX7" fmla="*/ 6123669 w 6775421"/>
              <a:gd name="connsiteY7" fmla="*/ 2086131 h 2488077"/>
              <a:gd name="connsiteX8" fmla="*/ 2046460 w 6775421"/>
              <a:gd name="connsiteY8" fmla="*/ 2325155 h 2488077"/>
              <a:gd name="connsiteX9" fmla="*/ 1222559 w 6775421"/>
              <a:gd name="connsiteY9" fmla="*/ 2488077 h 2488077"/>
              <a:gd name="connsiteX10" fmla="*/ 1231573 w 6775421"/>
              <a:gd name="connsiteY10" fmla="*/ 2285174 h 2488077"/>
              <a:gd name="connsiteX0" fmla="*/ 1231573 w 6851024"/>
              <a:gd name="connsiteY0" fmla="*/ 2287499 h 2490402"/>
              <a:gd name="connsiteX1" fmla="*/ 496258 w 6851024"/>
              <a:gd name="connsiteY1" fmla="*/ 2154071 h 2490402"/>
              <a:gd name="connsiteX2" fmla="*/ 122177 w 6851024"/>
              <a:gd name="connsiteY2" fmla="*/ 1812699 h 2490402"/>
              <a:gd name="connsiteX3" fmla="*/ 41222 w 6851024"/>
              <a:gd name="connsiteY3" fmla="*/ 820007 h 2490402"/>
              <a:gd name="connsiteX4" fmla="*/ 725648 w 6851024"/>
              <a:gd name="connsiteY4" fmla="*/ 81703 h 2490402"/>
              <a:gd name="connsiteX5" fmla="*/ 6070841 w 6851024"/>
              <a:gd name="connsiteY5" fmla="*/ 181742 h 2490402"/>
              <a:gd name="connsiteX6" fmla="*/ 6800142 w 6851024"/>
              <a:gd name="connsiteY6" fmla="*/ 1041768 h 2490402"/>
              <a:gd name="connsiteX7" fmla="*/ 6123669 w 6851024"/>
              <a:gd name="connsiteY7" fmla="*/ 2088456 h 2490402"/>
              <a:gd name="connsiteX8" fmla="*/ 2046460 w 6851024"/>
              <a:gd name="connsiteY8" fmla="*/ 2327480 h 2490402"/>
              <a:gd name="connsiteX9" fmla="*/ 1222559 w 6851024"/>
              <a:gd name="connsiteY9" fmla="*/ 2490402 h 2490402"/>
              <a:gd name="connsiteX10" fmla="*/ 1231573 w 6851024"/>
              <a:gd name="connsiteY10" fmla="*/ 2287499 h 2490402"/>
              <a:gd name="connsiteX0" fmla="*/ 1231573 w 6851024"/>
              <a:gd name="connsiteY0" fmla="*/ 2287499 h 2486130"/>
              <a:gd name="connsiteX1" fmla="*/ 496258 w 6851024"/>
              <a:gd name="connsiteY1" fmla="*/ 2154071 h 2486130"/>
              <a:gd name="connsiteX2" fmla="*/ 122177 w 6851024"/>
              <a:gd name="connsiteY2" fmla="*/ 1812699 h 2486130"/>
              <a:gd name="connsiteX3" fmla="*/ 41222 w 6851024"/>
              <a:gd name="connsiteY3" fmla="*/ 820007 h 2486130"/>
              <a:gd name="connsiteX4" fmla="*/ 725648 w 6851024"/>
              <a:gd name="connsiteY4" fmla="*/ 81703 h 2486130"/>
              <a:gd name="connsiteX5" fmla="*/ 6070841 w 6851024"/>
              <a:gd name="connsiteY5" fmla="*/ 181742 h 2486130"/>
              <a:gd name="connsiteX6" fmla="*/ 6800142 w 6851024"/>
              <a:gd name="connsiteY6" fmla="*/ 1041768 h 2486130"/>
              <a:gd name="connsiteX7" fmla="*/ 6123669 w 6851024"/>
              <a:gd name="connsiteY7" fmla="*/ 2088456 h 2486130"/>
              <a:gd name="connsiteX8" fmla="*/ 2046460 w 6851024"/>
              <a:gd name="connsiteY8" fmla="*/ 2327480 h 2486130"/>
              <a:gd name="connsiteX9" fmla="*/ 1187001 w 6851024"/>
              <a:gd name="connsiteY9" fmla="*/ 2486130 h 2486130"/>
              <a:gd name="connsiteX10" fmla="*/ 1231573 w 6851024"/>
              <a:gd name="connsiteY10" fmla="*/ 2287499 h 2486130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046460 w 6851024"/>
              <a:gd name="connsiteY8" fmla="*/ 2327480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1024" h="2461764">
                <a:moveTo>
                  <a:pt x="1231573" y="2287499"/>
                </a:moveTo>
                <a:cubicBezTo>
                  <a:pt x="1112336" y="2271169"/>
                  <a:pt x="681157" y="2233204"/>
                  <a:pt x="496258" y="2154071"/>
                </a:cubicBezTo>
                <a:cubicBezTo>
                  <a:pt x="311359" y="2074938"/>
                  <a:pt x="198016" y="2035043"/>
                  <a:pt x="122177" y="1812699"/>
                </a:cubicBezTo>
                <a:cubicBezTo>
                  <a:pt x="46338" y="1590355"/>
                  <a:pt x="-59356" y="1108506"/>
                  <a:pt x="41222" y="820007"/>
                </a:cubicBezTo>
                <a:cubicBezTo>
                  <a:pt x="141800" y="531508"/>
                  <a:pt x="395768" y="136683"/>
                  <a:pt x="725648" y="81703"/>
                </a:cubicBezTo>
                <a:cubicBezTo>
                  <a:pt x="1694758" y="-79792"/>
                  <a:pt x="5058425" y="21731"/>
                  <a:pt x="6070841" y="181742"/>
                </a:cubicBezTo>
                <a:cubicBezTo>
                  <a:pt x="7083257" y="341753"/>
                  <a:pt x="6832799" y="565274"/>
                  <a:pt x="6800142" y="1041768"/>
                </a:cubicBezTo>
                <a:cubicBezTo>
                  <a:pt x="6762524" y="1588400"/>
                  <a:pt x="6896479" y="1874529"/>
                  <a:pt x="6123669" y="2088456"/>
                </a:cubicBezTo>
                <a:cubicBezTo>
                  <a:pt x="5350859" y="2302383"/>
                  <a:pt x="2371629" y="2317340"/>
                  <a:pt x="2163283" y="2325332"/>
                </a:cubicBezTo>
                <a:cubicBezTo>
                  <a:pt x="1581595" y="2463408"/>
                  <a:pt x="1234045" y="2459053"/>
                  <a:pt x="1172765" y="2461764"/>
                </a:cubicBezTo>
                <a:cubicBezTo>
                  <a:pt x="1538023" y="2321109"/>
                  <a:pt x="1231573" y="2287499"/>
                  <a:pt x="1231573" y="228749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4FB7586-D41B-4287-9864-5CA49B350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49824" flipH="1">
            <a:off x="4868349" y="422322"/>
            <a:ext cx="6912706" cy="5902624"/>
          </a:xfrm>
          <a:custGeom>
            <a:avLst/>
            <a:gdLst>
              <a:gd name="connsiteX0" fmla="*/ 1289525 w 6745768"/>
              <a:gd name="connsiteY0" fmla="*/ 2301903 h 2794242"/>
              <a:gd name="connsiteX1" fmla="*/ 182620 w 6745768"/>
              <a:gd name="connsiteY1" fmla="*/ 1797161 h 2794242"/>
              <a:gd name="connsiteX2" fmla="*/ 12857 w 6745768"/>
              <a:gd name="connsiteY2" fmla="*/ 794567 h 2794242"/>
              <a:gd name="connsiteX3" fmla="*/ 697283 w 6745768"/>
              <a:gd name="connsiteY3" fmla="*/ 56263 h 2794242"/>
              <a:gd name="connsiteX4" fmla="*/ 6042476 w 6745768"/>
              <a:gd name="connsiteY4" fmla="*/ 156302 h 2794242"/>
              <a:gd name="connsiteX5" fmla="*/ 6744264 w 6745768"/>
              <a:gd name="connsiteY5" fmla="*/ 865255 h 2794242"/>
              <a:gd name="connsiteX6" fmla="*/ 6299463 w 6745768"/>
              <a:gd name="connsiteY6" fmla="*/ 2129659 h 2794242"/>
              <a:gd name="connsiteX7" fmla="*/ 1843321 w 6745768"/>
              <a:gd name="connsiteY7" fmla="*/ 2302040 h 2794242"/>
              <a:gd name="connsiteX8" fmla="*/ 1297241 w 6745768"/>
              <a:gd name="connsiteY8" fmla="*/ 2794243 h 2794242"/>
              <a:gd name="connsiteX9" fmla="*/ 1289525 w 6745768"/>
              <a:gd name="connsiteY9" fmla="*/ 2301903 h 2794242"/>
              <a:gd name="connsiteX0" fmla="*/ 1289525 w 6745768"/>
              <a:gd name="connsiteY0" fmla="*/ 2301903 h 2633547"/>
              <a:gd name="connsiteX1" fmla="*/ 182620 w 6745768"/>
              <a:gd name="connsiteY1" fmla="*/ 1797161 h 2633547"/>
              <a:gd name="connsiteX2" fmla="*/ 12857 w 6745768"/>
              <a:gd name="connsiteY2" fmla="*/ 794567 h 2633547"/>
              <a:gd name="connsiteX3" fmla="*/ 697283 w 6745768"/>
              <a:gd name="connsiteY3" fmla="*/ 56263 h 2633547"/>
              <a:gd name="connsiteX4" fmla="*/ 6042476 w 6745768"/>
              <a:gd name="connsiteY4" fmla="*/ 156302 h 2633547"/>
              <a:gd name="connsiteX5" fmla="*/ 6744264 w 6745768"/>
              <a:gd name="connsiteY5" fmla="*/ 865255 h 2633547"/>
              <a:gd name="connsiteX6" fmla="*/ 6299463 w 6745768"/>
              <a:gd name="connsiteY6" fmla="*/ 2129659 h 2633547"/>
              <a:gd name="connsiteX7" fmla="*/ 1843321 w 6745768"/>
              <a:gd name="connsiteY7" fmla="*/ 2302040 h 2633547"/>
              <a:gd name="connsiteX8" fmla="*/ 1297241 w 6745768"/>
              <a:gd name="connsiteY8" fmla="*/ 2633547 h 2633547"/>
              <a:gd name="connsiteX9" fmla="*/ 1289525 w 6745768"/>
              <a:gd name="connsiteY9" fmla="*/ 2301903 h 2633547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299463 w 6745768"/>
              <a:gd name="connsiteY6" fmla="*/ 2129659 h 2588909"/>
              <a:gd name="connsiteX7" fmla="*/ 1843321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813483"/>
              <a:gd name="connsiteY0" fmla="*/ 2301903 h 2588909"/>
              <a:gd name="connsiteX1" fmla="*/ 182620 w 6813483"/>
              <a:gd name="connsiteY1" fmla="*/ 1797161 h 2588909"/>
              <a:gd name="connsiteX2" fmla="*/ 12857 w 6813483"/>
              <a:gd name="connsiteY2" fmla="*/ 794567 h 2588909"/>
              <a:gd name="connsiteX3" fmla="*/ 697283 w 6813483"/>
              <a:gd name="connsiteY3" fmla="*/ 56263 h 2588909"/>
              <a:gd name="connsiteX4" fmla="*/ 6042476 w 6813483"/>
              <a:gd name="connsiteY4" fmla="*/ 156302 h 2588909"/>
              <a:gd name="connsiteX5" fmla="*/ 6744264 w 6813483"/>
              <a:gd name="connsiteY5" fmla="*/ 865255 h 2588909"/>
              <a:gd name="connsiteX6" fmla="*/ 6299463 w 6813483"/>
              <a:gd name="connsiteY6" fmla="*/ 2129659 h 2588909"/>
              <a:gd name="connsiteX7" fmla="*/ 1855346 w 6813483"/>
              <a:gd name="connsiteY7" fmla="*/ 2302040 h 2588909"/>
              <a:gd name="connsiteX8" fmla="*/ 1321290 w 6813483"/>
              <a:gd name="connsiteY8" fmla="*/ 2588909 h 2588909"/>
              <a:gd name="connsiteX9" fmla="*/ 1289525 w 6813483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6046952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88909"/>
              <a:gd name="connsiteX1" fmla="*/ 182620 w 6745768"/>
              <a:gd name="connsiteY1" fmla="*/ 1797161 h 2588909"/>
              <a:gd name="connsiteX2" fmla="*/ 12857 w 6745768"/>
              <a:gd name="connsiteY2" fmla="*/ 794567 h 2588909"/>
              <a:gd name="connsiteX3" fmla="*/ 697283 w 6745768"/>
              <a:gd name="connsiteY3" fmla="*/ 56263 h 2588909"/>
              <a:gd name="connsiteX4" fmla="*/ 6042476 w 6745768"/>
              <a:gd name="connsiteY4" fmla="*/ 156302 h 2588909"/>
              <a:gd name="connsiteX5" fmla="*/ 6744264 w 6745768"/>
              <a:gd name="connsiteY5" fmla="*/ 865255 h 2588909"/>
              <a:gd name="connsiteX6" fmla="*/ 5926709 w 6745768"/>
              <a:gd name="connsiteY6" fmla="*/ 2129659 h 2588909"/>
              <a:gd name="connsiteX7" fmla="*/ 1855346 w 6745768"/>
              <a:gd name="connsiteY7" fmla="*/ 2302040 h 2588909"/>
              <a:gd name="connsiteX8" fmla="*/ 1321290 w 6745768"/>
              <a:gd name="connsiteY8" fmla="*/ 2588909 h 2588909"/>
              <a:gd name="connsiteX9" fmla="*/ 1289525 w 6745768"/>
              <a:gd name="connsiteY9" fmla="*/ 2301903 h 2588909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55846"/>
              <a:gd name="connsiteX1" fmla="*/ 182620 w 6745768"/>
              <a:gd name="connsiteY1" fmla="*/ 1797161 h 2555846"/>
              <a:gd name="connsiteX2" fmla="*/ 12857 w 6745768"/>
              <a:gd name="connsiteY2" fmla="*/ 794567 h 2555846"/>
              <a:gd name="connsiteX3" fmla="*/ 697283 w 6745768"/>
              <a:gd name="connsiteY3" fmla="*/ 56263 h 2555846"/>
              <a:gd name="connsiteX4" fmla="*/ 6042476 w 6745768"/>
              <a:gd name="connsiteY4" fmla="*/ 156302 h 2555846"/>
              <a:gd name="connsiteX5" fmla="*/ 6744264 w 6745768"/>
              <a:gd name="connsiteY5" fmla="*/ 865255 h 2555846"/>
              <a:gd name="connsiteX6" fmla="*/ 5926709 w 6745768"/>
              <a:gd name="connsiteY6" fmla="*/ 2129659 h 2555846"/>
              <a:gd name="connsiteX7" fmla="*/ 1855346 w 6745768"/>
              <a:gd name="connsiteY7" fmla="*/ 2302040 h 2555846"/>
              <a:gd name="connsiteX8" fmla="*/ 1321290 w 6745768"/>
              <a:gd name="connsiteY8" fmla="*/ 2555846 h 2555846"/>
              <a:gd name="connsiteX9" fmla="*/ 1289525 w 6745768"/>
              <a:gd name="connsiteY9" fmla="*/ 2301903 h 2555846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1855346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22783"/>
              <a:gd name="connsiteX1" fmla="*/ 182620 w 6745768"/>
              <a:gd name="connsiteY1" fmla="*/ 1797161 h 2522783"/>
              <a:gd name="connsiteX2" fmla="*/ 12857 w 6745768"/>
              <a:gd name="connsiteY2" fmla="*/ 794567 h 2522783"/>
              <a:gd name="connsiteX3" fmla="*/ 697283 w 6745768"/>
              <a:gd name="connsiteY3" fmla="*/ 56263 h 2522783"/>
              <a:gd name="connsiteX4" fmla="*/ 6042476 w 6745768"/>
              <a:gd name="connsiteY4" fmla="*/ 156302 h 2522783"/>
              <a:gd name="connsiteX5" fmla="*/ 6744264 w 6745768"/>
              <a:gd name="connsiteY5" fmla="*/ 865255 h 2522783"/>
              <a:gd name="connsiteX6" fmla="*/ 5926709 w 6745768"/>
              <a:gd name="connsiteY6" fmla="*/ 2129659 h 2522783"/>
              <a:gd name="connsiteX7" fmla="*/ 2018095 w 6745768"/>
              <a:gd name="connsiteY7" fmla="*/ 2302040 h 2522783"/>
              <a:gd name="connsiteX8" fmla="*/ 1303420 w 6745768"/>
              <a:gd name="connsiteY8" fmla="*/ 2522783 h 2522783"/>
              <a:gd name="connsiteX9" fmla="*/ 1289525 w 6745768"/>
              <a:gd name="connsiteY9" fmla="*/ 2301903 h 2522783"/>
              <a:gd name="connsiteX0" fmla="*/ 1289525 w 6745768"/>
              <a:gd name="connsiteY0" fmla="*/ 2301903 h 2502083"/>
              <a:gd name="connsiteX1" fmla="*/ 182620 w 6745768"/>
              <a:gd name="connsiteY1" fmla="*/ 1797161 h 2502083"/>
              <a:gd name="connsiteX2" fmla="*/ 12857 w 6745768"/>
              <a:gd name="connsiteY2" fmla="*/ 794567 h 2502083"/>
              <a:gd name="connsiteX3" fmla="*/ 697283 w 6745768"/>
              <a:gd name="connsiteY3" fmla="*/ 56263 h 2502083"/>
              <a:gd name="connsiteX4" fmla="*/ 6042476 w 6745768"/>
              <a:gd name="connsiteY4" fmla="*/ 156302 h 2502083"/>
              <a:gd name="connsiteX5" fmla="*/ 6744264 w 6745768"/>
              <a:gd name="connsiteY5" fmla="*/ 865255 h 2502083"/>
              <a:gd name="connsiteX6" fmla="*/ 5926709 w 6745768"/>
              <a:gd name="connsiteY6" fmla="*/ 2129659 h 2502083"/>
              <a:gd name="connsiteX7" fmla="*/ 2018095 w 6745768"/>
              <a:gd name="connsiteY7" fmla="*/ 2302040 h 2502083"/>
              <a:gd name="connsiteX8" fmla="*/ 1303420 w 6745768"/>
              <a:gd name="connsiteY8" fmla="*/ 2502083 h 2502083"/>
              <a:gd name="connsiteX9" fmla="*/ 1289525 w 6745768"/>
              <a:gd name="connsiteY9" fmla="*/ 230190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98511 w 6749690"/>
              <a:gd name="connsiteY0" fmla="*/ 2291553 h 2502083"/>
              <a:gd name="connsiteX1" fmla="*/ 186542 w 6749690"/>
              <a:gd name="connsiteY1" fmla="*/ 1797161 h 2502083"/>
              <a:gd name="connsiteX2" fmla="*/ 16779 w 6749690"/>
              <a:gd name="connsiteY2" fmla="*/ 794567 h 2502083"/>
              <a:gd name="connsiteX3" fmla="*/ 701205 w 6749690"/>
              <a:gd name="connsiteY3" fmla="*/ 56263 h 2502083"/>
              <a:gd name="connsiteX4" fmla="*/ 6046398 w 6749690"/>
              <a:gd name="connsiteY4" fmla="*/ 156302 h 2502083"/>
              <a:gd name="connsiteX5" fmla="*/ 6748186 w 6749690"/>
              <a:gd name="connsiteY5" fmla="*/ 865255 h 2502083"/>
              <a:gd name="connsiteX6" fmla="*/ 5930631 w 6749690"/>
              <a:gd name="connsiteY6" fmla="*/ 2129659 h 2502083"/>
              <a:gd name="connsiteX7" fmla="*/ 2022017 w 6749690"/>
              <a:gd name="connsiteY7" fmla="*/ 2302040 h 2502083"/>
              <a:gd name="connsiteX8" fmla="*/ 1307342 w 6749690"/>
              <a:gd name="connsiteY8" fmla="*/ 2502083 h 2502083"/>
              <a:gd name="connsiteX9" fmla="*/ 1198511 w 6749690"/>
              <a:gd name="connsiteY9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8693 w 6739872"/>
              <a:gd name="connsiteY0" fmla="*/ 2291553 h 2502083"/>
              <a:gd name="connsiteX1" fmla="*/ 556806 w 6739872"/>
              <a:gd name="connsiteY1" fmla="*/ 2240036 h 2502083"/>
              <a:gd name="connsiteX2" fmla="*/ 176724 w 6739872"/>
              <a:gd name="connsiteY2" fmla="*/ 1797161 h 2502083"/>
              <a:gd name="connsiteX3" fmla="*/ 6961 w 6739872"/>
              <a:gd name="connsiteY3" fmla="*/ 794567 h 2502083"/>
              <a:gd name="connsiteX4" fmla="*/ 691387 w 6739872"/>
              <a:gd name="connsiteY4" fmla="*/ 56263 h 2502083"/>
              <a:gd name="connsiteX5" fmla="*/ 6036580 w 6739872"/>
              <a:gd name="connsiteY5" fmla="*/ 156302 h 2502083"/>
              <a:gd name="connsiteX6" fmla="*/ 6738368 w 6739872"/>
              <a:gd name="connsiteY6" fmla="*/ 865255 h 2502083"/>
              <a:gd name="connsiteX7" fmla="*/ 5920813 w 6739872"/>
              <a:gd name="connsiteY7" fmla="*/ 2129659 h 2502083"/>
              <a:gd name="connsiteX8" fmla="*/ 2012199 w 6739872"/>
              <a:gd name="connsiteY8" fmla="*/ 2302040 h 2502083"/>
              <a:gd name="connsiteX9" fmla="*/ 1297524 w 6739872"/>
              <a:gd name="connsiteY9" fmla="*/ 2502083 h 2502083"/>
              <a:gd name="connsiteX10" fmla="*/ 1188693 w 6739872"/>
              <a:gd name="connsiteY10" fmla="*/ 2291553 h 2502083"/>
              <a:gd name="connsiteX0" fmla="*/ 1187858 w 6739037"/>
              <a:gd name="connsiteY0" fmla="*/ 2291553 h 2502083"/>
              <a:gd name="connsiteX1" fmla="*/ 429511 w 6739037"/>
              <a:gd name="connsiteY1" fmla="*/ 2224594 h 2502083"/>
              <a:gd name="connsiteX2" fmla="*/ 175889 w 6739037"/>
              <a:gd name="connsiteY2" fmla="*/ 1797161 h 2502083"/>
              <a:gd name="connsiteX3" fmla="*/ 6126 w 6739037"/>
              <a:gd name="connsiteY3" fmla="*/ 794567 h 2502083"/>
              <a:gd name="connsiteX4" fmla="*/ 690552 w 6739037"/>
              <a:gd name="connsiteY4" fmla="*/ 56263 h 2502083"/>
              <a:gd name="connsiteX5" fmla="*/ 6035745 w 6739037"/>
              <a:gd name="connsiteY5" fmla="*/ 156302 h 2502083"/>
              <a:gd name="connsiteX6" fmla="*/ 6737533 w 6739037"/>
              <a:gd name="connsiteY6" fmla="*/ 865255 h 2502083"/>
              <a:gd name="connsiteX7" fmla="*/ 5919978 w 6739037"/>
              <a:gd name="connsiteY7" fmla="*/ 2129659 h 2502083"/>
              <a:gd name="connsiteX8" fmla="*/ 2011364 w 6739037"/>
              <a:gd name="connsiteY8" fmla="*/ 2302040 h 2502083"/>
              <a:gd name="connsiteX9" fmla="*/ 1296689 w 6739037"/>
              <a:gd name="connsiteY9" fmla="*/ 2502083 h 2502083"/>
              <a:gd name="connsiteX10" fmla="*/ 1187858 w 6739037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7716 w 6738895"/>
              <a:gd name="connsiteY0" fmla="*/ 2291553 h 2502083"/>
              <a:gd name="connsiteX1" fmla="*/ 404579 w 6738895"/>
              <a:gd name="connsiteY1" fmla="*/ 2177299 h 2502083"/>
              <a:gd name="connsiteX2" fmla="*/ 175747 w 6738895"/>
              <a:gd name="connsiteY2" fmla="*/ 1797161 h 2502083"/>
              <a:gd name="connsiteX3" fmla="*/ 5984 w 6738895"/>
              <a:gd name="connsiteY3" fmla="*/ 794567 h 2502083"/>
              <a:gd name="connsiteX4" fmla="*/ 690410 w 6738895"/>
              <a:gd name="connsiteY4" fmla="*/ 56263 h 2502083"/>
              <a:gd name="connsiteX5" fmla="*/ 6035603 w 6738895"/>
              <a:gd name="connsiteY5" fmla="*/ 156302 h 2502083"/>
              <a:gd name="connsiteX6" fmla="*/ 6737391 w 6738895"/>
              <a:gd name="connsiteY6" fmla="*/ 865255 h 2502083"/>
              <a:gd name="connsiteX7" fmla="*/ 5919836 w 6738895"/>
              <a:gd name="connsiteY7" fmla="*/ 2129659 h 2502083"/>
              <a:gd name="connsiteX8" fmla="*/ 2011222 w 6738895"/>
              <a:gd name="connsiteY8" fmla="*/ 2302040 h 2502083"/>
              <a:gd name="connsiteX9" fmla="*/ 1296547 w 6738895"/>
              <a:gd name="connsiteY9" fmla="*/ 2502083 h 2502083"/>
              <a:gd name="connsiteX10" fmla="*/ 1187716 w 6738895"/>
              <a:gd name="connsiteY10" fmla="*/ 2291553 h 2502083"/>
              <a:gd name="connsiteX0" fmla="*/ 1188071 w 6739250"/>
              <a:gd name="connsiteY0" fmla="*/ 2291553 h 2502083"/>
              <a:gd name="connsiteX1" fmla="*/ 464950 w 6739250"/>
              <a:gd name="connsiteY1" fmla="*/ 2162792 h 2502083"/>
              <a:gd name="connsiteX2" fmla="*/ 176102 w 6739250"/>
              <a:gd name="connsiteY2" fmla="*/ 1797161 h 2502083"/>
              <a:gd name="connsiteX3" fmla="*/ 6339 w 6739250"/>
              <a:gd name="connsiteY3" fmla="*/ 794567 h 2502083"/>
              <a:gd name="connsiteX4" fmla="*/ 690765 w 6739250"/>
              <a:gd name="connsiteY4" fmla="*/ 56263 h 2502083"/>
              <a:gd name="connsiteX5" fmla="*/ 6035958 w 6739250"/>
              <a:gd name="connsiteY5" fmla="*/ 156302 h 2502083"/>
              <a:gd name="connsiteX6" fmla="*/ 6737746 w 6739250"/>
              <a:gd name="connsiteY6" fmla="*/ 865255 h 2502083"/>
              <a:gd name="connsiteX7" fmla="*/ 5920191 w 6739250"/>
              <a:gd name="connsiteY7" fmla="*/ 2129659 h 2502083"/>
              <a:gd name="connsiteX8" fmla="*/ 2011577 w 6739250"/>
              <a:gd name="connsiteY8" fmla="*/ 2302040 h 2502083"/>
              <a:gd name="connsiteX9" fmla="*/ 1296902 w 6739250"/>
              <a:gd name="connsiteY9" fmla="*/ 2502083 h 2502083"/>
              <a:gd name="connsiteX10" fmla="*/ 1188071 w 6739250"/>
              <a:gd name="connsiteY10" fmla="*/ 2291553 h 2502083"/>
              <a:gd name="connsiteX0" fmla="*/ 1218613 w 6769792"/>
              <a:gd name="connsiteY0" fmla="*/ 2291553 h 2502083"/>
              <a:gd name="connsiteX1" fmla="*/ 495492 w 6769792"/>
              <a:gd name="connsiteY1" fmla="*/ 2162792 h 2502083"/>
              <a:gd name="connsiteX2" fmla="*/ 134625 w 6769792"/>
              <a:gd name="connsiteY2" fmla="*/ 1835847 h 2502083"/>
              <a:gd name="connsiteX3" fmla="*/ 36881 w 6769792"/>
              <a:gd name="connsiteY3" fmla="*/ 794567 h 2502083"/>
              <a:gd name="connsiteX4" fmla="*/ 721307 w 6769792"/>
              <a:gd name="connsiteY4" fmla="*/ 56263 h 2502083"/>
              <a:gd name="connsiteX5" fmla="*/ 6066500 w 6769792"/>
              <a:gd name="connsiteY5" fmla="*/ 156302 h 2502083"/>
              <a:gd name="connsiteX6" fmla="*/ 6768288 w 6769792"/>
              <a:gd name="connsiteY6" fmla="*/ 865255 h 2502083"/>
              <a:gd name="connsiteX7" fmla="*/ 5950733 w 6769792"/>
              <a:gd name="connsiteY7" fmla="*/ 2129659 h 2502083"/>
              <a:gd name="connsiteX8" fmla="*/ 2042119 w 6769792"/>
              <a:gd name="connsiteY8" fmla="*/ 2302040 h 2502083"/>
              <a:gd name="connsiteX9" fmla="*/ 1327444 w 6769792"/>
              <a:gd name="connsiteY9" fmla="*/ 2502083 h 2502083"/>
              <a:gd name="connsiteX10" fmla="*/ 1218613 w 6769792"/>
              <a:gd name="connsiteY10" fmla="*/ 2291553 h 2502083"/>
              <a:gd name="connsiteX0" fmla="*/ 1218613 w 6769792"/>
              <a:gd name="connsiteY0" fmla="*/ 2291553 h 2468349"/>
              <a:gd name="connsiteX1" fmla="*/ 495492 w 6769792"/>
              <a:gd name="connsiteY1" fmla="*/ 2162792 h 2468349"/>
              <a:gd name="connsiteX2" fmla="*/ 134625 w 6769792"/>
              <a:gd name="connsiteY2" fmla="*/ 1835847 h 2468349"/>
              <a:gd name="connsiteX3" fmla="*/ 36881 w 6769792"/>
              <a:gd name="connsiteY3" fmla="*/ 794567 h 2468349"/>
              <a:gd name="connsiteX4" fmla="*/ 721307 w 6769792"/>
              <a:gd name="connsiteY4" fmla="*/ 56263 h 2468349"/>
              <a:gd name="connsiteX5" fmla="*/ 6066500 w 6769792"/>
              <a:gd name="connsiteY5" fmla="*/ 156302 h 2468349"/>
              <a:gd name="connsiteX6" fmla="*/ 6768288 w 6769792"/>
              <a:gd name="connsiteY6" fmla="*/ 865255 h 2468349"/>
              <a:gd name="connsiteX7" fmla="*/ 5950733 w 6769792"/>
              <a:gd name="connsiteY7" fmla="*/ 2129659 h 2468349"/>
              <a:gd name="connsiteX8" fmla="*/ 2042119 w 6769792"/>
              <a:gd name="connsiteY8" fmla="*/ 2302040 h 2468349"/>
              <a:gd name="connsiteX9" fmla="*/ 1300505 w 6769792"/>
              <a:gd name="connsiteY9" fmla="*/ 2468349 h 2468349"/>
              <a:gd name="connsiteX10" fmla="*/ 1218613 w 6769792"/>
              <a:gd name="connsiteY10" fmla="*/ 2291553 h 2468349"/>
              <a:gd name="connsiteX0" fmla="*/ 1227232 w 6769792"/>
              <a:gd name="connsiteY0" fmla="*/ 2262059 h 2468349"/>
              <a:gd name="connsiteX1" fmla="*/ 495492 w 6769792"/>
              <a:gd name="connsiteY1" fmla="*/ 2162792 h 2468349"/>
              <a:gd name="connsiteX2" fmla="*/ 134625 w 6769792"/>
              <a:gd name="connsiteY2" fmla="*/ 1835847 h 2468349"/>
              <a:gd name="connsiteX3" fmla="*/ 36881 w 6769792"/>
              <a:gd name="connsiteY3" fmla="*/ 794567 h 2468349"/>
              <a:gd name="connsiteX4" fmla="*/ 721307 w 6769792"/>
              <a:gd name="connsiteY4" fmla="*/ 56263 h 2468349"/>
              <a:gd name="connsiteX5" fmla="*/ 6066500 w 6769792"/>
              <a:gd name="connsiteY5" fmla="*/ 156302 h 2468349"/>
              <a:gd name="connsiteX6" fmla="*/ 6768288 w 6769792"/>
              <a:gd name="connsiteY6" fmla="*/ 865255 h 2468349"/>
              <a:gd name="connsiteX7" fmla="*/ 5950733 w 6769792"/>
              <a:gd name="connsiteY7" fmla="*/ 2129659 h 2468349"/>
              <a:gd name="connsiteX8" fmla="*/ 2042119 w 6769792"/>
              <a:gd name="connsiteY8" fmla="*/ 2302040 h 2468349"/>
              <a:gd name="connsiteX9" fmla="*/ 1300505 w 6769792"/>
              <a:gd name="connsiteY9" fmla="*/ 2468349 h 2468349"/>
              <a:gd name="connsiteX10" fmla="*/ 1227232 w 6769792"/>
              <a:gd name="connsiteY10" fmla="*/ 2262059 h 2468349"/>
              <a:gd name="connsiteX0" fmla="*/ 1227139 w 6769699"/>
              <a:gd name="connsiteY0" fmla="*/ 2262059 h 2468349"/>
              <a:gd name="connsiteX1" fmla="*/ 491824 w 6769699"/>
              <a:gd name="connsiteY1" fmla="*/ 2128631 h 2468349"/>
              <a:gd name="connsiteX2" fmla="*/ 134532 w 6769699"/>
              <a:gd name="connsiteY2" fmla="*/ 1835847 h 2468349"/>
              <a:gd name="connsiteX3" fmla="*/ 36788 w 6769699"/>
              <a:gd name="connsiteY3" fmla="*/ 794567 h 2468349"/>
              <a:gd name="connsiteX4" fmla="*/ 721214 w 6769699"/>
              <a:gd name="connsiteY4" fmla="*/ 56263 h 2468349"/>
              <a:gd name="connsiteX5" fmla="*/ 6066407 w 6769699"/>
              <a:gd name="connsiteY5" fmla="*/ 156302 h 2468349"/>
              <a:gd name="connsiteX6" fmla="*/ 6768195 w 6769699"/>
              <a:gd name="connsiteY6" fmla="*/ 865255 h 2468349"/>
              <a:gd name="connsiteX7" fmla="*/ 5950640 w 6769699"/>
              <a:gd name="connsiteY7" fmla="*/ 2129659 h 2468349"/>
              <a:gd name="connsiteX8" fmla="*/ 2042026 w 6769699"/>
              <a:gd name="connsiteY8" fmla="*/ 2302040 h 2468349"/>
              <a:gd name="connsiteX9" fmla="*/ 1300412 w 6769699"/>
              <a:gd name="connsiteY9" fmla="*/ 2468349 h 2468349"/>
              <a:gd name="connsiteX10" fmla="*/ 1227139 w 6769699"/>
              <a:gd name="connsiteY10" fmla="*/ 2262059 h 2468349"/>
              <a:gd name="connsiteX0" fmla="*/ 1231573 w 6774133"/>
              <a:gd name="connsiteY0" fmla="*/ 2262059 h 2468349"/>
              <a:gd name="connsiteX1" fmla="*/ 496258 w 6774133"/>
              <a:gd name="connsiteY1" fmla="*/ 2128631 h 2468349"/>
              <a:gd name="connsiteX2" fmla="*/ 122177 w 6774133"/>
              <a:gd name="connsiteY2" fmla="*/ 1787259 h 2468349"/>
              <a:gd name="connsiteX3" fmla="*/ 41222 w 6774133"/>
              <a:gd name="connsiteY3" fmla="*/ 794567 h 2468349"/>
              <a:gd name="connsiteX4" fmla="*/ 725648 w 6774133"/>
              <a:gd name="connsiteY4" fmla="*/ 56263 h 2468349"/>
              <a:gd name="connsiteX5" fmla="*/ 6070841 w 6774133"/>
              <a:gd name="connsiteY5" fmla="*/ 156302 h 2468349"/>
              <a:gd name="connsiteX6" fmla="*/ 6772629 w 6774133"/>
              <a:gd name="connsiteY6" fmla="*/ 865255 h 2468349"/>
              <a:gd name="connsiteX7" fmla="*/ 5955074 w 6774133"/>
              <a:gd name="connsiteY7" fmla="*/ 2129659 h 2468349"/>
              <a:gd name="connsiteX8" fmla="*/ 2046460 w 6774133"/>
              <a:gd name="connsiteY8" fmla="*/ 2302040 h 2468349"/>
              <a:gd name="connsiteX9" fmla="*/ 1304846 w 6774133"/>
              <a:gd name="connsiteY9" fmla="*/ 2468349 h 2468349"/>
              <a:gd name="connsiteX10" fmla="*/ 1231573 w 6774133"/>
              <a:gd name="connsiteY10" fmla="*/ 2262059 h 2468349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5955074 w 6774133"/>
              <a:gd name="connsiteY7" fmla="*/ 2129659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5955074 w 6774133"/>
              <a:gd name="connsiteY7" fmla="*/ 2129659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6125712 w 6774133"/>
              <a:gd name="connsiteY7" fmla="*/ 2082537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774133"/>
              <a:gd name="connsiteY0" fmla="*/ 2262059 h 2464962"/>
              <a:gd name="connsiteX1" fmla="*/ 496258 w 6774133"/>
              <a:gd name="connsiteY1" fmla="*/ 2128631 h 2464962"/>
              <a:gd name="connsiteX2" fmla="*/ 122177 w 6774133"/>
              <a:gd name="connsiteY2" fmla="*/ 1787259 h 2464962"/>
              <a:gd name="connsiteX3" fmla="*/ 41222 w 6774133"/>
              <a:gd name="connsiteY3" fmla="*/ 794567 h 2464962"/>
              <a:gd name="connsiteX4" fmla="*/ 725648 w 6774133"/>
              <a:gd name="connsiteY4" fmla="*/ 56263 h 2464962"/>
              <a:gd name="connsiteX5" fmla="*/ 6070841 w 6774133"/>
              <a:gd name="connsiteY5" fmla="*/ 156302 h 2464962"/>
              <a:gd name="connsiteX6" fmla="*/ 6772629 w 6774133"/>
              <a:gd name="connsiteY6" fmla="*/ 865255 h 2464962"/>
              <a:gd name="connsiteX7" fmla="*/ 6123669 w 6774133"/>
              <a:gd name="connsiteY7" fmla="*/ 2063016 h 2464962"/>
              <a:gd name="connsiteX8" fmla="*/ 2046460 w 6774133"/>
              <a:gd name="connsiteY8" fmla="*/ 2302040 h 2464962"/>
              <a:gd name="connsiteX9" fmla="*/ 1222559 w 6774133"/>
              <a:gd name="connsiteY9" fmla="*/ 2464962 h 2464962"/>
              <a:gd name="connsiteX10" fmla="*/ 1231573 w 6774133"/>
              <a:gd name="connsiteY10" fmla="*/ 2262059 h 2464962"/>
              <a:gd name="connsiteX0" fmla="*/ 1231573 w 6830714"/>
              <a:gd name="connsiteY0" fmla="*/ 2285938 h 2488841"/>
              <a:gd name="connsiteX1" fmla="*/ 496258 w 6830714"/>
              <a:gd name="connsiteY1" fmla="*/ 2152510 h 2488841"/>
              <a:gd name="connsiteX2" fmla="*/ 122177 w 6830714"/>
              <a:gd name="connsiteY2" fmla="*/ 1811138 h 2488841"/>
              <a:gd name="connsiteX3" fmla="*/ 41222 w 6830714"/>
              <a:gd name="connsiteY3" fmla="*/ 818446 h 2488841"/>
              <a:gd name="connsiteX4" fmla="*/ 725648 w 6830714"/>
              <a:gd name="connsiteY4" fmla="*/ 80142 h 2488841"/>
              <a:gd name="connsiteX5" fmla="*/ 6070841 w 6830714"/>
              <a:gd name="connsiteY5" fmla="*/ 180181 h 2488841"/>
              <a:gd name="connsiteX6" fmla="*/ 6772693 w 6830714"/>
              <a:gd name="connsiteY6" fmla="*/ 1001592 h 2488841"/>
              <a:gd name="connsiteX7" fmla="*/ 6123669 w 6830714"/>
              <a:gd name="connsiteY7" fmla="*/ 2086895 h 2488841"/>
              <a:gd name="connsiteX8" fmla="*/ 2046460 w 6830714"/>
              <a:gd name="connsiteY8" fmla="*/ 2325919 h 2488841"/>
              <a:gd name="connsiteX9" fmla="*/ 1222559 w 6830714"/>
              <a:gd name="connsiteY9" fmla="*/ 2488841 h 2488841"/>
              <a:gd name="connsiteX10" fmla="*/ 1231573 w 6830714"/>
              <a:gd name="connsiteY10" fmla="*/ 2285938 h 2488841"/>
              <a:gd name="connsiteX0" fmla="*/ 1231573 w 6775421"/>
              <a:gd name="connsiteY0" fmla="*/ 2285174 h 2488077"/>
              <a:gd name="connsiteX1" fmla="*/ 496258 w 6775421"/>
              <a:gd name="connsiteY1" fmla="*/ 2151746 h 2488077"/>
              <a:gd name="connsiteX2" fmla="*/ 122177 w 6775421"/>
              <a:gd name="connsiteY2" fmla="*/ 1810374 h 2488077"/>
              <a:gd name="connsiteX3" fmla="*/ 41222 w 6775421"/>
              <a:gd name="connsiteY3" fmla="*/ 817682 h 2488077"/>
              <a:gd name="connsiteX4" fmla="*/ 725648 w 6775421"/>
              <a:gd name="connsiteY4" fmla="*/ 79378 h 2488077"/>
              <a:gd name="connsiteX5" fmla="*/ 6070841 w 6775421"/>
              <a:gd name="connsiteY5" fmla="*/ 179417 h 2488077"/>
              <a:gd name="connsiteX6" fmla="*/ 6772693 w 6775421"/>
              <a:gd name="connsiteY6" fmla="*/ 1000828 h 2488077"/>
              <a:gd name="connsiteX7" fmla="*/ 6123669 w 6775421"/>
              <a:gd name="connsiteY7" fmla="*/ 2086131 h 2488077"/>
              <a:gd name="connsiteX8" fmla="*/ 2046460 w 6775421"/>
              <a:gd name="connsiteY8" fmla="*/ 2325155 h 2488077"/>
              <a:gd name="connsiteX9" fmla="*/ 1222559 w 6775421"/>
              <a:gd name="connsiteY9" fmla="*/ 2488077 h 2488077"/>
              <a:gd name="connsiteX10" fmla="*/ 1231573 w 6775421"/>
              <a:gd name="connsiteY10" fmla="*/ 2285174 h 2488077"/>
              <a:gd name="connsiteX0" fmla="*/ 1231573 w 6851024"/>
              <a:gd name="connsiteY0" fmla="*/ 2287499 h 2490402"/>
              <a:gd name="connsiteX1" fmla="*/ 496258 w 6851024"/>
              <a:gd name="connsiteY1" fmla="*/ 2154071 h 2490402"/>
              <a:gd name="connsiteX2" fmla="*/ 122177 w 6851024"/>
              <a:gd name="connsiteY2" fmla="*/ 1812699 h 2490402"/>
              <a:gd name="connsiteX3" fmla="*/ 41222 w 6851024"/>
              <a:gd name="connsiteY3" fmla="*/ 820007 h 2490402"/>
              <a:gd name="connsiteX4" fmla="*/ 725648 w 6851024"/>
              <a:gd name="connsiteY4" fmla="*/ 81703 h 2490402"/>
              <a:gd name="connsiteX5" fmla="*/ 6070841 w 6851024"/>
              <a:gd name="connsiteY5" fmla="*/ 181742 h 2490402"/>
              <a:gd name="connsiteX6" fmla="*/ 6800142 w 6851024"/>
              <a:gd name="connsiteY6" fmla="*/ 1041768 h 2490402"/>
              <a:gd name="connsiteX7" fmla="*/ 6123669 w 6851024"/>
              <a:gd name="connsiteY7" fmla="*/ 2088456 h 2490402"/>
              <a:gd name="connsiteX8" fmla="*/ 2046460 w 6851024"/>
              <a:gd name="connsiteY8" fmla="*/ 2327480 h 2490402"/>
              <a:gd name="connsiteX9" fmla="*/ 1222559 w 6851024"/>
              <a:gd name="connsiteY9" fmla="*/ 2490402 h 2490402"/>
              <a:gd name="connsiteX10" fmla="*/ 1231573 w 6851024"/>
              <a:gd name="connsiteY10" fmla="*/ 2287499 h 2490402"/>
              <a:gd name="connsiteX0" fmla="*/ 1231573 w 6851024"/>
              <a:gd name="connsiteY0" fmla="*/ 2287499 h 2486130"/>
              <a:gd name="connsiteX1" fmla="*/ 496258 w 6851024"/>
              <a:gd name="connsiteY1" fmla="*/ 2154071 h 2486130"/>
              <a:gd name="connsiteX2" fmla="*/ 122177 w 6851024"/>
              <a:gd name="connsiteY2" fmla="*/ 1812699 h 2486130"/>
              <a:gd name="connsiteX3" fmla="*/ 41222 w 6851024"/>
              <a:gd name="connsiteY3" fmla="*/ 820007 h 2486130"/>
              <a:gd name="connsiteX4" fmla="*/ 725648 w 6851024"/>
              <a:gd name="connsiteY4" fmla="*/ 81703 h 2486130"/>
              <a:gd name="connsiteX5" fmla="*/ 6070841 w 6851024"/>
              <a:gd name="connsiteY5" fmla="*/ 181742 h 2486130"/>
              <a:gd name="connsiteX6" fmla="*/ 6800142 w 6851024"/>
              <a:gd name="connsiteY6" fmla="*/ 1041768 h 2486130"/>
              <a:gd name="connsiteX7" fmla="*/ 6123669 w 6851024"/>
              <a:gd name="connsiteY7" fmla="*/ 2088456 h 2486130"/>
              <a:gd name="connsiteX8" fmla="*/ 2046460 w 6851024"/>
              <a:gd name="connsiteY8" fmla="*/ 2327480 h 2486130"/>
              <a:gd name="connsiteX9" fmla="*/ 1187001 w 6851024"/>
              <a:gd name="connsiteY9" fmla="*/ 2486130 h 2486130"/>
              <a:gd name="connsiteX10" fmla="*/ 1231573 w 6851024"/>
              <a:gd name="connsiteY10" fmla="*/ 2287499 h 2486130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046460 w 6851024"/>
              <a:gd name="connsiteY8" fmla="*/ 2327480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  <a:gd name="connsiteX0" fmla="*/ 1231573 w 6851024"/>
              <a:gd name="connsiteY0" fmla="*/ 2287499 h 2461764"/>
              <a:gd name="connsiteX1" fmla="*/ 496258 w 6851024"/>
              <a:gd name="connsiteY1" fmla="*/ 2154071 h 2461764"/>
              <a:gd name="connsiteX2" fmla="*/ 122177 w 6851024"/>
              <a:gd name="connsiteY2" fmla="*/ 1812699 h 2461764"/>
              <a:gd name="connsiteX3" fmla="*/ 41222 w 6851024"/>
              <a:gd name="connsiteY3" fmla="*/ 820007 h 2461764"/>
              <a:gd name="connsiteX4" fmla="*/ 725648 w 6851024"/>
              <a:gd name="connsiteY4" fmla="*/ 81703 h 2461764"/>
              <a:gd name="connsiteX5" fmla="*/ 6070841 w 6851024"/>
              <a:gd name="connsiteY5" fmla="*/ 181742 h 2461764"/>
              <a:gd name="connsiteX6" fmla="*/ 6800142 w 6851024"/>
              <a:gd name="connsiteY6" fmla="*/ 1041768 h 2461764"/>
              <a:gd name="connsiteX7" fmla="*/ 6123669 w 6851024"/>
              <a:gd name="connsiteY7" fmla="*/ 2088456 h 2461764"/>
              <a:gd name="connsiteX8" fmla="*/ 2163283 w 6851024"/>
              <a:gd name="connsiteY8" fmla="*/ 2325332 h 2461764"/>
              <a:gd name="connsiteX9" fmla="*/ 1172765 w 6851024"/>
              <a:gd name="connsiteY9" fmla="*/ 2461764 h 2461764"/>
              <a:gd name="connsiteX10" fmla="*/ 1231573 w 6851024"/>
              <a:gd name="connsiteY10" fmla="*/ 2287499 h 246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1024" h="2461764">
                <a:moveTo>
                  <a:pt x="1231573" y="2287499"/>
                </a:moveTo>
                <a:cubicBezTo>
                  <a:pt x="1112336" y="2271169"/>
                  <a:pt x="681157" y="2233204"/>
                  <a:pt x="496258" y="2154071"/>
                </a:cubicBezTo>
                <a:cubicBezTo>
                  <a:pt x="311359" y="2074938"/>
                  <a:pt x="198016" y="2035043"/>
                  <a:pt x="122177" y="1812699"/>
                </a:cubicBezTo>
                <a:cubicBezTo>
                  <a:pt x="46338" y="1590355"/>
                  <a:pt x="-59356" y="1108506"/>
                  <a:pt x="41222" y="820007"/>
                </a:cubicBezTo>
                <a:cubicBezTo>
                  <a:pt x="141800" y="531508"/>
                  <a:pt x="395768" y="136683"/>
                  <a:pt x="725648" y="81703"/>
                </a:cubicBezTo>
                <a:cubicBezTo>
                  <a:pt x="1694758" y="-79792"/>
                  <a:pt x="5058425" y="21731"/>
                  <a:pt x="6070841" y="181742"/>
                </a:cubicBezTo>
                <a:cubicBezTo>
                  <a:pt x="7083257" y="341753"/>
                  <a:pt x="6832799" y="565274"/>
                  <a:pt x="6800142" y="1041768"/>
                </a:cubicBezTo>
                <a:cubicBezTo>
                  <a:pt x="6762524" y="1588400"/>
                  <a:pt x="6896479" y="1874529"/>
                  <a:pt x="6123669" y="2088456"/>
                </a:cubicBezTo>
                <a:cubicBezTo>
                  <a:pt x="5350859" y="2302383"/>
                  <a:pt x="2371629" y="2317340"/>
                  <a:pt x="2163283" y="2325332"/>
                </a:cubicBezTo>
                <a:cubicBezTo>
                  <a:pt x="1581595" y="2463408"/>
                  <a:pt x="1234045" y="2459053"/>
                  <a:pt x="1172765" y="2461764"/>
                </a:cubicBezTo>
                <a:cubicBezTo>
                  <a:pt x="1538023" y="2321109"/>
                  <a:pt x="1231573" y="2287499"/>
                  <a:pt x="1231573" y="228749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D9E833B-71C6-4E5A-8EE9-2F5C6CF09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95116">
            <a:off x="776088" y="584312"/>
            <a:ext cx="4653004" cy="3398069"/>
          </a:xfrm>
          <a:custGeom>
            <a:avLst/>
            <a:gdLst>
              <a:gd name="connsiteX0" fmla="*/ 986774 w 5065355"/>
              <a:gd name="connsiteY0" fmla="*/ 0 h 3864077"/>
              <a:gd name="connsiteX1" fmla="*/ 1598492 w 5065355"/>
              <a:gd name="connsiteY1" fmla="*/ 571743 h 3864077"/>
              <a:gd name="connsiteX2" fmla="*/ 4623587 w 5065355"/>
              <a:gd name="connsiteY2" fmla="*/ 815032 h 3864077"/>
              <a:gd name="connsiteX3" fmla="*/ 5045794 w 5065355"/>
              <a:gd name="connsiteY3" fmla="*/ 2583837 h 3864077"/>
              <a:gd name="connsiteX4" fmla="*/ 5065097 w 5065355"/>
              <a:gd name="connsiteY4" fmla="*/ 3007422 h 3864077"/>
              <a:gd name="connsiteX5" fmla="*/ 5064540 w 5065355"/>
              <a:gd name="connsiteY5" fmla="*/ 3083457 h 3864077"/>
              <a:gd name="connsiteX6" fmla="*/ 5065355 w 5065355"/>
              <a:gd name="connsiteY6" fmla="*/ 3093208 h 3864077"/>
              <a:gd name="connsiteX7" fmla="*/ 5059336 w 5065355"/>
              <a:gd name="connsiteY7" fmla="*/ 3165214 h 3864077"/>
              <a:gd name="connsiteX8" fmla="*/ 5058896 w 5065355"/>
              <a:gd name="connsiteY8" fmla="*/ 3171406 h 3864077"/>
              <a:gd name="connsiteX9" fmla="*/ 5058773 w 5065355"/>
              <a:gd name="connsiteY9" fmla="*/ 3171941 h 3864077"/>
              <a:gd name="connsiteX10" fmla="*/ 5057188 w 5065355"/>
              <a:gd name="connsiteY10" fmla="*/ 3190910 h 3864077"/>
              <a:gd name="connsiteX11" fmla="*/ 5033762 w 5065355"/>
              <a:gd name="connsiteY11" fmla="*/ 3281910 h 3864077"/>
              <a:gd name="connsiteX12" fmla="*/ 5033487 w 5065355"/>
              <a:gd name="connsiteY12" fmla="*/ 3282522 h 3864077"/>
              <a:gd name="connsiteX13" fmla="*/ 5027369 w 5065355"/>
              <a:gd name="connsiteY13" fmla="*/ 3309275 h 3864077"/>
              <a:gd name="connsiteX14" fmla="*/ 4908386 w 5065355"/>
              <a:gd name="connsiteY14" fmla="*/ 3476562 h 3864077"/>
              <a:gd name="connsiteX15" fmla="*/ 4902444 w 5065355"/>
              <a:gd name="connsiteY15" fmla="*/ 3480940 h 3864077"/>
              <a:gd name="connsiteX16" fmla="*/ 4888108 w 5065355"/>
              <a:gd name="connsiteY16" fmla="*/ 3495204 h 3864077"/>
              <a:gd name="connsiteX17" fmla="*/ 4819819 w 5065355"/>
              <a:gd name="connsiteY17" fmla="*/ 3539901 h 3864077"/>
              <a:gd name="connsiteX18" fmla="*/ 4806748 w 5065355"/>
              <a:gd name="connsiteY18" fmla="*/ 3544794 h 3864077"/>
              <a:gd name="connsiteX19" fmla="*/ 4765129 w 5065355"/>
              <a:gd name="connsiteY19" fmla="*/ 3568040 h 3864077"/>
              <a:gd name="connsiteX20" fmla="*/ 4426673 w 5065355"/>
              <a:gd name="connsiteY20" fmla="*/ 3685984 h 3864077"/>
              <a:gd name="connsiteX21" fmla="*/ 534075 w 5065355"/>
              <a:gd name="connsiteY21" fmla="*/ 3761757 h 3864077"/>
              <a:gd name="connsiteX22" fmla="*/ 451805 w 5065355"/>
              <a:gd name="connsiteY22" fmla="*/ 3738960 h 3864077"/>
              <a:gd name="connsiteX23" fmla="*/ 417467 w 5065355"/>
              <a:gd name="connsiteY23" fmla="*/ 3743134 h 3864077"/>
              <a:gd name="connsiteX24" fmla="*/ 47039 w 5065355"/>
              <a:gd name="connsiteY24" fmla="*/ 3447046 h 3864077"/>
              <a:gd name="connsiteX25" fmla="*/ 38763 w 5065355"/>
              <a:gd name="connsiteY25" fmla="*/ 3414896 h 3864077"/>
              <a:gd name="connsiteX26" fmla="*/ 28376 w 5065355"/>
              <a:gd name="connsiteY26" fmla="*/ 3388641 h 3864077"/>
              <a:gd name="connsiteX27" fmla="*/ 14642 w 5065355"/>
              <a:gd name="connsiteY27" fmla="*/ 2681940 h 3864077"/>
              <a:gd name="connsiteX28" fmla="*/ 141525 w 5065355"/>
              <a:gd name="connsiteY28" fmla="*/ 1290513 h 3864077"/>
              <a:gd name="connsiteX29" fmla="*/ 968842 w 5065355"/>
              <a:gd name="connsiteY29" fmla="*/ 590018 h 3864077"/>
              <a:gd name="connsiteX30" fmla="*/ 986774 w 5065355"/>
              <a:gd name="connsiteY30" fmla="*/ 0 h 3864077"/>
              <a:gd name="connsiteX0" fmla="*/ 986774 w 5065355"/>
              <a:gd name="connsiteY0" fmla="*/ 0 h 3852421"/>
              <a:gd name="connsiteX1" fmla="*/ 1598492 w 5065355"/>
              <a:gd name="connsiteY1" fmla="*/ 571743 h 3852421"/>
              <a:gd name="connsiteX2" fmla="*/ 4623587 w 5065355"/>
              <a:gd name="connsiteY2" fmla="*/ 815032 h 3852421"/>
              <a:gd name="connsiteX3" fmla="*/ 5045794 w 5065355"/>
              <a:gd name="connsiteY3" fmla="*/ 2583837 h 3852421"/>
              <a:gd name="connsiteX4" fmla="*/ 5065097 w 5065355"/>
              <a:gd name="connsiteY4" fmla="*/ 3007422 h 3852421"/>
              <a:gd name="connsiteX5" fmla="*/ 5064540 w 5065355"/>
              <a:gd name="connsiteY5" fmla="*/ 3083457 h 3852421"/>
              <a:gd name="connsiteX6" fmla="*/ 5065355 w 5065355"/>
              <a:gd name="connsiteY6" fmla="*/ 3093208 h 3852421"/>
              <a:gd name="connsiteX7" fmla="*/ 5059336 w 5065355"/>
              <a:gd name="connsiteY7" fmla="*/ 3165214 h 3852421"/>
              <a:gd name="connsiteX8" fmla="*/ 5058896 w 5065355"/>
              <a:gd name="connsiteY8" fmla="*/ 3171406 h 3852421"/>
              <a:gd name="connsiteX9" fmla="*/ 5058773 w 5065355"/>
              <a:gd name="connsiteY9" fmla="*/ 3171941 h 3852421"/>
              <a:gd name="connsiteX10" fmla="*/ 5057188 w 5065355"/>
              <a:gd name="connsiteY10" fmla="*/ 3190910 h 3852421"/>
              <a:gd name="connsiteX11" fmla="*/ 5033762 w 5065355"/>
              <a:gd name="connsiteY11" fmla="*/ 3281910 h 3852421"/>
              <a:gd name="connsiteX12" fmla="*/ 5033487 w 5065355"/>
              <a:gd name="connsiteY12" fmla="*/ 3282522 h 3852421"/>
              <a:gd name="connsiteX13" fmla="*/ 5027369 w 5065355"/>
              <a:gd name="connsiteY13" fmla="*/ 3309275 h 3852421"/>
              <a:gd name="connsiteX14" fmla="*/ 4908386 w 5065355"/>
              <a:gd name="connsiteY14" fmla="*/ 3476562 h 3852421"/>
              <a:gd name="connsiteX15" fmla="*/ 4902444 w 5065355"/>
              <a:gd name="connsiteY15" fmla="*/ 3480940 h 3852421"/>
              <a:gd name="connsiteX16" fmla="*/ 4888108 w 5065355"/>
              <a:gd name="connsiteY16" fmla="*/ 3495204 h 3852421"/>
              <a:gd name="connsiteX17" fmla="*/ 4819819 w 5065355"/>
              <a:gd name="connsiteY17" fmla="*/ 3539901 h 3852421"/>
              <a:gd name="connsiteX18" fmla="*/ 4806748 w 5065355"/>
              <a:gd name="connsiteY18" fmla="*/ 3544794 h 3852421"/>
              <a:gd name="connsiteX19" fmla="*/ 4765129 w 5065355"/>
              <a:gd name="connsiteY19" fmla="*/ 3568040 h 3852421"/>
              <a:gd name="connsiteX20" fmla="*/ 4426673 w 5065355"/>
              <a:gd name="connsiteY20" fmla="*/ 3685984 h 3852421"/>
              <a:gd name="connsiteX21" fmla="*/ 904564 w 5065355"/>
              <a:gd name="connsiteY21" fmla="*/ 3793288 h 3852421"/>
              <a:gd name="connsiteX22" fmla="*/ 451805 w 5065355"/>
              <a:gd name="connsiteY22" fmla="*/ 3738960 h 3852421"/>
              <a:gd name="connsiteX23" fmla="*/ 417467 w 5065355"/>
              <a:gd name="connsiteY23" fmla="*/ 3743134 h 3852421"/>
              <a:gd name="connsiteX24" fmla="*/ 47039 w 5065355"/>
              <a:gd name="connsiteY24" fmla="*/ 3447046 h 3852421"/>
              <a:gd name="connsiteX25" fmla="*/ 38763 w 5065355"/>
              <a:gd name="connsiteY25" fmla="*/ 3414896 h 3852421"/>
              <a:gd name="connsiteX26" fmla="*/ 28376 w 5065355"/>
              <a:gd name="connsiteY26" fmla="*/ 3388641 h 3852421"/>
              <a:gd name="connsiteX27" fmla="*/ 14642 w 5065355"/>
              <a:gd name="connsiteY27" fmla="*/ 2681940 h 3852421"/>
              <a:gd name="connsiteX28" fmla="*/ 141525 w 5065355"/>
              <a:gd name="connsiteY28" fmla="*/ 1290513 h 3852421"/>
              <a:gd name="connsiteX29" fmla="*/ 968842 w 5065355"/>
              <a:gd name="connsiteY29" fmla="*/ 590018 h 3852421"/>
              <a:gd name="connsiteX30" fmla="*/ 986774 w 5065355"/>
              <a:gd name="connsiteY30" fmla="*/ 0 h 3852421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229604 w 5065355"/>
              <a:gd name="connsiteY19" fmla="*/ 3851522 h 3899315"/>
              <a:gd name="connsiteX20" fmla="*/ 904564 w 5065355"/>
              <a:gd name="connsiteY20" fmla="*/ 3793288 h 3899315"/>
              <a:gd name="connsiteX21" fmla="*/ 451805 w 5065355"/>
              <a:gd name="connsiteY21" fmla="*/ 3738960 h 3899315"/>
              <a:gd name="connsiteX22" fmla="*/ 417467 w 5065355"/>
              <a:gd name="connsiteY22" fmla="*/ 3743134 h 3899315"/>
              <a:gd name="connsiteX23" fmla="*/ 47039 w 5065355"/>
              <a:gd name="connsiteY23" fmla="*/ 3447046 h 3899315"/>
              <a:gd name="connsiteX24" fmla="*/ 38763 w 5065355"/>
              <a:gd name="connsiteY24" fmla="*/ 3414896 h 3899315"/>
              <a:gd name="connsiteX25" fmla="*/ 28376 w 5065355"/>
              <a:gd name="connsiteY25" fmla="*/ 3388641 h 3899315"/>
              <a:gd name="connsiteX26" fmla="*/ 14642 w 5065355"/>
              <a:gd name="connsiteY26" fmla="*/ 2681940 h 3899315"/>
              <a:gd name="connsiteX27" fmla="*/ 141525 w 5065355"/>
              <a:gd name="connsiteY27" fmla="*/ 1290513 h 3899315"/>
              <a:gd name="connsiteX28" fmla="*/ 968842 w 5065355"/>
              <a:gd name="connsiteY28" fmla="*/ 590018 h 3899315"/>
              <a:gd name="connsiteX29" fmla="*/ 986774 w 5065355"/>
              <a:gd name="connsiteY29" fmla="*/ 0 h 3899315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88108 w 5065355"/>
              <a:gd name="connsiteY16" fmla="*/ 3495204 h 3885853"/>
              <a:gd name="connsiteX17" fmla="*/ 4819819 w 5065355"/>
              <a:gd name="connsiteY17" fmla="*/ 3539901 h 3885853"/>
              <a:gd name="connsiteX18" fmla="*/ 4735804 w 5065355"/>
              <a:gd name="connsiteY18" fmla="*/ 3804925 h 3885853"/>
              <a:gd name="connsiteX19" fmla="*/ 4229604 w 5065355"/>
              <a:gd name="connsiteY19" fmla="*/ 3851522 h 3885853"/>
              <a:gd name="connsiteX20" fmla="*/ 904564 w 5065355"/>
              <a:gd name="connsiteY20" fmla="*/ 3793288 h 3885853"/>
              <a:gd name="connsiteX21" fmla="*/ 451805 w 5065355"/>
              <a:gd name="connsiteY21" fmla="*/ 3738960 h 3885853"/>
              <a:gd name="connsiteX22" fmla="*/ 417467 w 5065355"/>
              <a:gd name="connsiteY22" fmla="*/ 3743134 h 3885853"/>
              <a:gd name="connsiteX23" fmla="*/ 47039 w 5065355"/>
              <a:gd name="connsiteY23" fmla="*/ 3447046 h 3885853"/>
              <a:gd name="connsiteX24" fmla="*/ 38763 w 5065355"/>
              <a:gd name="connsiteY24" fmla="*/ 3414896 h 3885853"/>
              <a:gd name="connsiteX25" fmla="*/ 28376 w 5065355"/>
              <a:gd name="connsiteY25" fmla="*/ 3388641 h 3885853"/>
              <a:gd name="connsiteX26" fmla="*/ 14642 w 5065355"/>
              <a:gd name="connsiteY26" fmla="*/ 2681940 h 3885853"/>
              <a:gd name="connsiteX27" fmla="*/ 141525 w 5065355"/>
              <a:gd name="connsiteY27" fmla="*/ 1290513 h 3885853"/>
              <a:gd name="connsiteX28" fmla="*/ 968842 w 5065355"/>
              <a:gd name="connsiteY28" fmla="*/ 590018 h 3885853"/>
              <a:gd name="connsiteX29" fmla="*/ 986774 w 5065355"/>
              <a:gd name="connsiteY29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19819 w 5065355"/>
              <a:gd name="connsiteY16" fmla="*/ 3539901 h 3885853"/>
              <a:gd name="connsiteX17" fmla="*/ 4735804 w 5065355"/>
              <a:gd name="connsiteY17" fmla="*/ 3804925 h 3885853"/>
              <a:gd name="connsiteX18" fmla="*/ 4229604 w 5065355"/>
              <a:gd name="connsiteY18" fmla="*/ 3851522 h 3885853"/>
              <a:gd name="connsiteX19" fmla="*/ 904564 w 5065355"/>
              <a:gd name="connsiteY19" fmla="*/ 3793288 h 3885853"/>
              <a:gd name="connsiteX20" fmla="*/ 451805 w 5065355"/>
              <a:gd name="connsiteY20" fmla="*/ 3738960 h 3885853"/>
              <a:gd name="connsiteX21" fmla="*/ 417467 w 5065355"/>
              <a:gd name="connsiteY21" fmla="*/ 3743134 h 3885853"/>
              <a:gd name="connsiteX22" fmla="*/ 47039 w 5065355"/>
              <a:gd name="connsiteY22" fmla="*/ 3447046 h 3885853"/>
              <a:gd name="connsiteX23" fmla="*/ 38763 w 5065355"/>
              <a:gd name="connsiteY23" fmla="*/ 3414896 h 3885853"/>
              <a:gd name="connsiteX24" fmla="*/ 28376 w 5065355"/>
              <a:gd name="connsiteY24" fmla="*/ 3388641 h 3885853"/>
              <a:gd name="connsiteX25" fmla="*/ 14642 w 5065355"/>
              <a:gd name="connsiteY25" fmla="*/ 2681940 h 3885853"/>
              <a:gd name="connsiteX26" fmla="*/ 141525 w 5065355"/>
              <a:gd name="connsiteY26" fmla="*/ 1290513 h 3885853"/>
              <a:gd name="connsiteX27" fmla="*/ 968842 w 5065355"/>
              <a:gd name="connsiteY27" fmla="*/ 590018 h 3885853"/>
              <a:gd name="connsiteX28" fmla="*/ 986774 w 5065355"/>
              <a:gd name="connsiteY28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4908386 w 5065355"/>
              <a:gd name="connsiteY13" fmla="*/ 3476562 h 3885853"/>
              <a:gd name="connsiteX14" fmla="*/ 4902444 w 5065355"/>
              <a:gd name="connsiteY14" fmla="*/ 3480940 h 3885853"/>
              <a:gd name="connsiteX15" fmla="*/ 4819819 w 5065355"/>
              <a:gd name="connsiteY15" fmla="*/ 3539901 h 3885853"/>
              <a:gd name="connsiteX16" fmla="*/ 4735804 w 5065355"/>
              <a:gd name="connsiteY16" fmla="*/ 3804925 h 3885853"/>
              <a:gd name="connsiteX17" fmla="*/ 4229604 w 5065355"/>
              <a:gd name="connsiteY17" fmla="*/ 3851522 h 3885853"/>
              <a:gd name="connsiteX18" fmla="*/ 904564 w 5065355"/>
              <a:gd name="connsiteY18" fmla="*/ 3793288 h 3885853"/>
              <a:gd name="connsiteX19" fmla="*/ 451805 w 5065355"/>
              <a:gd name="connsiteY19" fmla="*/ 3738960 h 3885853"/>
              <a:gd name="connsiteX20" fmla="*/ 417467 w 5065355"/>
              <a:gd name="connsiteY20" fmla="*/ 3743134 h 3885853"/>
              <a:gd name="connsiteX21" fmla="*/ 47039 w 5065355"/>
              <a:gd name="connsiteY21" fmla="*/ 3447046 h 3885853"/>
              <a:gd name="connsiteX22" fmla="*/ 38763 w 5065355"/>
              <a:gd name="connsiteY22" fmla="*/ 3414896 h 3885853"/>
              <a:gd name="connsiteX23" fmla="*/ 28376 w 5065355"/>
              <a:gd name="connsiteY23" fmla="*/ 3388641 h 3885853"/>
              <a:gd name="connsiteX24" fmla="*/ 14642 w 5065355"/>
              <a:gd name="connsiteY24" fmla="*/ 2681940 h 3885853"/>
              <a:gd name="connsiteX25" fmla="*/ 141525 w 5065355"/>
              <a:gd name="connsiteY25" fmla="*/ 1290513 h 3885853"/>
              <a:gd name="connsiteX26" fmla="*/ 968842 w 5065355"/>
              <a:gd name="connsiteY26" fmla="*/ 590018 h 3885853"/>
              <a:gd name="connsiteX27" fmla="*/ 986774 w 5065355"/>
              <a:gd name="connsiteY27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4908386 w 5065355"/>
              <a:gd name="connsiteY12" fmla="*/ 3476562 h 3885853"/>
              <a:gd name="connsiteX13" fmla="*/ 4902444 w 5065355"/>
              <a:gd name="connsiteY13" fmla="*/ 3480940 h 3885853"/>
              <a:gd name="connsiteX14" fmla="*/ 4819819 w 5065355"/>
              <a:gd name="connsiteY14" fmla="*/ 3539901 h 3885853"/>
              <a:gd name="connsiteX15" fmla="*/ 4735804 w 5065355"/>
              <a:gd name="connsiteY15" fmla="*/ 3804925 h 3885853"/>
              <a:gd name="connsiteX16" fmla="*/ 4229604 w 5065355"/>
              <a:gd name="connsiteY16" fmla="*/ 3851522 h 3885853"/>
              <a:gd name="connsiteX17" fmla="*/ 904564 w 5065355"/>
              <a:gd name="connsiteY17" fmla="*/ 3793288 h 3885853"/>
              <a:gd name="connsiteX18" fmla="*/ 451805 w 5065355"/>
              <a:gd name="connsiteY18" fmla="*/ 3738960 h 3885853"/>
              <a:gd name="connsiteX19" fmla="*/ 417467 w 5065355"/>
              <a:gd name="connsiteY19" fmla="*/ 3743134 h 3885853"/>
              <a:gd name="connsiteX20" fmla="*/ 47039 w 5065355"/>
              <a:gd name="connsiteY20" fmla="*/ 3447046 h 3885853"/>
              <a:gd name="connsiteX21" fmla="*/ 38763 w 5065355"/>
              <a:gd name="connsiteY21" fmla="*/ 3414896 h 3885853"/>
              <a:gd name="connsiteX22" fmla="*/ 28376 w 5065355"/>
              <a:gd name="connsiteY22" fmla="*/ 3388641 h 3885853"/>
              <a:gd name="connsiteX23" fmla="*/ 14642 w 5065355"/>
              <a:gd name="connsiteY23" fmla="*/ 2681940 h 3885853"/>
              <a:gd name="connsiteX24" fmla="*/ 141525 w 5065355"/>
              <a:gd name="connsiteY24" fmla="*/ 1290513 h 3885853"/>
              <a:gd name="connsiteX25" fmla="*/ 968842 w 5065355"/>
              <a:gd name="connsiteY25" fmla="*/ 590018 h 3885853"/>
              <a:gd name="connsiteX26" fmla="*/ 986774 w 5065355"/>
              <a:gd name="connsiteY26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57188 w 5065097"/>
              <a:gd name="connsiteY9" fmla="*/ 3190910 h 3885853"/>
              <a:gd name="connsiteX10" fmla="*/ 5033762 w 5065097"/>
              <a:gd name="connsiteY10" fmla="*/ 3281910 h 3885853"/>
              <a:gd name="connsiteX11" fmla="*/ 4908386 w 5065097"/>
              <a:gd name="connsiteY11" fmla="*/ 3476562 h 3885853"/>
              <a:gd name="connsiteX12" fmla="*/ 4902444 w 5065097"/>
              <a:gd name="connsiteY12" fmla="*/ 3480940 h 3885853"/>
              <a:gd name="connsiteX13" fmla="*/ 4819819 w 5065097"/>
              <a:gd name="connsiteY13" fmla="*/ 3539901 h 3885853"/>
              <a:gd name="connsiteX14" fmla="*/ 4735804 w 5065097"/>
              <a:gd name="connsiteY14" fmla="*/ 3804925 h 3885853"/>
              <a:gd name="connsiteX15" fmla="*/ 4229604 w 5065097"/>
              <a:gd name="connsiteY15" fmla="*/ 3851522 h 3885853"/>
              <a:gd name="connsiteX16" fmla="*/ 904564 w 5065097"/>
              <a:gd name="connsiteY16" fmla="*/ 3793288 h 3885853"/>
              <a:gd name="connsiteX17" fmla="*/ 451805 w 5065097"/>
              <a:gd name="connsiteY17" fmla="*/ 3738960 h 3885853"/>
              <a:gd name="connsiteX18" fmla="*/ 417467 w 5065097"/>
              <a:gd name="connsiteY18" fmla="*/ 3743134 h 3885853"/>
              <a:gd name="connsiteX19" fmla="*/ 47039 w 5065097"/>
              <a:gd name="connsiteY19" fmla="*/ 3447046 h 3885853"/>
              <a:gd name="connsiteX20" fmla="*/ 38763 w 5065097"/>
              <a:gd name="connsiteY20" fmla="*/ 3414896 h 3885853"/>
              <a:gd name="connsiteX21" fmla="*/ 28376 w 5065097"/>
              <a:gd name="connsiteY21" fmla="*/ 3388641 h 3885853"/>
              <a:gd name="connsiteX22" fmla="*/ 14642 w 5065097"/>
              <a:gd name="connsiteY22" fmla="*/ 2681940 h 3885853"/>
              <a:gd name="connsiteX23" fmla="*/ 141525 w 5065097"/>
              <a:gd name="connsiteY23" fmla="*/ 1290513 h 3885853"/>
              <a:gd name="connsiteX24" fmla="*/ 968842 w 5065097"/>
              <a:gd name="connsiteY24" fmla="*/ 590018 h 3885853"/>
              <a:gd name="connsiteX25" fmla="*/ 986774 w 5065097"/>
              <a:gd name="connsiteY25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33762 w 5065097"/>
              <a:gd name="connsiteY9" fmla="*/ 3281910 h 3885853"/>
              <a:gd name="connsiteX10" fmla="*/ 4908386 w 5065097"/>
              <a:gd name="connsiteY10" fmla="*/ 3476562 h 3885853"/>
              <a:gd name="connsiteX11" fmla="*/ 4902444 w 5065097"/>
              <a:gd name="connsiteY11" fmla="*/ 3480940 h 3885853"/>
              <a:gd name="connsiteX12" fmla="*/ 4819819 w 5065097"/>
              <a:gd name="connsiteY12" fmla="*/ 3539901 h 3885853"/>
              <a:gd name="connsiteX13" fmla="*/ 4735804 w 5065097"/>
              <a:gd name="connsiteY13" fmla="*/ 3804925 h 3885853"/>
              <a:gd name="connsiteX14" fmla="*/ 4229604 w 5065097"/>
              <a:gd name="connsiteY14" fmla="*/ 3851522 h 3885853"/>
              <a:gd name="connsiteX15" fmla="*/ 904564 w 5065097"/>
              <a:gd name="connsiteY15" fmla="*/ 3793288 h 3885853"/>
              <a:gd name="connsiteX16" fmla="*/ 451805 w 5065097"/>
              <a:gd name="connsiteY16" fmla="*/ 3738960 h 3885853"/>
              <a:gd name="connsiteX17" fmla="*/ 417467 w 5065097"/>
              <a:gd name="connsiteY17" fmla="*/ 3743134 h 3885853"/>
              <a:gd name="connsiteX18" fmla="*/ 47039 w 5065097"/>
              <a:gd name="connsiteY18" fmla="*/ 3447046 h 3885853"/>
              <a:gd name="connsiteX19" fmla="*/ 38763 w 5065097"/>
              <a:gd name="connsiteY19" fmla="*/ 3414896 h 3885853"/>
              <a:gd name="connsiteX20" fmla="*/ 28376 w 5065097"/>
              <a:gd name="connsiteY20" fmla="*/ 3388641 h 3885853"/>
              <a:gd name="connsiteX21" fmla="*/ 14642 w 5065097"/>
              <a:gd name="connsiteY21" fmla="*/ 2681940 h 3885853"/>
              <a:gd name="connsiteX22" fmla="*/ 141525 w 5065097"/>
              <a:gd name="connsiteY22" fmla="*/ 1290513 h 3885853"/>
              <a:gd name="connsiteX23" fmla="*/ 968842 w 5065097"/>
              <a:gd name="connsiteY23" fmla="*/ 590018 h 3885853"/>
              <a:gd name="connsiteX24" fmla="*/ 986774 w 5065097"/>
              <a:gd name="connsiteY24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902444 w 5065097"/>
              <a:gd name="connsiteY10" fmla="*/ 3480940 h 3885853"/>
              <a:gd name="connsiteX11" fmla="*/ 4819819 w 5065097"/>
              <a:gd name="connsiteY11" fmla="*/ 3539901 h 3885853"/>
              <a:gd name="connsiteX12" fmla="*/ 4735804 w 5065097"/>
              <a:gd name="connsiteY12" fmla="*/ 3804925 h 3885853"/>
              <a:gd name="connsiteX13" fmla="*/ 4229604 w 5065097"/>
              <a:gd name="connsiteY13" fmla="*/ 3851522 h 3885853"/>
              <a:gd name="connsiteX14" fmla="*/ 904564 w 5065097"/>
              <a:gd name="connsiteY14" fmla="*/ 3793288 h 3885853"/>
              <a:gd name="connsiteX15" fmla="*/ 451805 w 5065097"/>
              <a:gd name="connsiteY15" fmla="*/ 3738960 h 3885853"/>
              <a:gd name="connsiteX16" fmla="*/ 417467 w 5065097"/>
              <a:gd name="connsiteY16" fmla="*/ 3743134 h 3885853"/>
              <a:gd name="connsiteX17" fmla="*/ 47039 w 5065097"/>
              <a:gd name="connsiteY17" fmla="*/ 3447046 h 3885853"/>
              <a:gd name="connsiteX18" fmla="*/ 38763 w 5065097"/>
              <a:gd name="connsiteY18" fmla="*/ 3414896 h 3885853"/>
              <a:gd name="connsiteX19" fmla="*/ 28376 w 5065097"/>
              <a:gd name="connsiteY19" fmla="*/ 3388641 h 3885853"/>
              <a:gd name="connsiteX20" fmla="*/ 14642 w 5065097"/>
              <a:gd name="connsiteY20" fmla="*/ 2681940 h 3885853"/>
              <a:gd name="connsiteX21" fmla="*/ 141525 w 5065097"/>
              <a:gd name="connsiteY21" fmla="*/ 1290513 h 3885853"/>
              <a:gd name="connsiteX22" fmla="*/ 968842 w 5065097"/>
              <a:gd name="connsiteY22" fmla="*/ 590018 h 3885853"/>
              <a:gd name="connsiteX23" fmla="*/ 986774 w 5065097"/>
              <a:gd name="connsiteY23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819819 w 5065097"/>
              <a:gd name="connsiteY10" fmla="*/ 3539901 h 3885853"/>
              <a:gd name="connsiteX11" fmla="*/ 4735804 w 5065097"/>
              <a:gd name="connsiteY11" fmla="*/ 3804925 h 3885853"/>
              <a:gd name="connsiteX12" fmla="*/ 4229604 w 5065097"/>
              <a:gd name="connsiteY12" fmla="*/ 3851522 h 3885853"/>
              <a:gd name="connsiteX13" fmla="*/ 904564 w 5065097"/>
              <a:gd name="connsiteY13" fmla="*/ 3793288 h 3885853"/>
              <a:gd name="connsiteX14" fmla="*/ 451805 w 5065097"/>
              <a:gd name="connsiteY14" fmla="*/ 3738960 h 3885853"/>
              <a:gd name="connsiteX15" fmla="*/ 417467 w 5065097"/>
              <a:gd name="connsiteY15" fmla="*/ 3743134 h 3885853"/>
              <a:gd name="connsiteX16" fmla="*/ 47039 w 5065097"/>
              <a:gd name="connsiteY16" fmla="*/ 3447046 h 3885853"/>
              <a:gd name="connsiteX17" fmla="*/ 38763 w 5065097"/>
              <a:gd name="connsiteY17" fmla="*/ 3414896 h 3885853"/>
              <a:gd name="connsiteX18" fmla="*/ 28376 w 5065097"/>
              <a:gd name="connsiteY18" fmla="*/ 3388641 h 3885853"/>
              <a:gd name="connsiteX19" fmla="*/ 14642 w 5065097"/>
              <a:gd name="connsiteY19" fmla="*/ 2681940 h 3885853"/>
              <a:gd name="connsiteX20" fmla="*/ 141525 w 5065097"/>
              <a:gd name="connsiteY20" fmla="*/ 1290513 h 3885853"/>
              <a:gd name="connsiteX21" fmla="*/ 968842 w 5065097"/>
              <a:gd name="connsiteY21" fmla="*/ 590018 h 3885853"/>
              <a:gd name="connsiteX22" fmla="*/ 986774 w 5065097"/>
              <a:gd name="connsiteY22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819819 w 5065543"/>
              <a:gd name="connsiteY9" fmla="*/ 3539901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993239 w 5065543"/>
              <a:gd name="connsiteY9" fmla="*/ 3784266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735804 w 5065543"/>
              <a:gd name="connsiteY9" fmla="*/ 3804925 h 3885853"/>
              <a:gd name="connsiteX10" fmla="*/ 4229604 w 5065543"/>
              <a:gd name="connsiteY10" fmla="*/ 3851522 h 3885853"/>
              <a:gd name="connsiteX11" fmla="*/ 904564 w 5065543"/>
              <a:gd name="connsiteY11" fmla="*/ 3793288 h 3885853"/>
              <a:gd name="connsiteX12" fmla="*/ 451805 w 5065543"/>
              <a:gd name="connsiteY12" fmla="*/ 3738960 h 3885853"/>
              <a:gd name="connsiteX13" fmla="*/ 417467 w 5065543"/>
              <a:gd name="connsiteY13" fmla="*/ 3743134 h 3885853"/>
              <a:gd name="connsiteX14" fmla="*/ 47039 w 5065543"/>
              <a:gd name="connsiteY14" fmla="*/ 3447046 h 3885853"/>
              <a:gd name="connsiteX15" fmla="*/ 38763 w 5065543"/>
              <a:gd name="connsiteY15" fmla="*/ 3414896 h 3885853"/>
              <a:gd name="connsiteX16" fmla="*/ 28376 w 5065543"/>
              <a:gd name="connsiteY16" fmla="*/ 3388641 h 3885853"/>
              <a:gd name="connsiteX17" fmla="*/ 14642 w 5065543"/>
              <a:gd name="connsiteY17" fmla="*/ 2681940 h 3885853"/>
              <a:gd name="connsiteX18" fmla="*/ 141525 w 5065543"/>
              <a:gd name="connsiteY18" fmla="*/ 1290513 h 3885853"/>
              <a:gd name="connsiteX19" fmla="*/ 968842 w 5065543"/>
              <a:gd name="connsiteY19" fmla="*/ 590018 h 3885853"/>
              <a:gd name="connsiteX20" fmla="*/ 986774 w 5065543"/>
              <a:gd name="connsiteY20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4993239 w 5065543"/>
              <a:gd name="connsiteY7" fmla="*/ 3784266 h 3885853"/>
              <a:gd name="connsiteX8" fmla="*/ 4229604 w 5065543"/>
              <a:gd name="connsiteY8" fmla="*/ 3851522 h 3885853"/>
              <a:gd name="connsiteX9" fmla="*/ 904564 w 5065543"/>
              <a:gd name="connsiteY9" fmla="*/ 3793288 h 3885853"/>
              <a:gd name="connsiteX10" fmla="*/ 451805 w 5065543"/>
              <a:gd name="connsiteY10" fmla="*/ 3738960 h 3885853"/>
              <a:gd name="connsiteX11" fmla="*/ 417467 w 5065543"/>
              <a:gd name="connsiteY11" fmla="*/ 3743134 h 3885853"/>
              <a:gd name="connsiteX12" fmla="*/ 47039 w 5065543"/>
              <a:gd name="connsiteY12" fmla="*/ 3447046 h 3885853"/>
              <a:gd name="connsiteX13" fmla="*/ 38763 w 5065543"/>
              <a:gd name="connsiteY13" fmla="*/ 3414896 h 3885853"/>
              <a:gd name="connsiteX14" fmla="*/ 28376 w 5065543"/>
              <a:gd name="connsiteY14" fmla="*/ 3388641 h 3885853"/>
              <a:gd name="connsiteX15" fmla="*/ 14642 w 5065543"/>
              <a:gd name="connsiteY15" fmla="*/ 2681940 h 3885853"/>
              <a:gd name="connsiteX16" fmla="*/ 141525 w 5065543"/>
              <a:gd name="connsiteY16" fmla="*/ 1290513 h 3885853"/>
              <a:gd name="connsiteX17" fmla="*/ 968842 w 5065543"/>
              <a:gd name="connsiteY17" fmla="*/ 590018 h 3885853"/>
              <a:gd name="connsiteX18" fmla="*/ 986774 w 5065543"/>
              <a:gd name="connsiteY18" fmla="*/ 0 h 3885853"/>
              <a:gd name="connsiteX0" fmla="*/ 986774 w 5073884"/>
              <a:gd name="connsiteY0" fmla="*/ 0 h 3885853"/>
              <a:gd name="connsiteX1" fmla="*/ 1598492 w 5073884"/>
              <a:gd name="connsiteY1" fmla="*/ 571743 h 3885853"/>
              <a:gd name="connsiteX2" fmla="*/ 4623587 w 5073884"/>
              <a:gd name="connsiteY2" fmla="*/ 815032 h 3885853"/>
              <a:gd name="connsiteX3" fmla="*/ 5045794 w 5073884"/>
              <a:gd name="connsiteY3" fmla="*/ 2583837 h 3885853"/>
              <a:gd name="connsiteX4" fmla="*/ 5065097 w 5073884"/>
              <a:gd name="connsiteY4" fmla="*/ 3007422 h 3885853"/>
              <a:gd name="connsiteX5" fmla="*/ 5059336 w 5073884"/>
              <a:gd name="connsiteY5" fmla="*/ 3165214 h 3885853"/>
              <a:gd name="connsiteX6" fmla="*/ 4993239 w 5073884"/>
              <a:gd name="connsiteY6" fmla="*/ 3784266 h 3885853"/>
              <a:gd name="connsiteX7" fmla="*/ 4229604 w 5073884"/>
              <a:gd name="connsiteY7" fmla="*/ 3851522 h 3885853"/>
              <a:gd name="connsiteX8" fmla="*/ 904564 w 5073884"/>
              <a:gd name="connsiteY8" fmla="*/ 3793288 h 3885853"/>
              <a:gd name="connsiteX9" fmla="*/ 451805 w 5073884"/>
              <a:gd name="connsiteY9" fmla="*/ 3738960 h 3885853"/>
              <a:gd name="connsiteX10" fmla="*/ 417467 w 5073884"/>
              <a:gd name="connsiteY10" fmla="*/ 3743134 h 3885853"/>
              <a:gd name="connsiteX11" fmla="*/ 47039 w 5073884"/>
              <a:gd name="connsiteY11" fmla="*/ 3447046 h 3885853"/>
              <a:gd name="connsiteX12" fmla="*/ 38763 w 5073884"/>
              <a:gd name="connsiteY12" fmla="*/ 3414896 h 3885853"/>
              <a:gd name="connsiteX13" fmla="*/ 28376 w 5073884"/>
              <a:gd name="connsiteY13" fmla="*/ 3388641 h 3885853"/>
              <a:gd name="connsiteX14" fmla="*/ 14642 w 5073884"/>
              <a:gd name="connsiteY14" fmla="*/ 2681940 h 3885853"/>
              <a:gd name="connsiteX15" fmla="*/ 141525 w 5073884"/>
              <a:gd name="connsiteY15" fmla="*/ 1290513 h 3885853"/>
              <a:gd name="connsiteX16" fmla="*/ 968842 w 5073884"/>
              <a:gd name="connsiteY16" fmla="*/ 590018 h 3885853"/>
              <a:gd name="connsiteX17" fmla="*/ 986774 w 5073884"/>
              <a:gd name="connsiteY17" fmla="*/ 0 h 3885853"/>
              <a:gd name="connsiteX0" fmla="*/ 986774 w 5078114"/>
              <a:gd name="connsiteY0" fmla="*/ 0 h 3885853"/>
              <a:gd name="connsiteX1" fmla="*/ 1598492 w 5078114"/>
              <a:gd name="connsiteY1" fmla="*/ 571743 h 3885853"/>
              <a:gd name="connsiteX2" fmla="*/ 4623587 w 5078114"/>
              <a:gd name="connsiteY2" fmla="*/ 815032 h 3885853"/>
              <a:gd name="connsiteX3" fmla="*/ 5045794 w 5078114"/>
              <a:gd name="connsiteY3" fmla="*/ 2583837 h 3885853"/>
              <a:gd name="connsiteX4" fmla="*/ 5065097 w 5078114"/>
              <a:gd name="connsiteY4" fmla="*/ 3007422 h 3885853"/>
              <a:gd name="connsiteX5" fmla="*/ 4993239 w 5078114"/>
              <a:gd name="connsiteY5" fmla="*/ 3784266 h 3885853"/>
              <a:gd name="connsiteX6" fmla="*/ 4229604 w 5078114"/>
              <a:gd name="connsiteY6" fmla="*/ 3851522 h 3885853"/>
              <a:gd name="connsiteX7" fmla="*/ 904564 w 5078114"/>
              <a:gd name="connsiteY7" fmla="*/ 3793288 h 3885853"/>
              <a:gd name="connsiteX8" fmla="*/ 451805 w 5078114"/>
              <a:gd name="connsiteY8" fmla="*/ 3738960 h 3885853"/>
              <a:gd name="connsiteX9" fmla="*/ 417467 w 5078114"/>
              <a:gd name="connsiteY9" fmla="*/ 3743134 h 3885853"/>
              <a:gd name="connsiteX10" fmla="*/ 47039 w 5078114"/>
              <a:gd name="connsiteY10" fmla="*/ 3447046 h 3885853"/>
              <a:gd name="connsiteX11" fmla="*/ 38763 w 5078114"/>
              <a:gd name="connsiteY11" fmla="*/ 3414896 h 3885853"/>
              <a:gd name="connsiteX12" fmla="*/ 28376 w 5078114"/>
              <a:gd name="connsiteY12" fmla="*/ 3388641 h 3885853"/>
              <a:gd name="connsiteX13" fmla="*/ 14642 w 5078114"/>
              <a:gd name="connsiteY13" fmla="*/ 2681940 h 3885853"/>
              <a:gd name="connsiteX14" fmla="*/ 141525 w 5078114"/>
              <a:gd name="connsiteY14" fmla="*/ 1290513 h 3885853"/>
              <a:gd name="connsiteX15" fmla="*/ 968842 w 5078114"/>
              <a:gd name="connsiteY15" fmla="*/ 590018 h 3885853"/>
              <a:gd name="connsiteX16" fmla="*/ 986774 w 5078114"/>
              <a:gd name="connsiteY16" fmla="*/ 0 h 3885853"/>
              <a:gd name="connsiteX0" fmla="*/ 986774 w 5094085"/>
              <a:gd name="connsiteY0" fmla="*/ 0 h 3885853"/>
              <a:gd name="connsiteX1" fmla="*/ 1598492 w 5094085"/>
              <a:gd name="connsiteY1" fmla="*/ 571743 h 3885853"/>
              <a:gd name="connsiteX2" fmla="*/ 4623587 w 5094085"/>
              <a:gd name="connsiteY2" fmla="*/ 815032 h 3885853"/>
              <a:gd name="connsiteX3" fmla="*/ 5045794 w 5094085"/>
              <a:gd name="connsiteY3" fmla="*/ 2583837 h 3885853"/>
              <a:gd name="connsiteX4" fmla="*/ 4993239 w 5094085"/>
              <a:gd name="connsiteY4" fmla="*/ 3784266 h 3885853"/>
              <a:gd name="connsiteX5" fmla="*/ 4229604 w 5094085"/>
              <a:gd name="connsiteY5" fmla="*/ 3851522 h 3885853"/>
              <a:gd name="connsiteX6" fmla="*/ 904564 w 5094085"/>
              <a:gd name="connsiteY6" fmla="*/ 3793288 h 3885853"/>
              <a:gd name="connsiteX7" fmla="*/ 451805 w 5094085"/>
              <a:gd name="connsiteY7" fmla="*/ 3738960 h 3885853"/>
              <a:gd name="connsiteX8" fmla="*/ 417467 w 5094085"/>
              <a:gd name="connsiteY8" fmla="*/ 3743134 h 3885853"/>
              <a:gd name="connsiteX9" fmla="*/ 47039 w 5094085"/>
              <a:gd name="connsiteY9" fmla="*/ 3447046 h 3885853"/>
              <a:gd name="connsiteX10" fmla="*/ 38763 w 5094085"/>
              <a:gd name="connsiteY10" fmla="*/ 3414896 h 3885853"/>
              <a:gd name="connsiteX11" fmla="*/ 28376 w 5094085"/>
              <a:gd name="connsiteY11" fmla="*/ 3388641 h 3885853"/>
              <a:gd name="connsiteX12" fmla="*/ 14642 w 5094085"/>
              <a:gd name="connsiteY12" fmla="*/ 2681940 h 3885853"/>
              <a:gd name="connsiteX13" fmla="*/ 141525 w 5094085"/>
              <a:gd name="connsiteY13" fmla="*/ 1290513 h 3885853"/>
              <a:gd name="connsiteX14" fmla="*/ 968842 w 5094085"/>
              <a:gd name="connsiteY14" fmla="*/ 590018 h 3885853"/>
              <a:gd name="connsiteX15" fmla="*/ 986774 w 5094085"/>
              <a:gd name="connsiteY15" fmla="*/ 0 h 3885853"/>
              <a:gd name="connsiteX0" fmla="*/ 986774 w 5062386"/>
              <a:gd name="connsiteY0" fmla="*/ 0 h 3895361"/>
              <a:gd name="connsiteX1" fmla="*/ 1598492 w 5062386"/>
              <a:gd name="connsiteY1" fmla="*/ 571743 h 3895361"/>
              <a:gd name="connsiteX2" fmla="*/ 4623587 w 5062386"/>
              <a:gd name="connsiteY2" fmla="*/ 815032 h 3895361"/>
              <a:gd name="connsiteX3" fmla="*/ 5045794 w 5062386"/>
              <a:gd name="connsiteY3" fmla="*/ 2583837 h 3895361"/>
              <a:gd name="connsiteX4" fmla="*/ 4851350 w 5062386"/>
              <a:gd name="connsiteY4" fmla="*/ 3634494 h 3895361"/>
              <a:gd name="connsiteX5" fmla="*/ 4229604 w 5062386"/>
              <a:gd name="connsiteY5" fmla="*/ 3851522 h 3895361"/>
              <a:gd name="connsiteX6" fmla="*/ 904564 w 5062386"/>
              <a:gd name="connsiteY6" fmla="*/ 3793288 h 3895361"/>
              <a:gd name="connsiteX7" fmla="*/ 451805 w 5062386"/>
              <a:gd name="connsiteY7" fmla="*/ 3738960 h 3895361"/>
              <a:gd name="connsiteX8" fmla="*/ 417467 w 5062386"/>
              <a:gd name="connsiteY8" fmla="*/ 3743134 h 3895361"/>
              <a:gd name="connsiteX9" fmla="*/ 47039 w 5062386"/>
              <a:gd name="connsiteY9" fmla="*/ 3447046 h 3895361"/>
              <a:gd name="connsiteX10" fmla="*/ 38763 w 5062386"/>
              <a:gd name="connsiteY10" fmla="*/ 3414896 h 3895361"/>
              <a:gd name="connsiteX11" fmla="*/ 28376 w 5062386"/>
              <a:gd name="connsiteY11" fmla="*/ 3388641 h 3895361"/>
              <a:gd name="connsiteX12" fmla="*/ 14642 w 5062386"/>
              <a:gd name="connsiteY12" fmla="*/ 2681940 h 3895361"/>
              <a:gd name="connsiteX13" fmla="*/ 141525 w 5062386"/>
              <a:gd name="connsiteY13" fmla="*/ 1290513 h 3895361"/>
              <a:gd name="connsiteX14" fmla="*/ 968842 w 5062386"/>
              <a:gd name="connsiteY14" fmla="*/ 590018 h 3895361"/>
              <a:gd name="connsiteX15" fmla="*/ 986774 w 5062386"/>
              <a:gd name="connsiteY15" fmla="*/ 0 h 3895361"/>
              <a:gd name="connsiteX0" fmla="*/ 986774 w 5051609"/>
              <a:gd name="connsiteY0" fmla="*/ 0 h 3895361"/>
              <a:gd name="connsiteX1" fmla="*/ 1598492 w 5051609"/>
              <a:gd name="connsiteY1" fmla="*/ 571743 h 3895361"/>
              <a:gd name="connsiteX2" fmla="*/ 4623587 w 5051609"/>
              <a:gd name="connsiteY2" fmla="*/ 815032 h 3895361"/>
              <a:gd name="connsiteX3" fmla="*/ 5045794 w 5051609"/>
              <a:gd name="connsiteY3" fmla="*/ 2583837 h 3895361"/>
              <a:gd name="connsiteX4" fmla="*/ 4851350 w 5051609"/>
              <a:gd name="connsiteY4" fmla="*/ 3634494 h 3895361"/>
              <a:gd name="connsiteX5" fmla="*/ 4229604 w 5051609"/>
              <a:gd name="connsiteY5" fmla="*/ 3851522 h 3895361"/>
              <a:gd name="connsiteX6" fmla="*/ 904564 w 5051609"/>
              <a:gd name="connsiteY6" fmla="*/ 3793288 h 3895361"/>
              <a:gd name="connsiteX7" fmla="*/ 451805 w 5051609"/>
              <a:gd name="connsiteY7" fmla="*/ 3738960 h 3895361"/>
              <a:gd name="connsiteX8" fmla="*/ 417467 w 5051609"/>
              <a:gd name="connsiteY8" fmla="*/ 3743134 h 3895361"/>
              <a:gd name="connsiteX9" fmla="*/ 47039 w 5051609"/>
              <a:gd name="connsiteY9" fmla="*/ 3447046 h 3895361"/>
              <a:gd name="connsiteX10" fmla="*/ 38763 w 5051609"/>
              <a:gd name="connsiteY10" fmla="*/ 3414896 h 3895361"/>
              <a:gd name="connsiteX11" fmla="*/ 28376 w 5051609"/>
              <a:gd name="connsiteY11" fmla="*/ 3388641 h 3895361"/>
              <a:gd name="connsiteX12" fmla="*/ 14642 w 5051609"/>
              <a:gd name="connsiteY12" fmla="*/ 2681940 h 3895361"/>
              <a:gd name="connsiteX13" fmla="*/ 141525 w 5051609"/>
              <a:gd name="connsiteY13" fmla="*/ 1290513 h 3895361"/>
              <a:gd name="connsiteX14" fmla="*/ 968842 w 5051609"/>
              <a:gd name="connsiteY14" fmla="*/ 590018 h 3895361"/>
              <a:gd name="connsiteX15" fmla="*/ 986774 w 5051609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17467 w 5100973"/>
              <a:gd name="connsiteY8" fmla="*/ 3743134 h 4001096"/>
              <a:gd name="connsiteX9" fmla="*/ 47039 w 5100973"/>
              <a:gd name="connsiteY9" fmla="*/ 3447046 h 4001096"/>
              <a:gd name="connsiteX10" fmla="*/ 38763 w 5100973"/>
              <a:gd name="connsiteY10" fmla="*/ 3414896 h 4001096"/>
              <a:gd name="connsiteX11" fmla="*/ 28376 w 5100973"/>
              <a:gd name="connsiteY11" fmla="*/ 3388641 h 4001096"/>
              <a:gd name="connsiteX12" fmla="*/ 14642 w 5100973"/>
              <a:gd name="connsiteY12" fmla="*/ 2681940 h 4001096"/>
              <a:gd name="connsiteX13" fmla="*/ 141525 w 5100973"/>
              <a:gd name="connsiteY13" fmla="*/ 1290513 h 4001096"/>
              <a:gd name="connsiteX14" fmla="*/ 968842 w 5100973"/>
              <a:gd name="connsiteY14" fmla="*/ 590018 h 4001096"/>
              <a:gd name="connsiteX15" fmla="*/ 986774 w 5100973"/>
              <a:gd name="connsiteY15" fmla="*/ 0 h 4001096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7039 w 5100973"/>
              <a:gd name="connsiteY8" fmla="*/ 3447046 h 4001096"/>
              <a:gd name="connsiteX9" fmla="*/ 38763 w 5100973"/>
              <a:gd name="connsiteY9" fmla="*/ 3414896 h 4001096"/>
              <a:gd name="connsiteX10" fmla="*/ 28376 w 5100973"/>
              <a:gd name="connsiteY10" fmla="*/ 3388641 h 4001096"/>
              <a:gd name="connsiteX11" fmla="*/ 14642 w 5100973"/>
              <a:gd name="connsiteY11" fmla="*/ 2681940 h 4001096"/>
              <a:gd name="connsiteX12" fmla="*/ 141525 w 5100973"/>
              <a:gd name="connsiteY12" fmla="*/ 1290513 h 4001096"/>
              <a:gd name="connsiteX13" fmla="*/ 968842 w 5100973"/>
              <a:gd name="connsiteY13" fmla="*/ 590018 h 4001096"/>
              <a:gd name="connsiteX14" fmla="*/ 986774 w 5100973"/>
              <a:gd name="connsiteY14" fmla="*/ 0 h 4001096"/>
              <a:gd name="connsiteX0" fmla="*/ 984626 w 5098825"/>
              <a:gd name="connsiteY0" fmla="*/ 0 h 4001096"/>
              <a:gd name="connsiteX1" fmla="*/ 1596344 w 5098825"/>
              <a:gd name="connsiteY1" fmla="*/ 571743 h 4001096"/>
              <a:gd name="connsiteX2" fmla="*/ 4621439 w 5098825"/>
              <a:gd name="connsiteY2" fmla="*/ 815032 h 4001096"/>
              <a:gd name="connsiteX3" fmla="*/ 5098825 w 5098825"/>
              <a:gd name="connsiteY3" fmla="*/ 2118754 h 4001096"/>
              <a:gd name="connsiteX4" fmla="*/ 4849202 w 5098825"/>
              <a:gd name="connsiteY4" fmla="*/ 3634494 h 4001096"/>
              <a:gd name="connsiteX5" fmla="*/ 3793904 w 5098825"/>
              <a:gd name="connsiteY5" fmla="*/ 3985529 h 4001096"/>
              <a:gd name="connsiteX6" fmla="*/ 957596 w 5098825"/>
              <a:gd name="connsiteY6" fmla="*/ 3840584 h 4001096"/>
              <a:gd name="connsiteX7" fmla="*/ 449657 w 5098825"/>
              <a:gd name="connsiteY7" fmla="*/ 3738960 h 4001096"/>
              <a:gd name="connsiteX8" fmla="*/ 44891 w 5098825"/>
              <a:gd name="connsiteY8" fmla="*/ 3447046 h 4001096"/>
              <a:gd name="connsiteX9" fmla="*/ 36615 w 5098825"/>
              <a:gd name="connsiteY9" fmla="*/ 3414896 h 4001096"/>
              <a:gd name="connsiteX10" fmla="*/ 12494 w 5098825"/>
              <a:gd name="connsiteY10" fmla="*/ 2681940 h 4001096"/>
              <a:gd name="connsiteX11" fmla="*/ 139377 w 5098825"/>
              <a:gd name="connsiteY11" fmla="*/ 1290513 h 4001096"/>
              <a:gd name="connsiteX12" fmla="*/ 966694 w 5098825"/>
              <a:gd name="connsiteY12" fmla="*/ 590018 h 4001096"/>
              <a:gd name="connsiteX13" fmla="*/ 984626 w 5098825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44704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53375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437163 w 5086331"/>
              <a:gd name="connsiteY7" fmla="*/ 3738960 h 4001096"/>
              <a:gd name="connsiteX8" fmla="*/ 32397 w 5086331"/>
              <a:gd name="connsiteY8" fmla="*/ 3533756 h 4001096"/>
              <a:gd name="connsiteX9" fmla="*/ 0 w 5086331"/>
              <a:gd name="connsiteY9" fmla="*/ 2681940 h 4001096"/>
              <a:gd name="connsiteX10" fmla="*/ 126883 w 5086331"/>
              <a:gd name="connsiteY10" fmla="*/ 1290513 h 4001096"/>
              <a:gd name="connsiteX11" fmla="*/ 954200 w 5086331"/>
              <a:gd name="connsiteY11" fmla="*/ 590018 h 4001096"/>
              <a:gd name="connsiteX12" fmla="*/ 972132 w 5086331"/>
              <a:gd name="connsiteY12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1007316 w 5121515"/>
              <a:gd name="connsiteY0" fmla="*/ 0 h 4001096"/>
              <a:gd name="connsiteX1" fmla="*/ 1619034 w 5121515"/>
              <a:gd name="connsiteY1" fmla="*/ 571743 h 4001096"/>
              <a:gd name="connsiteX2" fmla="*/ 4644129 w 5121515"/>
              <a:gd name="connsiteY2" fmla="*/ 815032 h 4001096"/>
              <a:gd name="connsiteX3" fmla="*/ 5121515 w 5121515"/>
              <a:gd name="connsiteY3" fmla="*/ 2118754 h 4001096"/>
              <a:gd name="connsiteX4" fmla="*/ 4871892 w 5121515"/>
              <a:gd name="connsiteY4" fmla="*/ 3634494 h 4001096"/>
              <a:gd name="connsiteX5" fmla="*/ 3816594 w 5121515"/>
              <a:gd name="connsiteY5" fmla="*/ 3985529 h 4001096"/>
              <a:gd name="connsiteX6" fmla="*/ 980286 w 5121515"/>
              <a:gd name="connsiteY6" fmla="*/ 3840584 h 4001096"/>
              <a:gd name="connsiteX7" fmla="*/ 67581 w 5121515"/>
              <a:gd name="connsiteY7" fmla="*/ 3533756 h 4001096"/>
              <a:gd name="connsiteX8" fmla="*/ 35184 w 5121515"/>
              <a:gd name="connsiteY8" fmla="*/ 2681940 h 4001096"/>
              <a:gd name="connsiteX9" fmla="*/ 162067 w 5121515"/>
              <a:gd name="connsiteY9" fmla="*/ 1290513 h 4001096"/>
              <a:gd name="connsiteX10" fmla="*/ 989384 w 5121515"/>
              <a:gd name="connsiteY10" fmla="*/ 590018 h 4001096"/>
              <a:gd name="connsiteX11" fmla="*/ 1007316 w 5121515"/>
              <a:gd name="connsiteY11" fmla="*/ 0 h 4001096"/>
              <a:gd name="connsiteX0" fmla="*/ 1010370 w 5124569"/>
              <a:gd name="connsiteY0" fmla="*/ 0 h 4001096"/>
              <a:gd name="connsiteX1" fmla="*/ 1622088 w 5124569"/>
              <a:gd name="connsiteY1" fmla="*/ 571743 h 4001096"/>
              <a:gd name="connsiteX2" fmla="*/ 4647183 w 5124569"/>
              <a:gd name="connsiteY2" fmla="*/ 815032 h 4001096"/>
              <a:gd name="connsiteX3" fmla="*/ 5124569 w 5124569"/>
              <a:gd name="connsiteY3" fmla="*/ 2118754 h 4001096"/>
              <a:gd name="connsiteX4" fmla="*/ 4874946 w 5124569"/>
              <a:gd name="connsiteY4" fmla="*/ 3634494 h 4001096"/>
              <a:gd name="connsiteX5" fmla="*/ 3819648 w 5124569"/>
              <a:gd name="connsiteY5" fmla="*/ 3985529 h 4001096"/>
              <a:gd name="connsiteX6" fmla="*/ 983340 w 5124569"/>
              <a:gd name="connsiteY6" fmla="*/ 3840584 h 4001096"/>
              <a:gd name="connsiteX7" fmla="*/ 70635 w 5124569"/>
              <a:gd name="connsiteY7" fmla="*/ 3533756 h 4001096"/>
              <a:gd name="connsiteX8" fmla="*/ 165121 w 5124569"/>
              <a:gd name="connsiteY8" fmla="*/ 1290513 h 4001096"/>
              <a:gd name="connsiteX9" fmla="*/ 992438 w 5124569"/>
              <a:gd name="connsiteY9" fmla="*/ 590018 h 4001096"/>
              <a:gd name="connsiteX10" fmla="*/ 1010370 w 5124569"/>
              <a:gd name="connsiteY10" fmla="*/ 0 h 4001096"/>
              <a:gd name="connsiteX0" fmla="*/ 1004891 w 5119090"/>
              <a:gd name="connsiteY0" fmla="*/ 0 h 4001096"/>
              <a:gd name="connsiteX1" fmla="*/ 1616609 w 5119090"/>
              <a:gd name="connsiteY1" fmla="*/ 571743 h 4001096"/>
              <a:gd name="connsiteX2" fmla="*/ 4641704 w 5119090"/>
              <a:gd name="connsiteY2" fmla="*/ 815032 h 4001096"/>
              <a:gd name="connsiteX3" fmla="*/ 5119090 w 5119090"/>
              <a:gd name="connsiteY3" fmla="*/ 2118754 h 4001096"/>
              <a:gd name="connsiteX4" fmla="*/ 4869467 w 5119090"/>
              <a:gd name="connsiteY4" fmla="*/ 3634494 h 4001096"/>
              <a:gd name="connsiteX5" fmla="*/ 3814169 w 5119090"/>
              <a:gd name="connsiteY5" fmla="*/ 3985529 h 4001096"/>
              <a:gd name="connsiteX6" fmla="*/ 977861 w 5119090"/>
              <a:gd name="connsiteY6" fmla="*/ 3840584 h 4001096"/>
              <a:gd name="connsiteX7" fmla="*/ 73039 w 5119090"/>
              <a:gd name="connsiteY7" fmla="*/ 3313039 h 4001096"/>
              <a:gd name="connsiteX8" fmla="*/ 159642 w 5119090"/>
              <a:gd name="connsiteY8" fmla="*/ 1290513 h 4001096"/>
              <a:gd name="connsiteX9" fmla="*/ 986959 w 5119090"/>
              <a:gd name="connsiteY9" fmla="*/ 590018 h 4001096"/>
              <a:gd name="connsiteX10" fmla="*/ 1004891 w 5119090"/>
              <a:gd name="connsiteY10" fmla="*/ 0 h 4001096"/>
              <a:gd name="connsiteX0" fmla="*/ 1004891 w 5119090"/>
              <a:gd name="connsiteY0" fmla="*/ 0 h 4028919"/>
              <a:gd name="connsiteX1" fmla="*/ 1616609 w 5119090"/>
              <a:gd name="connsiteY1" fmla="*/ 571743 h 4028919"/>
              <a:gd name="connsiteX2" fmla="*/ 4641704 w 5119090"/>
              <a:gd name="connsiteY2" fmla="*/ 815032 h 4028919"/>
              <a:gd name="connsiteX3" fmla="*/ 5119090 w 5119090"/>
              <a:gd name="connsiteY3" fmla="*/ 2118754 h 4028919"/>
              <a:gd name="connsiteX4" fmla="*/ 4869467 w 5119090"/>
              <a:gd name="connsiteY4" fmla="*/ 3634494 h 4028919"/>
              <a:gd name="connsiteX5" fmla="*/ 3814169 w 5119090"/>
              <a:gd name="connsiteY5" fmla="*/ 3985529 h 4028919"/>
              <a:gd name="connsiteX6" fmla="*/ 977861 w 5119090"/>
              <a:gd name="connsiteY6" fmla="*/ 3911529 h 4028919"/>
              <a:gd name="connsiteX7" fmla="*/ 73039 w 5119090"/>
              <a:gd name="connsiteY7" fmla="*/ 3313039 h 4028919"/>
              <a:gd name="connsiteX8" fmla="*/ 159642 w 5119090"/>
              <a:gd name="connsiteY8" fmla="*/ 1290513 h 4028919"/>
              <a:gd name="connsiteX9" fmla="*/ 986959 w 5119090"/>
              <a:gd name="connsiteY9" fmla="*/ 590018 h 4028919"/>
              <a:gd name="connsiteX10" fmla="*/ 1004891 w 5119090"/>
              <a:gd name="connsiteY10" fmla="*/ 0 h 4028919"/>
              <a:gd name="connsiteX0" fmla="*/ 1004891 w 5119090"/>
              <a:gd name="connsiteY0" fmla="*/ 0 h 4142676"/>
              <a:gd name="connsiteX1" fmla="*/ 1616609 w 5119090"/>
              <a:gd name="connsiteY1" fmla="*/ 571743 h 4142676"/>
              <a:gd name="connsiteX2" fmla="*/ 4641704 w 5119090"/>
              <a:gd name="connsiteY2" fmla="*/ 815032 h 4142676"/>
              <a:gd name="connsiteX3" fmla="*/ 5119090 w 5119090"/>
              <a:gd name="connsiteY3" fmla="*/ 2118754 h 4142676"/>
              <a:gd name="connsiteX4" fmla="*/ 4869467 w 5119090"/>
              <a:gd name="connsiteY4" fmla="*/ 3634494 h 4142676"/>
              <a:gd name="connsiteX5" fmla="*/ 3575630 w 5119090"/>
              <a:gd name="connsiteY5" fmla="*/ 4131303 h 4142676"/>
              <a:gd name="connsiteX6" fmla="*/ 977861 w 5119090"/>
              <a:gd name="connsiteY6" fmla="*/ 3911529 h 4142676"/>
              <a:gd name="connsiteX7" fmla="*/ 73039 w 5119090"/>
              <a:gd name="connsiteY7" fmla="*/ 3313039 h 4142676"/>
              <a:gd name="connsiteX8" fmla="*/ 159642 w 5119090"/>
              <a:gd name="connsiteY8" fmla="*/ 1290513 h 4142676"/>
              <a:gd name="connsiteX9" fmla="*/ 986959 w 5119090"/>
              <a:gd name="connsiteY9" fmla="*/ 590018 h 4142676"/>
              <a:gd name="connsiteX10" fmla="*/ 1004891 w 5119090"/>
              <a:gd name="connsiteY10" fmla="*/ 0 h 4142676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641704 w 5119090"/>
              <a:gd name="connsiteY2" fmla="*/ 815032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469426 w 5119090"/>
              <a:gd name="connsiteY2" fmla="*/ 735519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4986569"/>
              <a:gd name="connsiteY0" fmla="*/ 0 h 4145018"/>
              <a:gd name="connsiteX1" fmla="*/ 1616609 w 4986569"/>
              <a:gd name="connsiteY1" fmla="*/ 571743 h 4145018"/>
              <a:gd name="connsiteX2" fmla="*/ 4469426 w 4986569"/>
              <a:gd name="connsiteY2" fmla="*/ 735519 h 4145018"/>
              <a:gd name="connsiteX3" fmla="*/ 4986569 w 4986569"/>
              <a:gd name="connsiteY3" fmla="*/ 2118754 h 4145018"/>
              <a:gd name="connsiteX4" fmla="*/ 4736945 w 4986569"/>
              <a:gd name="connsiteY4" fmla="*/ 3594737 h 4145018"/>
              <a:gd name="connsiteX5" fmla="*/ 3575630 w 4986569"/>
              <a:gd name="connsiteY5" fmla="*/ 4131303 h 4145018"/>
              <a:gd name="connsiteX6" fmla="*/ 977861 w 4986569"/>
              <a:gd name="connsiteY6" fmla="*/ 3911529 h 4145018"/>
              <a:gd name="connsiteX7" fmla="*/ 73039 w 4986569"/>
              <a:gd name="connsiteY7" fmla="*/ 3313039 h 4145018"/>
              <a:gd name="connsiteX8" fmla="*/ 159642 w 4986569"/>
              <a:gd name="connsiteY8" fmla="*/ 1290513 h 4145018"/>
              <a:gd name="connsiteX9" fmla="*/ 986959 w 4986569"/>
              <a:gd name="connsiteY9" fmla="*/ 590018 h 4145018"/>
              <a:gd name="connsiteX10" fmla="*/ 1004891 w 4986569"/>
              <a:gd name="connsiteY10" fmla="*/ 0 h 4145018"/>
              <a:gd name="connsiteX0" fmla="*/ 1004891 w 4857980"/>
              <a:gd name="connsiteY0" fmla="*/ 0 h 4145018"/>
              <a:gd name="connsiteX1" fmla="*/ 1616609 w 4857980"/>
              <a:gd name="connsiteY1" fmla="*/ 571743 h 4145018"/>
              <a:gd name="connsiteX2" fmla="*/ 4469426 w 4857980"/>
              <a:gd name="connsiteY2" fmla="*/ 735519 h 4145018"/>
              <a:gd name="connsiteX3" fmla="*/ 4736945 w 4857980"/>
              <a:gd name="connsiteY3" fmla="*/ 3594737 h 4145018"/>
              <a:gd name="connsiteX4" fmla="*/ 3575630 w 4857980"/>
              <a:gd name="connsiteY4" fmla="*/ 4131303 h 4145018"/>
              <a:gd name="connsiteX5" fmla="*/ 977861 w 4857980"/>
              <a:gd name="connsiteY5" fmla="*/ 3911529 h 4145018"/>
              <a:gd name="connsiteX6" fmla="*/ 73039 w 4857980"/>
              <a:gd name="connsiteY6" fmla="*/ 3313039 h 4145018"/>
              <a:gd name="connsiteX7" fmla="*/ 159642 w 4857980"/>
              <a:gd name="connsiteY7" fmla="*/ 1290513 h 4145018"/>
              <a:gd name="connsiteX8" fmla="*/ 986959 w 4857980"/>
              <a:gd name="connsiteY8" fmla="*/ 590018 h 4145018"/>
              <a:gd name="connsiteX9" fmla="*/ 1004891 w 4857980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775276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907797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38286"/>
              <a:gd name="connsiteY0" fmla="*/ 0 h 4156705"/>
              <a:gd name="connsiteX1" fmla="*/ 1616609 w 4938286"/>
              <a:gd name="connsiteY1" fmla="*/ 571743 h 4156705"/>
              <a:gd name="connsiteX2" fmla="*/ 4641704 w 4938286"/>
              <a:gd name="connsiteY2" fmla="*/ 907797 h 4156705"/>
              <a:gd name="connsiteX3" fmla="*/ 4723693 w 4938286"/>
              <a:gd name="connsiteY3" fmla="*/ 3409206 h 4156705"/>
              <a:gd name="connsiteX4" fmla="*/ 3575630 w 4938286"/>
              <a:gd name="connsiteY4" fmla="*/ 4131303 h 4156705"/>
              <a:gd name="connsiteX5" fmla="*/ 977861 w 4938286"/>
              <a:gd name="connsiteY5" fmla="*/ 3911529 h 4156705"/>
              <a:gd name="connsiteX6" fmla="*/ 73039 w 4938286"/>
              <a:gd name="connsiteY6" fmla="*/ 3313039 h 4156705"/>
              <a:gd name="connsiteX7" fmla="*/ 159642 w 4938286"/>
              <a:gd name="connsiteY7" fmla="*/ 1290513 h 4156705"/>
              <a:gd name="connsiteX8" fmla="*/ 986959 w 4938286"/>
              <a:gd name="connsiteY8" fmla="*/ 590018 h 4156705"/>
              <a:gd name="connsiteX9" fmla="*/ 1004891 w 493828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907797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881293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38200"/>
              <a:gd name="connsiteY0" fmla="*/ 0 h 4156705"/>
              <a:gd name="connsiteX1" fmla="*/ 1616609 w 4938200"/>
              <a:gd name="connsiteY1" fmla="*/ 571743 h 4156705"/>
              <a:gd name="connsiteX2" fmla="*/ 4641704 w 4938200"/>
              <a:gd name="connsiteY2" fmla="*/ 881293 h 4156705"/>
              <a:gd name="connsiteX3" fmla="*/ 4723693 w 4938200"/>
              <a:gd name="connsiteY3" fmla="*/ 3409206 h 4156705"/>
              <a:gd name="connsiteX4" fmla="*/ 3575630 w 4938200"/>
              <a:gd name="connsiteY4" fmla="*/ 4131303 h 4156705"/>
              <a:gd name="connsiteX5" fmla="*/ 977861 w 4938200"/>
              <a:gd name="connsiteY5" fmla="*/ 3911529 h 4156705"/>
              <a:gd name="connsiteX6" fmla="*/ 73039 w 4938200"/>
              <a:gd name="connsiteY6" fmla="*/ 3313039 h 4156705"/>
              <a:gd name="connsiteX7" fmla="*/ 159642 w 4938200"/>
              <a:gd name="connsiteY7" fmla="*/ 1290513 h 4156705"/>
              <a:gd name="connsiteX8" fmla="*/ 986959 w 4938200"/>
              <a:gd name="connsiteY8" fmla="*/ 590018 h 4156705"/>
              <a:gd name="connsiteX9" fmla="*/ 1004891 w 4938200"/>
              <a:gd name="connsiteY9" fmla="*/ 0 h 4156705"/>
              <a:gd name="connsiteX0" fmla="*/ 1004891 w 4931243"/>
              <a:gd name="connsiteY0" fmla="*/ 0 h 4156705"/>
              <a:gd name="connsiteX1" fmla="*/ 1616609 w 4931243"/>
              <a:gd name="connsiteY1" fmla="*/ 571743 h 4156705"/>
              <a:gd name="connsiteX2" fmla="*/ 4628452 w 4931243"/>
              <a:gd name="connsiteY2" fmla="*/ 934302 h 4156705"/>
              <a:gd name="connsiteX3" fmla="*/ 4723693 w 4931243"/>
              <a:gd name="connsiteY3" fmla="*/ 3409206 h 4156705"/>
              <a:gd name="connsiteX4" fmla="*/ 3575630 w 4931243"/>
              <a:gd name="connsiteY4" fmla="*/ 4131303 h 4156705"/>
              <a:gd name="connsiteX5" fmla="*/ 977861 w 4931243"/>
              <a:gd name="connsiteY5" fmla="*/ 3911529 h 4156705"/>
              <a:gd name="connsiteX6" fmla="*/ 73039 w 4931243"/>
              <a:gd name="connsiteY6" fmla="*/ 3313039 h 4156705"/>
              <a:gd name="connsiteX7" fmla="*/ 159642 w 4931243"/>
              <a:gd name="connsiteY7" fmla="*/ 1290513 h 4156705"/>
              <a:gd name="connsiteX8" fmla="*/ 986959 w 4931243"/>
              <a:gd name="connsiteY8" fmla="*/ 590018 h 4156705"/>
              <a:gd name="connsiteX9" fmla="*/ 1004891 w 4931243"/>
              <a:gd name="connsiteY9" fmla="*/ 0 h 4156705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10726 w 4937078"/>
              <a:gd name="connsiteY0" fmla="*/ 0 h 4175448"/>
              <a:gd name="connsiteX1" fmla="*/ 1622444 w 4937078"/>
              <a:gd name="connsiteY1" fmla="*/ 571743 h 4175448"/>
              <a:gd name="connsiteX2" fmla="*/ 4634287 w 4937078"/>
              <a:gd name="connsiteY2" fmla="*/ 934302 h 4175448"/>
              <a:gd name="connsiteX3" fmla="*/ 4729528 w 4937078"/>
              <a:gd name="connsiteY3" fmla="*/ 3409206 h 4175448"/>
              <a:gd name="connsiteX4" fmla="*/ 3581465 w 4937078"/>
              <a:gd name="connsiteY4" fmla="*/ 4131303 h 4175448"/>
              <a:gd name="connsiteX5" fmla="*/ 864426 w 4937078"/>
              <a:gd name="connsiteY5" fmla="*/ 3991042 h 4175448"/>
              <a:gd name="connsiteX6" fmla="*/ 78874 w 4937078"/>
              <a:gd name="connsiteY6" fmla="*/ 3313039 h 4175448"/>
              <a:gd name="connsiteX7" fmla="*/ 165477 w 4937078"/>
              <a:gd name="connsiteY7" fmla="*/ 1290513 h 4175448"/>
              <a:gd name="connsiteX8" fmla="*/ 992794 w 4937078"/>
              <a:gd name="connsiteY8" fmla="*/ 590018 h 4175448"/>
              <a:gd name="connsiteX9" fmla="*/ 1010726 w 4937078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8820" h="4175448">
                <a:moveTo>
                  <a:pt x="1008299" y="0"/>
                </a:moveTo>
                <a:cubicBezTo>
                  <a:pt x="1080221" y="58905"/>
                  <a:pt x="1502689" y="357725"/>
                  <a:pt x="1646266" y="574434"/>
                </a:cubicBezTo>
                <a:cubicBezTo>
                  <a:pt x="1801987" y="585526"/>
                  <a:pt x="4118388" y="461840"/>
                  <a:pt x="4631860" y="934302"/>
                </a:cubicBezTo>
                <a:cubicBezTo>
                  <a:pt x="5145332" y="1406764"/>
                  <a:pt x="4955580" y="2313155"/>
                  <a:pt x="4727101" y="3409206"/>
                </a:cubicBezTo>
                <a:cubicBezTo>
                  <a:pt x="4578135" y="3975170"/>
                  <a:pt x="4223222" y="4034330"/>
                  <a:pt x="3579038" y="4131303"/>
                </a:cubicBezTo>
                <a:cubicBezTo>
                  <a:pt x="2934854" y="4228276"/>
                  <a:pt x="1597338" y="4158382"/>
                  <a:pt x="861999" y="3991042"/>
                </a:cubicBezTo>
                <a:cubicBezTo>
                  <a:pt x="557764" y="3888766"/>
                  <a:pt x="288603" y="3774523"/>
                  <a:pt x="76447" y="3313039"/>
                </a:cubicBezTo>
                <a:cubicBezTo>
                  <a:pt x="-73175" y="2826910"/>
                  <a:pt x="18982" y="1794318"/>
                  <a:pt x="163050" y="1290513"/>
                </a:cubicBezTo>
                <a:cubicBezTo>
                  <a:pt x="367640" y="666231"/>
                  <a:pt x="707145" y="617043"/>
                  <a:pt x="990367" y="590018"/>
                </a:cubicBezTo>
                <a:cubicBezTo>
                  <a:pt x="990367" y="590018"/>
                  <a:pt x="1038579" y="394709"/>
                  <a:pt x="100829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257569-DB09-B905-9B6B-8980A61CE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949" y="1441683"/>
            <a:ext cx="3737320" cy="208528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compound word pronunciation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7E159FC-3666-4232-8B04-4E20400D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95116">
            <a:off x="719578" y="526618"/>
            <a:ext cx="4653004" cy="3398069"/>
          </a:xfrm>
          <a:custGeom>
            <a:avLst/>
            <a:gdLst>
              <a:gd name="connsiteX0" fmla="*/ 986774 w 5065355"/>
              <a:gd name="connsiteY0" fmla="*/ 0 h 3864077"/>
              <a:gd name="connsiteX1" fmla="*/ 1598492 w 5065355"/>
              <a:gd name="connsiteY1" fmla="*/ 571743 h 3864077"/>
              <a:gd name="connsiteX2" fmla="*/ 4623587 w 5065355"/>
              <a:gd name="connsiteY2" fmla="*/ 815032 h 3864077"/>
              <a:gd name="connsiteX3" fmla="*/ 5045794 w 5065355"/>
              <a:gd name="connsiteY3" fmla="*/ 2583837 h 3864077"/>
              <a:gd name="connsiteX4" fmla="*/ 5065097 w 5065355"/>
              <a:gd name="connsiteY4" fmla="*/ 3007422 h 3864077"/>
              <a:gd name="connsiteX5" fmla="*/ 5064540 w 5065355"/>
              <a:gd name="connsiteY5" fmla="*/ 3083457 h 3864077"/>
              <a:gd name="connsiteX6" fmla="*/ 5065355 w 5065355"/>
              <a:gd name="connsiteY6" fmla="*/ 3093208 h 3864077"/>
              <a:gd name="connsiteX7" fmla="*/ 5059336 w 5065355"/>
              <a:gd name="connsiteY7" fmla="*/ 3165214 h 3864077"/>
              <a:gd name="connsiteX8" fmla="*/ 5058896 w 5065355"/>
              <a:gd name="connsiteY8" fmla="*/ 3171406 h 3864077"/>
              <a:gd name="connsiteX9" fmla="*/ 5058773 w 5065355"/>
              <a:gd name="connsiteY9" fmla="*/ 3171941 h 3864077"/>
              <a:gd name="connsiteX10" fmla="*/ 5057188 w 5065355"/>
              <a:gd name="connsiteY10" fmla="*/ 3190910 h 3864077"/>
              <a:gd name="connsiteX11" fmla="*/ 5033762 w 5065355"/>
              <a:gd name="connsiteY11" fmla="*/ 3281910 h 3864077"/>
              <a:gd name="connsiteX12" fmla="*/ 5033487 w 5065355"/>
              <a:gd name="connsiteY12" fmla="*/ 3282522 h 3864077"/>
              <a:gd name="connsiteX13" fmla="*/ 5027369 w 5065355"/>
              <a:gd name="connsiteY13" fmla="*/ 3309275 h 3864077"/>
              <a:gd name="connsiteX14" fmla="*/ 4908386 w 5065355"/>
              <a:gd name="connsiteY14" fmla="*/ 3476562 h 3864077"/>
              <a:gd name="connsiteX15" fmla="*/ 4902444 w 5065355"/>
              <a:gd name="connsiteY15" fmla="*/ 3480940 h 3864077"/>
              <a:gd name="connsiteX16" fmla="*/ 4888108 w 5065355"/>
              <a:gd name="connsiteY16" fmla="*/ 3495204 h 3864077"/>
              <a:gd name="connsiteX17" fmla="*/ 4819819 w 5065355"/>
              <a:gd name="connsiteY17" fmla="*/ 3539901 h 3864077"/>
              <a:gd name="connsiteX18" fmla="*/ 4806748 w 5065355"/>
              <a:gd name="connsiteY18" fmla="*/ 3544794 h 3864077"/>
              <a:gd name="connsiteX19" fmla="*/ 4765129 w 5065355"/>
              <a:gd name="connsiteY19" fmla="*/ 3568040 h 3864077"/>
              <a:gd name="connsiteX20" fmla="*/ 4426673 w 5065355"/>
              <a:gd name="connsiteY20" fmla="*/ 3685984 h 3864077"/>
              <a:gd name="connsiteX21" fmla="*/ 534075 w 5065355"/>
              <a:gd name="connsiteY21" fmla="*/ 3761757 h 3864077"/>
              <a:gd name="connsiteX22" fmla="*/ 451805 w 5065355"/>
              <a:gd name="connsiteY22" fmla="*/ 3738960 h 3864077"/>
              <a:gd name="connsiteX23" fmla="*/ 417467 w 5065355"/>
              <a:gd name="connsiteY23" fmla="*/ 3743134 h 3864077"/>
              <a:gd name="connsiteX24" fmla="*/ 47039 w 5065355"/>
              <a:gd name="connsiteY24" fmla="*/ 3447046 h 3864077"/>
              <a:gd name="connsiteX25" fmla="*/ 38763 w 5065355"/>
              <a:gd name="connsiteY25" fmla="*/ 3414896 h 3864077"/>
              <a:gd name="connsiteX26" fmla="*/ 28376 w 5065355"/>
              <a:gd name="connsiteY26" fmla="*/ 3388641 h 3864077"/>
              <a:gd name="connsiteX27" fmla="*/ 14642 w 5065355"/>
              <a:gd name="connsiteY27" fmla="*/ 2681940 h 3864077"/>
              <a:gd name="connsiteX28" fmla="*/ 141525 w 5065355"/>
              <a:gd name="connsiteY28" fmla="*/ 1290513 h 3864077"/>
              <a:gd name="connsiteX29" fmla="*/ 968842 w 5065355"/>
              <a:gd name="connsiteY29" fmla="*/ 590018 h 3864077"/>
              <a:gd name="connsiteX30" fmla="*/ 986774 w 5065355"/>
              <a:gd name="connsiteY30" fmla="*/ 0 h 3864077"/>
              <a:gd name="connsiteX0" fmla="*/ 986774 w 5065355"/>
              <a:gd name="connsiteY0" fmla="*/ 0 h 3852421"/>
              <a:gd name="connsiteX1" fmla="*/ 1598492 w 5065355"/>
              <a:gd name="connsiteY1" fmla="*/ 571743 h 3852421"/>
              <a:gd name="connsiteX2" fmla="*/ 4623587 w 5065355"/>
              <a:gd name="connsiteY2" fmla="*/ 815032 h 3852421"/>
              <a:gd name="connsiteX3" fmla="*/ 5045794 w 5065355"/>
              <a:gd name="connsiteY3" fmla="*/ 2583837 h 3852421"/>
              <a:gd name="connsiteX4" fmla="*/ 5065097 w 5065355"/>
              <a:gd name="connsiteY4" fmla="*/ 3007422 h 3852421"/>
              <a:gd name="connsiteX5" fmla="*/ 5064540 w 5065355"/>
              <a:gd name="connsiteY5" fmla="*/ 3083457 h 3852421"/>
              <a:gd name="connsiteX6" fmla="*/ 5065355 w 5065355"/>
              <a:gd name="connsiteY6" fmla="*/ 3093208 h 3852421"/>
              <a:gd name="connsiteX7" fmla="*/ 5059336 w 5065355"/>
              <a:gd name="connsiteY7" fmla="*/ 3165214 h 3852421"/>
              <a:gd name="connsiteX8" fmla="*/ 5058896 w 5065355"/>
              <a:gd name="connsiteY8" fmla="*/ 3171406 h 3852421"/>
              <a:gd name="connsiteX9" fmla="*/ 5058773 w 5065355"/>
              <a:gd name="connsiteY9" fmla="*/ 3171941 h 3852421"/>
              <a:gd name="connsiteX10" fmla="*/ 5057188 w 5065355"/>
              <a:gd name="connsiteY10" fmla="*/ 3190910 h 3852421"/>
              <a:gd name="connsiteX11" fmla="*/ 5033762 w 5065355"/>
              <a:gd name="connsiteY11" fmla="*/ 3281910 h 3852421"/>
              <a:gd name="connsiteX12" fmla="*/ 5033487 w 5065355"/>
              <a:gd name="connsiteY12" fmla="*/ 3282522 h 3852421"/>
              <a:gd name="connsiteX13" fmla="*/ 5027369 w 5065355"/>
              <a:gd name="connsiteY13" fmla="*/ 3309275 h 3852421"/>
              <a:gd name="connsiteX14" fmla="*/ 4908386 w 5065355"/>
              <a:gd name="connsiteY14" fmla="*/ 3476562 h 3852421"/>
              <a:gd name="connsiteX15" fmla="*/ 4902444 w 5065355"/>
              <a:gd name="connsiteY15" fmla="*/ 3480940 h 3852421"/>
              <a:gd name="connsiteX16" fmla="*/ 4888108 w 5065355"/>
              <a:gd name="connsiteY16" fmla="*/ 3495204 h 3852421"/>
              <a:gd name="connsiteX17" fmla="*/ 4819819 w 5065355"/>
              <a:gd name="connsiteY17" fmla="*/ 3539901 h 3852421"/>
              <a:gd name="connsiteX18" fmla="*/ 4806748 w 5065355"/>
              <a:gd name="connsiteY18" fmla="*/ 3544794 h 3852421"/>
              <a:gd name="connsiteX19" fmla="*/ 4765129 w 5065355"/>
              <a:gd name="connsiteY19" fmla="*/ 3568040 h 3852421"/>
              <a:gd name="connsiteX20" fmla="*/ 4426673 w 5065355"/>
              <a:gd name="connsiteY20" fmla="*/ 3685984 h 3852421"/>
              <a:gd name="connsiteX21" fmla="*/ 904564 w 5065355"/>
              <a:gd name="connsiteY21" fmla="*/ 3793288 h 3852421"/>
              <a:gd name="connsiteX22" fmla="*/ 451805 w 5065355"/>
              <a:gd name="connsiteY22" fmla="*/ 3738960 h 3852421"/>
              <a:gd name="connsiteX23" fmla="*/ 417467 w 5065355"/>
              <a:gd name="connsiteY23" fmla="*/ 3743134 h 3852421"/>
              <a:gd name="connsiteX24" fmla="*/ 47039 w 5065355"/>
              <a:gd name="connsiteY24" fmla="*/ 3447046 h 3852421"/>
              <a:gd name="connsiteX25" fmla="*/ 38763 w 5065355"/>
              <a:gd name="connsiteY25" fmla="*/ 3414896 h 3852421"/>
              <a:gd name="connsiteX26" fmla="*/ 28376 w 5065355"/>
              <a:gd name="connsiteY26" fmla="*/ 3388641 h 3852421"/>
              <a:gd name="connsiteX27" fmla="*/ 14642 w 5065355"/>
              <a:gd name="connsiteY27" fmla="*/ 2681940 h 3852421"/>
              <a:gd name="connsiteX28" fmla="*/ 141525 w 5065355"/>
              <a:gd name="connsiteY28" fmla="*/ 1290513 h 3852421"/>
              <a:gd name="connsiteX29" fmla="*/ 968842 w 5065355"/>
              <a:gd name="connsiteY29" fmla="*/ 590018 h 3852421"/>
              <a:gd name="connsiteX30" fmla="*/ 986774 w 5065355"/>
              <a:gd name="connsiteY30" fmla="*/ 0 h 3852421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765129 w 5065355"/>
              <a:gd name="connsiteY19" fmla="*/ 3568040 h 3899315"/>
              <a:gd name="connsiteX20" fmla="*/ 4229604 w 5065355"/>
              <a:gd name="connsiteY20" fmla="*/ 3851522 h 3899315"/>
              <a:gd name="connsiteX21" fmla="*/ 904564 w 5065355"/>
              <a:gd name="connsiteY21" fmla="*/ 3793288 h 3899315"/>
              <a:gd name="connsiteX22" fmla="*/ 451805 w 5065355"/>
              <a:gd name="connsiteY22" fmla="*/ 3738960 h 3899315"/>
              <a:gd name="connsiteX23" fmla="*/ 417467 w 5065355"/>
              <a:gd name="connsiteY23" fmla="*/ 3743134 h 3899315"/>
              <a:gd name="connsiteX24" fmla="*/ 47039 w 5065355"/>
              <a:gd name="connsiteY24" fmla="*/ 3447046 h 3899315"/>
              <a:gd name="connsiteX25" fmla="*/ 38763 w 5065355"/>
              <a:gd name="connsiteY25" fmla="*/ 3414896 h 3899315"/>
              <a:gd name="connsiteX26" fmla="*/ 28376 w 5065355"/>
              <a:gd name="connsiteY26" fmla="*/ 3388641 h 3899315"/>
              <a:gd name="connsiteX27" fmla="*/ 14642 w 5065355"/>
              <a:gd name="connsiteY27" fmla="*/ 2681940 h 3899315"/>
              <a:gd name="connsiteX28" fmla="*/ 141525 w 5065355"/>
              <a:gd name="connsiteY28" fmla="*/ 1290513 h 3899315"/>
              <a:gd name="connsiteX29" fmla="*/ 968842 w 5065355"/>
              <a:gd name="connsiteY29" fmla="*/ 590018 h 3899315"/>
              <a:gd name="connsiteX30" fmla="*/ 986774 w 5065355"/>
              <a:gd name="connsiteY30" fmla="*/ 0 h 3899315"/>
              <a:gd name="connsiteX0" fmla="*/ 986774 w 5065355"/>
              <a:gd name="connsiteY0" fmla="*/ 0 h 3899315"/>
              <a:gd name="connsiteX1" fmla="*/ 1598492 w 5065355"/>
              <a:gd name="connsiteY1" fmla="*/ 571743 h 3899315"/>
              <a:gd name="connsiteX2" fmla="*/ 4623587 w 5065355"/>
              <a:gd name="connsiteY2" fmla="*/ 815032 h 3899315"/>
              <a:gd name="connsiteX3" fmla="*/ 5045794 w 5065355"/>
              <a:gd name="connsiteY3" fmla="*/ 2583837 h 3899315"/>
              <a:gd name="connsiteX4" fmla="*/ 5065097 w 5065355"/>
              <a:gd name="connsiteY4" fmla="*/ 3007422 h 3899315"/>
              <a:gd name="connsiteX5" fmla="*/ 5064540 w 5065355"/>
              <a:gd name="connsiteY5" fmla="*/ 3083457 h 3899315"/>
              <a:gd name="connsiteX6" fmla="*/ 5065355 w 5065355"/>
              <a:gd name="connsiteY6" fmla="*/ 3093208 h 3899315"/>
              <a:gd name="connsiteX7" fmla="*/ 5059336 w 5065355"/>
              <a:gd name="connsiteY7" fmla="*/ 3165214 h 3899315"/>
              <a:gd name="connsiteX8" fmla="*/ 5058896 w 5065355"/>
              <a:gd name="connsiteY8" fmla="*/ 3171406 h 3899315"/>
              <a:gd name="connsiteX9" fmla="*/ 5058773 w 5065355"/>
              <a:gd name="connsiteY9" fmla="*/ 3171941 h 3899315"/>
              <a:gd name="connsiteX10" fmla="*/ 5057188 w 5065355"/>
              <a:gd name="connsiteY10" fmla="*/ 3190910 h 3899315"/>
              <a:gd name="connsiteX11" fmla="*/ 5033762 w 5065355"/>
              <a:gd name="connsiteY11" fmla="*/ 3281910 h 3899315"/>
              <a:gd name="connsiteX12" fmla="*/ 5033487 w 5065355"/>
              <a:gd name="connsiteY12" fmla="*/ 3282522 h 3899315"/>
              <a:gd name="connsiteX13" fmla="*/ 5027369 w 5065355"/>
              <a:gd name="connsiteY13" fmla="*/ 3309275 h 3899315"/>
              <a:gd name="connsiteX14" fmla="*/ 4908386 w 5065355"/>
              <a:gd name="connsiteY14" fmla="*/ 3476562 h 3899315"/>
              <a:gd name="connsiteX15" fmla="*/ 4902444 w 5065355"/>
              <a:gd name="connsiteY15" fmla="*/ 3480940 h 3899315"/>
              <a:gd name="connsiteX16" fmla="*/ 4888108 w 5065355"/>
              <a:gd name="connsiteY16" fmla="*/ 3495204 h 3899315"/>
              <a:gd name="connsiteX17" fmla="*/ 4819819 w 5065355"/>
              <a:gd name="connsiteY17" fmla="*/ 3539901 h 3899315"/>
              <a:gd name="connsiteX18" fmla="*/ 4806748 w 5065355"/>
              <a:gd name="connsiteY18" fmla="*/ 3544794 h 3899315"/>
              <a:gd name="connsiteX19" fmla="*/ 4229604 w 5065355"/>
              <a:gd name="connsiteY19" fmla="*/ 3851522 h 3899315"/>
              <a:gd name="connsiteX20" fmla="*/ 904564 w 5065355"/>
              <a:gd name="connsiteY20" fmla="*/ 3793288 h 3899315"/>
              <a:gd name="connsiteX21" fmla="*/ 451805 w 5065355"/>
              <a:gd name="connsiteY21" fmla="*/ 3738960 h 3899315"/>
              <a:gd name="connsiteX22" fmla="*/ 417467 w 5065355"/>
              <a:gd name="connsiteY22" fmla="*/ 3743134 h 3899315"/>
              <a:gd name="connsiteX23" fmla="*/ 47039 w 5065355"/>
              <a:gd name="connsiteY23" fmla="*/ 3447046 h 3899315"/>
              <a:gd name="connsiteX24" fmla="*/ 38763 w 5065355"/>
              <a:gd name="connsiteY24" fmla="*/ 3414896 h 3899315"/>
              <a:gd name="connsiteX25" fmla="*/ 28376 w 5065355"/>
              <a:gd name="connsiteY25" fmla="*/ 3388641 h 3899315"/>
              <a:gd name="connsiteX26" fmla="*/ 14642 w 5065355"/>
              <a:gd name="connsiteY26" fmla="*/ 2681940 h 3899315"/>
              <a:gd name="connsiteX27" fmla="*/ 141525 w 5065355"/>
              <a:gd name="connsiteY27" fmla="*/ 1290513 h 3899315"/>
              <a:gd name="connsiteX28" fmla="*/ 968842 w 5065355"/>
              <a:gd name="connsiteY28" fmla="*/ 590018 h 3899315"/>
              <a:gd name="connsiteX29" fmla="*/ 986774 w 5065355"/>
              <a:gd name="connsiteY29" fmla="*/ 0 h 3899315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88108 w 5065355"/>
              <a:gd name="connsiteY16" fmla="*/ 3495204 h 3885853"/>
              <a:gd name="connsiteX17" fmla="*/ 4819819 w 5065355"/>
              <a:gd name="connsiteY17" fmla="*/ 3539901 h 3885853"/>
              <a:gd name="connsiteX18" fmla="*/ 4735804 w 5065355"/>
              <a:gd name="connsiteY18" fmla="*/ 3804925 h 3885853"/>
              <a:gd name="connsiteX19" fmla="*/ 4229604 w 5065355"/>
              <a:gd name="connsiteY19" fmla="*/ 3851522 h 3885853"/>
              <a:gd name="connsiteX20" fmla="*/ 904564 w 5065355"/>
              <a:gd name="connsiteY20" fmla="*/ 3793288 h 3885853"/>
              <a:gd name="connsiteX21" fmla="*/ 451805 w 5065355"/>
              <a:gd name="connsiteY21" fmla="*/ 3738960 h 3885853"/>
              <a:gd name="connsiteX22" fmla="*/ 417467 w 5065355"/>
              <a:gd name="connsiteY22" fmla="*/ 3743134 h 3885853"/>
              <a:gd name="connsiteX23" fmla="*/ 47039 w 5065355"/>
              <a:gd name="connsiteY23" fmla="*/ 3447046 h 3885853"/>
              <a:gd name="connsiteX24" fmla="*/ 38763 w 5065355"/>
              <a:gd name="connsiteY24" fmla="*/ 3414896 h 3885853"/>
              <a:gd name="connsiteX25" fmla="*/ 28376 w 5065355"/>
              <a:gd name="connsiteY25" fmla="*/ 3388641 h 3885853"/>
              <a:gd name="connsiteX26" fmla="*/ 14642 w 5065355"/>
              <a:gd name="connsiteY26" fmla="*/ 2681940 h 3885853"/>
              <a:gd name="connsiteX27" fmla="*/ 141525 w 5065355"/>
              <a:gd name="connsiteY27" fmla="*/ 1290513 h 3885853"/>
              <a:gd name="connsiteX28" fmla="*/ 968842 w 5065355"/>
              <a:gd name="connsiteY28" fmla="*/ 590018 h 3885853"/>
              <a:gd name="connsiteX29" fmla="*/ 986774 w 5065355"/>
              <a:gd name="connsiteY29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5027369 w 5065355"/>
              <a:gd name="connsiteY13" fmla="*/ 3309275 h 3885853"/>
              <a:gd name="connsiteX14" fmla="*/ 4908386 w 5065355"/>
              <a:gd name="connsiteY14" fmla="*/ 3476562 h 3885853"/>
              <a:gd name="connsiteX15" fmla="*/ 4902444 w 5065355"/>
              <a:gd name="connsiteY15" fmla="*/ 3480940 h 3885853"/>
              <a:gd name="connsiteX16" fmla="*/ 4819819 w 5065355"/>
              <a:gd name="connsiteY16" fmla="*/ 3539901 h 3885853"/>
              <a:gd name="connsiteX17" fmla="*/ 4735804 w 5065355"/>
              <a:gd name="connsiteY17" fmla="*/ 3804925 h 3885853"/>
              <a:gd name="connsiteX18" fmla="*/ 4229604 w 5065355"/>
              <a:gd name="connsiteY18" fmla="*/ 3851522 h 3885853"/>
              <a:gd name="connsiteX19" fmla="*/ 904564 w 5065355"/>
              <a:gd name="connsiteY19" fmla="*/ 3793288 h 3885853"/>
              <a:gd name="connsiteX20" fmla="*/ 451805 w 5065355"/>
              <a:gd name="connsiteY20" fmla="*/ 3738960 h 3885853"/>
              <a:gd name="connsiteX21" fmla="*/ 417467 w 5065355"/>
              <a:gd name="connsiteY21" fmla="*/ 3743134 h 3885853"/>
              <a:gd name="connsiteX22" fmla="*/ 47039 w 5065355"/>
              <a:gd name="connsiteY22" fmla="*/ 3447046 h 3885853"/>
              <a:gd name="connsiteX23" fmla="*/ 38763 w 5065355"/>
              <a:gd name="connsiteY23" fmla="*/ 3414896 h 3885853"/>
              <a:gd name="connsiteX24" fmla="*/ 28376 w 5065355"/>
              <a:gd name="connsiteY24" fmla="*/ 3388641 h 3885853"/>
              <a:gd name="connsiteX25" fmla="*/ 14642 w 5065355"/>
              <a:gd name="connsiteY25" fmla="*/ 2681940 h 3885853"/>
              <a:gd name="connsiteX26" fmla="*/ 141525 w 5065355"/>
              <a:gd name="connsiteY26" fmla="*/ 1290513 h 3885853"/>
              <a:gd name="connsiteX27" fmla="*/ 968842 w 5065355"/>
              <a:gd name="connsiteY27" fmla="*/ 590018 h 3885853"/>
              <a:gd name="connsiteX28" fmla="*/ 986774 w 5065355"/>
              <a:gd name="connsiteY28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5033487 w 5065355"/>
              <a:gd name="connsiteY12" fmla="*/ 3282522 h 3885853"/>
              <a:gd name="connsiteX13" fmla="*/ 4908386 w 5065355"/>
              <a:gd name="connsiteY13" fmla="*/ 3476562 h 3885853"/>
              <a:gd name="connsiteX14" fmla="*/ 4902444 w 5065355"/>
              <a:gd name="connsiteY14" fmla="*/ 3480940 h 3885853"/>
              <a:gd name="connsiteX15" fmla="*/ 4819819 w 5065355"/>
              <a:gd name="connsiteY15" fmla="*/ 3539901 h 3885853"/>
              <a:gd name="connsiteX16" fmla="*/ 4735804 w 5065355"/>
              <a:gd name="connsiteY16" fmla="*/ 3804925 h 3885853"/>
              <a:gd name="connsiteX17" fmla="*/ 4229604 w 5065355"/>
              <a:gd name="connsiteY17" fmla="*/ 3851522 h 3885853"/>
              <a:gd name="connsiteX18" fmla="*/ 904564 w 5065355"/>
              <a:gd name="connsiteY18" fmla="*/ 3793288 h 3885853"/>
              <a:gd name="connsiteX19" fmla="*/ 451805 w 5065355"/>
              <a:gd name="connsiteY19" fmla="*/ 3738960 h 3885853"/>
              <a:gd name="connsiteX20" fmla="*/ 417467 w 5065355"/>
              <a:gd name="connsiteY20" fmla="*/ 3743134 h 3885853"/>
              <a:gd name="connsiteX21" fmla="*/ 47039 w 5065355"/>
              <a:gd name="connsiteY21" fmla="*/ 3447046 h 3885853"/>
              <a:gd name="connsiteX22" fmla="*/ 38763 w 5065355"/>
              <a:gd name="connsiteY22" fmla="*/ 3414896 h 3885853"/>
              <a:gd name="connsiteX23" fmla="*/ 28376 w 5065355"/>
              <a:gd name="connsiteY23" fmla="*/ 3388641 h 3885853"/>
              <a:gd name="connsiteX24" fmla="*/ 14642 w 5065355"/>
              <a:gd name="connsiteY24" fmla="*/ 2681940 h 3885853"/>
              <a:gd name="connsiteX25" fmla="*/ 141525 w 5065355"/>
              <a:gd name="connsiteY25" fmla="*/ 1290513 h 3885853"/>
              <a:gd name="connsiteX26" fmla="*/ 968842 w 5065355"/>
              <a:gd name="connsiteY26" fmla="*/ 590018 h 3885853"/>
              <a:gd name="connsiteX27" fmla="*/ 986774 w 5065355"/>
              <a:gd name="connsiteY27" fmla="*/ 0 h 3885853"/>
              <a:gd name="connsiteX0" fmla="*/ 986774 w 5065355"/>
              <a:gd name="connsiteY0" fmla="*/ 0 h 3885853"/>
              <a:gd name="connsiteX1" fmla="*/ 1598492 w 5065355"/>
              <a:gd name="connsiteY1" fmla="*/ 571743 h 3885853"/>
              <a:gd name="connsiteX2" fmla="*/ 4623587 w 5065355"/>
              <a:gd name="connsiteY2" fmla="*/ 815032 h 3885853"/>
              <a:gd name="connsiteX3" fmla="*/ 5045794 w 5065355"/>
              <a:gd name="connsiteY3" fmla="*/ 2583837 h 3885853"/>
              <a:gd name="connsiteX4" fmla="*/ 5065097 w 5065355"/>
              <a:gd name="connsiteY4" fmla="*/ 3007422 h 3885853"/>
              <a:gd name="connsiteX5" fmla="*/ 5064540 w 5065355"/>
              <a:gd name="connsiteY5" fmla="*/ 3083457 h 3885853"/>
              <a:gd name="connsiteX6" fmla="*/ 5065355 w 5065355"/>
              <a:gd name="connsiteY6" fmla="*/ 3093208 h 3885853"/>
              <a:gd name="connsiteX7" fmla="*/ 5059336 w 5065355"/>
              <a:gd name="connsiteY7" fmla="*/ 3165214 h 3885853"/>
              <a:gd name="connsiteX8" fmla="*/ 5058896 w 5065355"/>
              <a:gd name="connsiteY8" fmla="*/ 3171406 h 3885853"/>
              <a:gd name="connsiteX9" fmla="*/ 5058773 w 5065355"/>
              <a:gd name="connsiteY9" fmla="*/ 3171941 h 3885853"/>
              <a:gd name="connsiteX10" fmla="*/ 5057188 w 5065355"/>
              <a:gd name="connsiteY10" fmla="*/ 3190910 h 3885853"/>
              <a:gd name="connsiteX11" fmla="*/ 5033762 w 5065355"/>
              <a:gd name="connsiteY11" fmla="*/ 3281910 h 3885853"/>
              <a:gd name="connsiteX12" fmla="*/ 4908386 w 5065355"/>
              <a:gd name="connsiteY12" fmla="*/ 3476562 h 3885853"/>
              <a:gd name="connsiteX13" fmla="*/ 4902444 w 5065355"/>
              <a:gd name="connsiteY13" fmla="*/ 3480940 h 3885853"/>
              <a:gd name="connsiteX14" fmla="*/ 4819819 w 5065355"/>
              <a:gd name="connsiteY14" fmla="*/ 3539901 h 3885853"/>
              <a:gd name="connsiteX15" fmla="*/ 4735804 w 5065355"/>
              <a:gd name="connsiteY15" fmla="*/ 3804925 h 3885853"/>
              <a:gd name="connsiteX16" fmla="*/ 4229604 w 5065355"/>
              <a:gd name="connsiteY16" fmla="*/ 3851522 h 3885853"/>
              <a:gd name="connsiteX17" fmla="*/ 904564 w 5065355"/>
              <a:gd name="connsiteY17" fmla="*/ 3793288 h 3885853"/>
              <a:gd name="connsiteX18" fmla="*/ 451805 w 5065355"/>
              <a:gd name="connsiteY18" fmla="*/ 3738960 h 3885853"/>
              <a:gd name="connsiteX19" fmla="*/ 417467 w 5065355"/>
              <a:gd name="connsiteY19" fmla="*/ 3743134 h 3885853"/>
              <a:gd name="connsiteX20" fmla="*/ 47039 w 5065355"/>
              <a:gd name="connsiteY20" fmla="*/ 3447046 h 3885853"/>
              <a:gd name="connsiteX21" fmla="*/ 38763 w 5065355"/>
              <a:gd name="connsiteY21" fmla="*/ 3414896 h 3885853"/>
              <a:gd name="connsiteX22" fmla="*/ 28376 w 5065355"/>
              <a:gd name="connsiteY22" fmla="*/ 3388641 h 3885853"/>
              <a:gd name="connsiteX23" fmla="*/ 14642 w 5065355"/>
              <a:gd name="connsiteY23" fmla="*/ 2681940 h 3885853"/>
              <a:gd name="connsiteX24" fmla="*/ 141525 w 5065355"/>
              <a:gd name="connsiteY24" fmla="*/ 1290513 h 3885853"/>
              <a:gd name="connsiteX25" fmla="*/ 968842 w 5065355"/>
              <a:gd name="connsiteY25" fmla="*/ 590018 h 3885853"/>
              <a:gd name="connsiteX26" fmla="*/ 986774 w 5065355"/>
              <a:gd name="connsiteY26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57188 w 5065097"/>
              <a:gd name="connsiteY9" fmla="*/ 3190910 h 3885853"/>
              <a:gd name="connsiteX10" fmla="*/ 5033762 w 5065097"/>
              <a:gd name="connsiteY10" fmla="*/ 3281910 h 3885853"/>
              <a:gd name="connsiteX11" fmla="*/ 4908386 w 5065097"/>
              <a:gd name="connsiteY11" fmla="*/ 3476562 h 3885853"/>
              <a:gd name="connsiteX12" fmla="*/ 4902444 w 5065097"/>
              <a:gd name="connsiteY12" fmla="*/ 3480940 h 3885853"/>
              <a:gd name="connsiteX13" fmla="*/ 4819819 w 5065097"/>
              <a:gd name="connsiteY13" fmla="*/ 3539901 h 3885853"/>
              <a:gd name="connsiteX14" fmla="*/ 4735804 w 5065097"/>
              <a:gd name="connsiteY14" fmla="*/ 3804925 h 3885853"/>
              <a:gd name="connsiteX15" fmla="*/ 4229604 w 5065097"/>
              <a:gd name="connsiteY15" fmla="*/ 3851522 h 3885853"/>
              <a:gd name="connsiteX16" fmla="*/ 904564 w 5065097"/>
              <a:gd name="connsiteY16" fmla="*/ 3793288 h 3885853"/>
              <a:gd name="connsiteX17" fmla="*/ 451805 w 5065097"/>
              <a:gd name="connsiteY17" fmla="*/ 3738960 h 3885853"/>
              <a:gd name="connsiteX18" fmla="*/ 417467 w 5065097"/>
              <a:gd name="connsiteY18" fmla="*/ 3743134 h 3885853"/>
              <a:gd name="connsiteX19" fmla="*/ 47039 w 5065097"/>
              <a:gd name="connsiteY19" fmla="*/ 3447046 h 3885853"/>
              <a:gd name="connsiteX20" fmla="*/ 38763 w 5065097"/>
              <a:gd name="connsiteY20" fmla="*/ 3414896 h 3885853"/>
              <a:gd name="connsiteX21" fmla="*/ 28376 w 5065097"/>
              <a:gd name="connsiteY21" fmla="*/ 3388641 h 3885853"/>
              <a:gd name="connsiteX22" fmla="*/ 14642 w 5065097"/>
              <a:gd name="connsiteY22" fmla="*/ 2681940 h 3885853"/>
              <a:gd name="connsiteX23" fmla="*/ 141525 w 5065097"/>
              <a:gd name="connsiteY23" fmla="*/ 1290513 h 3885853"/>
              <a:gd name="connsiteX24" fmla="*/ 968842 w 5065097"/>
              <a:gd name="connsiteY24" fmla="*/ 590018 h 3885853"/>
              <a:gd name="connsiteX25" fmla="*/ 986774 w 5065097"/>
              <a:gd name="connsiteY25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58773 w 5065097"/>
              <a:gd name="connsiteY8" fmla="*/ 3171941 h 3885853"/>
              <a:gd name="connsiteX9" fmla="*/ 5033762 w 5065097"/>
              <a:gd name="connsiteY9" fmla="*/ 3281910 h 3885853"/>
              <a:gd name="connsiteX10" fmla="*/ 4908386 w 5065097"/>
              <a:gd name="connsiteY10" fmla="*/ 3476562 h 3885853"/>
              <a:gd name="connsiteX11" fmla="*/ 4902444 w 5065097"/>
              <a:gd name="connsiteY11" fmla="*/ 3480940 h 3885853"/>
              <a:gd name="connsiteX12" fmla="*/ 4819819 w 5065097"/>
              <a:gd name="connsiteY12" fmla="*/ 3539901 h 3885853"/>
              <a:gd name="connsiteX13" fmla="*/ 4735804 w 5065097"/>
              <a:gd name="connsiteY13" fmla="*/ 3804925 h 3885853"/>
              <a:gd name="connsiteX14" fmla="*/ 4229604 w 5065097"/>
              <a:gd name="connsiteY14" fmla="*/ 3851522 h 3885853"/>
              <a:gd name="connsiteX15" fmla="*/ 904564 w 5065097"/>
              <a:gd name="connsiteY15" fmla="*/ 3793288 h 3885853"/>
              <a:gd name="connsiteX16" fmla="*/ 451805 w 5065097"/>
              <a:gd name="connsiteY16" fmla="*/ 3738960 h 3885853"/>
              <a:gd name="connsiteX17" fmla="*/ 417467 w 5065097"/>
              <a:gd name="connsiteY17" fmla="*/ 3743134 h 3885853"/>
              <a:gd name="connsiteX18" fmla="*/ 47039 w 5065097"/>
              <a:gd name="connsiteY18" fmla="*/ 3447046 h 3885853"/>
              <a:gd name="connsiteX19" fmla="*/ 38763 w 5065097"/>
              <a:gd name="connsiteY19" fmla="*/ 3414896 h 3885853"/>
              <a:gd name="connsiteX20" fmla="*/ 28376 w 5065097"/>
              <a:gd name="connsiteY20" fmla="*/ 3388641 h 3885853"/>
              <a:gd name="connsiteX21" fmla="*/ 14642 w 5065097"/>
              <a:gd name="connsiteY21" fmla="*/ 2681940 h 3885853"/>
              <a:gd name="connsiteX22" fmla="*/ 141525 w 5065097"/>
              <a:gd name="connsiteY22" fmla="*/ 1290513 h 3885853"/>
              <a:gd name="connsiteX23" fmla="*/ 968842 w 5065097"/>
              <a:gd name="connsiteY23" fmla="*/ 590018 h 3885853"/>
              <a:gd name="connsiteX24" fmla="*/ 986774 w 5065097"/>
              <a:gd name="connsiteY24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902444 w 5065097"/>
              <a:gd name="connsiteY10" fmla="*/ 3480940 h 3885853"/>
              <a:gd name="connsiteX11" fmla="*/ 4819819 w 5065097"/>
              <a:gd name="connsiteY11" fmla="*/ 3539901 h 3885853"/>
              <a:gd name="connsiteX12" fmla="*/ 4735804 w 5065097"/>
              <a:gd name="connsiteY12" fmla="*/ 3804925 h 3885853"/>
              <a:gd name="connsiteX13" fmla="*/ 4229604 w 5065097"/>
              <a:gd name="connsiteY13" fmla="*/ 3851522 h 3885853"/>
              <a:gd name="connsiteX14" fmla="*/ 904564 w 5065097"/>
              <a:gd name="connsiteY14" fmla="*/ 3793288 h 3885853"/>
              <a:gd name="connsiteX15" fmla="*/ 451805 w 5065097"/>
              <a:gd name="connsiteY15" fmla="*/ 3738960 h 3885853"/>
              <a:gd name="connsiteX16" fmla="*/ 417467 w 5065097"/>
              <a:gd name="connsiteY16" fmla="*/ 3743134 h 3885853"/>
              <a:gd name="connsiteX17" fmla="*/ 47039 w 5065097"/>
              <a:gd name="connsiteY17" fmla="*/ 3447046 h 3885853"/>
              <a:gd name="connsiteX18" fmla="*/ 38763 w 5065097"/>
              <a:gd name="connsiteY18" fmla="*/ 3414896 h 3885853"/>
              <a:gd name="connsiteX19" fmla="*/ 28376 w 5065097"/>
              <a:gd name="connsiteY19" fmla="*/ 3388641 h 3885853"/>
              <a:gd name="connsiteX20" fmla="*/ 14642 w 5065097"/>
              <a:gd name="connsiteY20" fmla="*/ 2681940 h 3885853"/>
              <a:gd name="connsiteX21" fmla="*/ 141525 w 5065097"/>
              <a:gd name="connsiteY21" fmla="*/ 1290513 h 3885853"/>
              <a:gd name="connsiteX22" fmla="*/ 968842 w 5065097"/>
              <a:gd name="connsiteY22" fmla="*/ 590018 h 3885853"/>
              <a:gd name="connsiteX23" fmla="*/ 986774 w 5065097"/>
              <a:gd name="connsiteY23" fmla="*/ 0 h 3885853"/>
              <a:gd name="connsiteX0" fmla="*/ 986774 w 5065097"/>
              <a:gd name="connsiteY0" fmla="*/ 0 h 3885853"/>
              <a:gd name="connsiteX1" fmla="*/ 1598492 w 5065097"/>
              <a:gd name="connsiteY1" fmla="*/ 571743 h 3885853"/>
              <a:gd name="connsiteX2" fmla="*/ 4623587 w 5065097"/>
              <a:gd name="connsiteY2" fmla="*/ 815032 h 3885853"/>
              <a:gd name="connsiteX3" fmla="*/ 5045794 w 5065097"/>
              <a:gd name="connsiteY3" fmla="*/ 2583837 h 3885853"/>
              <a:gd name="connsiteX4" fmla="*/ 5065097 w 5065097"/>
              <a:gd name="connsiteY4" fmla="*/ 3007422 h 3885853"/>
              <a:gd name="connsiteX5" fmla="*/ 5064540 w 5065097"/>
              <a:gd name="connsiteY5" fmla="*/ 3083457 h 3885853"/>
              <a:gd name="connsiteX6" fmla="*/ 5059336 w 5065097"/>
              <a:gd name="connsiteY6" fmla="*/ 3165214 h 3885853"/>
              <a:gd name="connsiteX7" fmla="*/ 5058896 w 5065097"/>
              <a:gd name="connsiteY7" fmla="*/ 3171406 h 3885853"/>
              <a:gd name="connsiteX8" fmla="*/ 5033762 w 5065097"/>
              <a:gd name="connsiteY8" fmla="*/ 3281910 h 3885853"/>
              <a:gd name="connsiteX9" fmla="*/ 4908386 w 5065097"/>
              <a:gd name="connsiteY9" fmla="*/ 3476562 h 3885853"/>
              <a:gd name="connsiteX10" fmla="*/ 4819819 w 5065097"/>
              <a:gd name="connsiteY10" fmla="*/ 3539901 h 3885853"/>
              <a:gd name="connsiteX11" fmla="*/ 4735804 w 5065097"/>
              <a:gd name="connsiteY11" fmla="*/ 3804925 h 3885853"/>
              <a:gd name="connsiteX12" fmla="*/ 4229604 w 5065097"/>
              <a:gd name="connsiteY12" fmla="*/ 3851522 h 3885853"/>
              <a:gd name="connsiteX13" fmla="*/ 904564 w 5065097"/>
              <a:gd name="connsiteY13" fmla="*/ 3793288 h 3885853"/>
              <a:gd name="connsiteX14" fmla="*/ 451805 w 5065097"/>
              <a:gd name="connsiteY14" fmla="*/ 3738960 h 3885853"/>
              <a:gd name="connsiteX15" fmla="*/ 417467 w 5065097"/>
              <a:gd name="connsiteY15" fmla="*/ 3743134 h 3885853"/>
              <a:gd name="connsiteX16" fmla="*/ 47039 w 5065097"/>
              <a:gd name="connsiteY16" fmla="*/ 3447046 h 3885853"/>
              <a:gd name="connsiteX17" fmla="*/ 38763 w 5065097"/>
              <a:gd name="connsiteY17" fmla="*/ 3414896 h 3885853"/>
              <a:gd name="connsiteX18" fmla="*/ 28376 w 5065097"/>
              <a:gd name="connsiteY18" fmla="*/ 3388641 h 3885853"/>
              <a:gd name="connsiteX19" fmla="*/ 14642 w 5065097"/>
              <a:gd name="connsiteY19" fmla="*/ 2681940 h 3885853"/>
              <a:gd name="connsiteX20" fmla="*/ 141525 w 5065097"/>
              <a:gd name="connsiteY20" fmla="*/ 1290513 h 3885853"/>
              <a:gd name="connsiteX21" fmla="*/ 968842 w 5065097"/>
              <a:gd name="connsiteY21" fmla="*/ 590018 h 3885853"/>
              <a:gd name="connsiteX22" fmla="*/ 986774 w 5065097"/>
              <a:gd name="connsiteY22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819819 w 5065543"/>
              <a:gd name="connsiteY9" fmla="*/ 3539901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08386 w 5065543"/>
              <a:gd name="connsiteY8" fmla="*/ 3476562 h 3885853"/>
              <a:gd name="connsiteX9" fmla="*/ 4993239 w 5065543"/>
              <a:gd name="connsiteY9" fmla="*/ 3784266 h 3885853"/>
              <a:gd name="connsiteX10" fmla="*/ 4735804 w 5065543"/>
              <a:gd name="connsiteY10" fmla="*/ 3804925 h 3885853"/>
              <a:gd name="connsiteX11" fmla="*/ 4229604 w 5065543"/>
              <a:gd name="connsiteY11" fmla="*/ 3851522 h 3885853"/>
              <a:gd name="connsiteX12" fmla="*/ 904564 w 5065543"/>
              <a:gd name="connsiteY12" fmla="*/ 3793288 h 3885853"/>
              <a:gd name="connsiteX13" fmla="*/ 451805 w 5065543"/>
              <a:gd name="connsiteY13" fmla="*/ 3738960 h 3885853"/>
              <a:gd name="connsiteX14" fmla="*/ 417467 w 5065543"/>
              <a:gd name="connsiteY14" fmla="*/ 3743134 h 3885853"/>
              <a:gd name="connsiteX15" fmla="*/ 47039 w 5065543"/>
              <a:gd name="connsiteY15" fmla="*/ 3447046 h 3885853"/>
              <a:gd name="connsiteX16" fmla="*/ 38763 w 5065543"/>
              <a:gd name="connsiteY16" fmla="*/ 3414896 h 3885853"/>
              <a:gd name="connsiteX17" fmla="*/ 28376 w 5065543"/>
              <a:gd name="connsiteY17" fmla="*/ 3388641 h 3885853"/>
              <a:gd name="connsiteX18" fmla="*/ 14642 w 5065543"/>
              <a:gd name="connsiteY18" fmla="*/ 2681940 h 3885853"/>
              <a:gd name="connsiteX19" fmla="*/ 141525 w 5065543"/>
              <a:gd name="connsiteY19" fmla="*/ 1290513 h 3885853"/>
              <a:gd name="connsiteX20" fmla="*/ 968842 w 5065543"/>
              <a:gd name="connsiteY20" fmla="*/ 590018 h 3885853"/>
              <a:gd name="connsiteX21" fmla="*/ 986774 w 5065543"/>
              <a:gd name="connsiteY21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735804 w 5065543"/>
              <a:gd name="connsiteY9" fmla="*/ 3804925 h 3885853"/>
              <a:gd name="connsiteX10" fmla="*/ 4229604 w 5065543"/>
              <a:gd name="connsiteY10" fmla="*/ 3851522 h 3885853"/>
              <a:gd name="connsiteX11" fmla="*/ 904564 w 5065543"/>
              <a:gd name="connsiteY11" fmla="*/ 3793288 h 3885853"/>
              <a:gd name="connsiteX12" fmla="*/ 451805 w 5065543"/>
              <a:gd name="connsiteY12" fmla="*/ 3738960 h 3885853"/>
              <a:gd name="connsiteX13" fmla="*/ 417467 w 5065543"/>
              <a:gd name="connsiteY13" fmla="*/ 3743134 h 3885853"/>
              <a:gd name="connsiteX14" fmla="*/ 47039 w 5065543"/>
              <a:gd name="connsiteY14" fmla="*/ 3447046 h 3885853"/>
              <a:gd name="connsiteX15" fmla="*/ 38763 w 5065543"/>
              <a:gd name="connsiteY15" fmla="*/ 3414896 h 3885853"/>
              <a:gd name="connsiteX16" fmla="*/ 28376 w 5065543"/>
              <a:gd name="connsiteY16" fmla="*/ 3388641 h 3885853"/>
              <a:gd name="connsiteX17" fmla="*/ 14642 w 5065543"/>
              <a:gd name="connsiteY17" fmla="*/ 2681940 h 3885853"/>
              <a:gd name="connsiteX18" fmla="*/ 141525 w 5065543"/>
              <a:gd name="connsiteY18" fmla="*/ 1290513 h 3885853"/>
              <a:gd name="connsiteX19" fmla="*/ 968842 w 5065543"/>
              <a:gd name="connsiteY19" fmla="*/ 590018 h 3885853"/>
              <a:gd name="connsiteX20" fmla="*/ 986774 w 5065543"/>
              <a:gd name="connsiteY20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5033762 w 5065543"/>
              <a:gd name="connsiteY7" fmla="*/ 3281910 h 3885853"/>
              <a:gd name="connsiteX8" fmla="*/ 4993239 w 5065543"/>
              <a:gd name="connsiteY8" fmla="*/ 3784266 h 3885853"/>
              <a:gd name="connsiteX9" fmla="*/ 4229604 w 5065543"/>
              <a:gd name="connsiteY9" fmla="*/ 3851522 h 3885853"/>
              <a:gd name="connsiteX10" fmla="*/ 904564 w 5065543"/>
              <a:gd name="connsiteY10" fmla="*/ 3793288 h 3885853"/>
              <a:gd name="connsiteX11" fmla="*/ 451805 w 5065543"/>
              <a:gd name="connsiteY11" fmla="*/ 3738960 h 3885853"/>
              <a:gd name="connsiteX12" fmla="*/ 417467 w 5065543"/>
              <a:gd name="connsiteY12" fmla="*/ 3743134 h 3885853"/>
              <a:gd name="connsiteX13" fmla="*/ 47039 w 5065543"/>
              <a:gd name="connsiteY13" fmla="*/ 3447046 h 3885853"/>
              <a:gd name="connsiteX14" fmla="*/ 38763 w 5065543"/>
              <a:gd name="connsiteY14" fmla="*/ 3414896 h 3885853"/>
              <a:gd name="connsiteX15" fmla="*/ 28376 w 5065543"/>
              <a:gd name="connsiteY15" fmla="*/ 3388641 h 3885853"/>
              <a:gd name="connsiteX16" fmla="*/ 14642 w 5065543"/>
              <a:gd name="connsiteY16" fmla="*/ 2681940 h 3885853"/>
              <a:gd name="connsiteX17" fmla="*/ 141525 w 5065543"/>
              <a:gd name="connsiteY17" fmla="*/ 1290513 h 3885853"/>
              <a:gd name="connsiteX18" fmla="*/ 968842 w 5065543"/>
              <a:gd name="connsiteY18" fmla="*/ 590018 h 3885853"/>
              <a:gd name="connsiteX19" fmla="*/ 986774 w 5065543"/>
              <a:gd name="connsiteY19" fmla="*/ 0 h 3885853"/>
              <a:gd name="connsiteX0" fmla="*/ 986774 w 5065543"/>
              <a:gd name="connsiteY0" fmla="*/ 0 h 3885853"/>
              <a:gd name="connsiteX1" fmla="*/ 1598492 w 5065543"/>
              <a:gd name="connsiteY1" fmla="*/ 571743 h 3885853"/>
              <a:gd name="connsiteX2" fmla="*/ 4623587 w 5065543"/>
              <a:gd name="connsiteY2" fmla="*/ 815032 h 3885853"/>
              <a:gd name="connsiteX3" fmla="*/ 5045794 w 5065543"/>
              <a:gd name="connsiteY3" fmla="*/ 2583837 h 3885853"/>
              <a:gd name="connsiteX4" fmla="*/ 5065097 w 5065543"/>
              <a:gd name="connsiteY4" fmla="*/ 3007422 h 3885853"/>
              <a:gd name="connsiteX5" fmla="*/ 5059336 w 5065543"/>
              <a:gd name="connsiteY5" fmla="*/ 3165214 h 3885853"/>
              <a:gd name="connsiteX6" fmla="*/ 5058896 w 5065543"/>
              <a:gd name="connsiteY6" fmla="*/ 3171406 h 3885853"/>
              <a:gd name="connsiteX7" fmla="*/ 4993239 w 5065543"/>
              <a:gd name="connsiteY7" fmla="*/ 3784266 h 3885853"/>
              <a:gd name="connsiteX8" fmla="*/ 4229604 w 5065543"/>
              <a:gd name="connsiteY8" fmla="*/ 3851522 h 3885853"/>
              <a:gd name="connsiteX9" fmla="*/ 904564 w 5065543"/>
              <a:gd name="connsiteY9" fmla="*/ 3793288 h 3885853"/>
              <a:gd name="connsiteX10" fmla="*/ 451805 w 5065543"/>
              <a:gd name="connsiteY10" fmla="*/ 3738960 h 3885853"/>
              <a:gd name="connsiteX11" fmla="*/ 417467 w 5065543"/>
              <a:gd name="connsiteY11" fmla="*/ 3743134 h 3885853"/>
              <a:gd name="connsiteX12" fmla="*/ 47039 w 5065543"/>
              <a:gd name="connsiteY12" fmla="*/ 3447046 h 3885853"/>
              <a:gd name="connsiteX13" fmla="*/ 38763 w 5065543"/>
              <a:gd name="connsiteY13" fmla="*/ 3414896 h 3885853"/>
              <a:gd name="connsiteX14" fmla="*/ 28376 w 5065543"/>
              <a:gd name="connsiteY14" fmla="*/ 3388641 h 3885853"/>
              <a:gd name="connsiteX15" fmla="*/ 14642 w 5065543"/>
              <a:gd name="connsiteY15" fmla="*/ 2681940 h 3885853"/>
              <a:gd name="connsiteX16" fmla="*/ 141525 w 5065543"/>
              <a:gd name="connsiteY16" fmla="*/ 1290513 h 3885853"/>
              <a:gd name="connsiteX17" fmla="*/ 968842 w 5065543"/>
              <a:gd name="connsiteY17" fmla="*/ 590018 h 3885853"/>
              <a:gd name="connsiteX18" fmla="*/ 986774 w 5065543"/>
              <a:gd name="connsiteY18" fmla="*/ 0 h 3885853"/>
              <a:gd name="connsiteX0" fmla="*/ 986774 w 5073884"/>
              <a:gd name="connsiteY0" fmla="*/ 0 h 3885853"/>
              <a:gd name="connsiteX1" fmla="*/ 1598492 w 5073884"/>
              <a:gd name="connsiteY1" fmla="*/ 571743 h 3885853"/>
              <a:gd name="connsiteX2" fmla="*/ 4623587 w 5073884"/>
              <a:gd name="connsiteY2" fmla="*/ 815032 h 3885853"/>
              <a:gd name="connsiteX3" fmla="*/ 5045794 w 5073884"/>
              <a:gd name="connsiteY3" fmla="*/ 2583837 h 3885853"/>
              <a:gd name="connsiteX4" fmla="*/ 5065097 w 5073884"/>
              <a:gd name="connsiteY4" fmla="*/ 3007422 h 3885853"/>
              <a:gd name="connsiteX5" fmla="*/ 5059336 w 5073884"/>
              <a:gd name="connsiteY5" fmla="*/ 3165214 h 3885853"/>
              <a:gd name="connsiteX6" fmla="*/ 4993239 w 5073884"/>
              <a:gd name="connsiteY6" fmla="*/ 3784266 h 3885853"/>
              <a:gd name="connsiteX7" fmla="*/ 4229604 w 5073884"/>
              <a:gd name="connsiteY7" fmla="*/ 3851522 h 3885853"/>
              <a:gd name="connsiteX8" fmla="*/ 904564 w 5073884"/>
              <a:gd name="connsiteY8" fmla="*/ 3793288 h 3885853"/>
              <a:gd name="connsiteX9" fmla="*/ 451805 w 5073884"/>
              <a:gd name="connsiteY9" fmla="*/ 3738960 h 3885853"/>
              <a:gd name="connsiteX10" fmla="*/ 417467 w 5073884"/>
              <a:gd name="connsiteY10" fmla="*/ 3743134 h 3885853"/>
              <a:gd name="connsiteX11" fmla="*/ 47039 w 5073884"/>
              <a:gd name="connsiteY11" fmla="*/ 3447046 h 3885853"/>
              <a:gd name="connsiteX12" fmla="*/ 38763 w 5073884"/>
              <a:gd name="connsiteY12" fmla="*/ 3414896 h 3885853"/>
              <a:gd name="connsiteX13" fmla="*/ 28376 w 5073884"/>
              <a:gd name="connsiteY13" fmla="*/ 3388641 h 3885853"/>
              <a:gd name="connsiteX14" fmla="*/ 14642 w 5073884"/>
              <a:gd name="connsiteY14" fmla="*/ 2681940 h 3885853"/>
              <a:gd name="connsiteX15" fmla="*/ 141525 w 5073884"/>
              <a:gd name="connsiteY15" fmla="*/ 1290513 h 3885853"/>
              <a:gd name="connsiteX16" fmla="*/ 968842 w 5073884"/>
              <a:gd name="connsiteY16" fmla="*/ 590018 h 3885853"/>
              <a:gd name="connsiteX17" fmla="*/ 986774 w 5073884"/>
              <a:gd name="connsiteY17" fmla="*/ 0 h 3885853"/>
              <a:gd name="connsiteX0" fmla="*/ 986774 w 5078114"/>
              <a:gd name="connsiteY0" fmla="*/ 0 h 3885853"/>
              <a:gd name="connsiteX1" fmla="*/ 1598492 w 5078114"/>
              <a:gd name="connsiteY1" fmla="*/ 571743 h 3885853"/>
              <a:gd name="connsiteX2" fmla="*/ 4623587 w 5078114"/>
              <a:gd name="connsiteY2" fmla="*/ 815032 h 3885853"/>
              <a:gd name="connsiteX3" fmla="*/ 5045794 w 5078114"/>
              <a:gd name="connsiteY3" fmla="*/ 2583837 h 3885853"/>
              <a:gd name="connsiteX4" fmla="*/ 5065097 w 5078114"/>
              <a:gd name="connsiteY4" fmla="*/ 3007422 h 3885853"/>
              <a:gd name="connsiteX5" fmla="*/ 4993239 w 5078114"/>
              <a:gd name="connsiteY5" fmla="*/ 3784266 h 3885853"/>
              <a:gd name="connsiteX6" fmla="*/ 4229604 w 5078114"/>
              <a:gd name="connsiteY6" fmla="*/ 3851522 h 3885853"/>
              <a:gd name="connsiteX7" fmla="*/ 904564 w 5078114"/>
              <a:gd name="connsiteY7" fmla="*/ 3793288 h 3885853"/>
              <a:gd name="connsiteX8" fmla="*/ 451805 w 5078114"/>
              <a:gd name="connsiteY8" fmla="*/ 3738960 h 3885853"/>
              <a:gd name="connsiteX9" fmla="*/ 417467 w 5078114"/>
              <a:gd name="connsiteY9" fmla="*/ 3743134 h 3885853"/>
              <a:gd name="connsiteX10" fmla="*/ 47039 w 5078114"/>
              <a:gd name="connsiteY10" fmla="*/ 3447046 h 3885853"/>
              <a:gd name="connsiteX11" fmla="*/ 38763 w 5078114"/>
              <a:gd name="connsiteY11" fmla="*/ 3414896 h 3885853"/>
              <a:gd name="connsiteX12" fmla="*/ 28376 w 5078114"/>
              <a:gd name="connsiteY12" fmla="*/ 3388641 h 3885853"/>
              <a:gd name="connsiteX13" fmla="*/ 14642 w 5078114"/>
              <a:gd name="connsiteY13" fmla="*/ 2681940 h 3885853"/>
              <a:gd name="connsiteX14" fmla="*/ 141525 w 5078114"/>
              <a:gd name="connsiteY14" fmla="*/ 1290513 h 3885853"/>
              <a:gd name="connsiteX15" fmla="*/ 968842 w 5078114"/>
              <a:gd name="connsiteY15" fmla="*/ 590018 h 3885853"/>
              <a:gd name="connsiteX16" fmla="*/ 986774 w 5078114"/>
              <a:gd name="connsiteY16" fmla="*/ 0 h 3885853"/>
              <a:gd name="connsiteX0" fmla="*/ 986774 w 5094085"/>
              <a:gd name="connsiteY0" fmla="*/ 0 h 3885853"/>
              <a:gd name="connsiteX1" fmla="*/ 1598492 w 5094085"/>
              <a:gd name="connsiteY1" fmla="*/ 571743 h 3885853"/>
              <a:gd name="connsiteX2" fmla="*/ 4623587 w 5094085"/>
              <a:gd name="connsiteY2" fmla="*/ 815032 h 3885853"/>
              <a:gd name="connsiteX3" fmla="*/ 5045794 w 5094085"/>
              <a:gd name="connsiteY3" fmla="*/ 2583837 h 3885853"/>
              <a:gd name="connsiteX4" fmla="*/ 4993239 w 5094085"/>
              <a:gd name="connsiteY4" fmla="*/ 3784266 h 3885853"/>
              <a:gd name="connsiteX5" fmla="*/ 4229604 w 5094085"/>
              <a:gd name="connsiteY5" fmla="*/ 3851522 h 3885853"/>
              <a:gd name="connsiteX6" fmla="*/ 904564 w 5094085"/>
              <a:gd name="connsiteY6" fmla="*/ 3793288 h 3885853"/>
              <a:gd name="connsiteX7" fmla="*/ 451805 w 5094085"/>
              <a:gd name="connsiteY7" fmla="*/ 3738960 h 3885853"/>
              <a:gd name="connsiteX8" fmla="*/ 417467 w 5094085"/>
              <a:gd name="connsiteY8" fmla="*/ 3743134 h 3885853"/>
              <a:gd name="connsiteX9" fmla="*/ 47039 w 5094085"/>
              <a:gd name="connsiteY9" fmla="*/ 3447046 h 3885853"/>
              <a:gd name="connsiteX10" fmla="*/ 38763 w 5094085"/>
              <a:gd name="connsiteY10" fmla="*/ 3414896 h 3885853"/>
              <a:gd name="connsiteX11" fmla="*/ 28376 w 5094085"/>
              <a:gd name="connsiteY11" fmla="*/ 3388641 h 3885853"/>
              <a:gd name="connsiteX12" fmla="*/ 14642 w 5094085"/>
              <a:gd name="connsiteY12" fmla="*/ 2681940 h 3885853"/>
              <a:gd name="connsiteX13" fmla="*/ 141525 w 5094085"/>
              <a:gd name="connsiteY13" fmla="*/ 1290513 h 3885853"/>
              <a:gd name="connsiteX14" fmla="*/ 968842 w 5094085"/>
              <a:gd name="connsiteY14" fmla="*/ 590018 h 3885853"/>
              <a:gd name="connsiteX15" fmla="*/ 986774 w 5094085"/>
              <a:gd name="connsiteY15" fmla="*/ 0 h 3885853"/>
              <a:gd name="connsiteX0" fmla="*/ 986774 w 5062386"/>
              <a:gd name="connsiteY0" fmla="*/ 0 h 3895361"/>
              <a:gd name="connsiteX1" fmla="*/ 1598492 w 5062386"/>
              <a:gd name="connsiteY1" fmla="*/ 571743 h 3895361"/>
              <a:gd name="connsiteX2" fmla="*/ 4623587 w 5062386"/>
              <a:gd name="connsiteY2" fmla="*/ 815032 h 3895361"/>
              <a:gd name="connsiteX3" fmla="*/ 5045794 w 5062386"/>
              <a:gd name="connsiteY3" fmla="*/ 2583837 h 3895361"/>
              <a:gd name="connsiteX4" fmla="*/ 4851350 w 5062386"/>
              <a:gd name="connsiteY4" fmla="*/ 3634494 h 3895361"/>
              <a:gd name="connsiteX5" fmla="*/ 4229604 w 5062386"/>
              <a:gd name="connsiteY5" fmla="*/ 3851522 h 3895361"/>
              <a:gd name="connsiteX6" fmla="*/ 904564 w 5062386"/>
              <a:gd name="connsiteY6" fmla="*/ 3793288 h 3895361"/>
              <a:gd name="connsiteX7" fmla="*/ 451805 w 5062386"/>
              <a:gd name="connsiteY7" fmla="*/ 3738960 h 3895361"/>
              <a:gd name="connsiteX8" fmla="*/ 417467 w 5062386"/>
              <a:gd name="connsiteY8" fmla="*/ 3743134 h 3895361"/>
              <a:gd name="connsiteX9" fmla="*/ 47039 w 5062386"/>
              <a:gd name="connsiteY9" fmla="*/ 3447046 h 3895361"/>
              <a:gd name="connsiteX10" fmla="*/ 38763 w 5062386"/>
              <a:gd name="connsiteY10" fmla="*/ 3414896 h 3895361"/>
              <a:gd name="connsiteX11" fmla="*/ 28376 w 5062386"/>
              <a:gd name="connsiteY11" fmla="*/ 3388641 h 3895361"/>
              <a:gd name="connsiteX12" fmla="*/ 14642 w 5062386"/>
              <a:gd name="connsiteY12" fmla="*/ 2681940 h 3895361"/>
              <a:gd name="connsiteX13" fmla="*/ 141525 w 5062386"/>
              <a:gd name="connsiteY13" fmla="*/ 1290513 h 3895361"/>
              <a:gd name="connsiteX14" fmla="*/ 968842 w 5062386"/>
              <a:gd name="connsiteY14" fmla="*/ 590018 h 3895361"/>
              <a:gd name="connsiteX15" fmla="*/ 986774 w 5062386"/>
              <a:gd name="connsiteY15" fmla="*/ 0 h 3895361"/>
              <a:gd name="connsiteX0" fmla="*/ 986774 w 5051609"/>
              <a:gd name="connsiteY0" fmla="*/ 0 h 3895361"/>
              <a:gd name="connsiteX1" fmla="*/ 1598492 w 5051609"/>
              <a:gd name="connsiteY1" fmla="*/ 571743 h 3895361"/>
              <a:gd name="connsiteX2" fmla="*/ 4623587 w 5051609"/>
              <a:gd name="connsiteY2" fmla="*/ 815032 h 3895361"/>
              <a:gd name="connsiteX3" fmla="*/ 5045794 w 5051609"/>
              <a:gd name="connsiteY3" fmla="*/ 2583837 h 3895361"/>
              <a:gd name="connsiteX4" fmla="*/ 4851350 w 5051609"/>
              <a:gd name="connsiteY4" fmla="*/ 3634494 h 3895361"/>
              <a:gd name="connsiteX5" fmla="*/ 4229604 w 5051609"/>
              <a:gd name="connsiteY5" fmla="*/ 3851522 h 3895361"/>
              <a:gd name="connsiteX6" fmla="*/ 904564 w 5051609"/>
              <a:gd name="connsiteY6" fmla="*/ 3793288 h 3895361"/>
              <a:gd name="connsiteX7" fmla="*/ 451805 w 5051609"/>
              <a:gd name="connsiteY7" fmla="*/ 3738960 h 3895361"/>
              <a:gd name="connsiteX8" fmla="*/ 417467 w 5051609"/>
              <a:gd name="connsiteY8" fmla="*/ 3743134 h 3895361"/>
              <a:gd name="connsiteX9" fmla="*/ 47039 w 5051609"/>
              <a:gd name="connsiteY9" fmla="*/ 3447046 h 3895361"/>
              <a:gd name="connsiteX10" fmla="*/ 38763 w 5051609"/>
              <a:gd name="connsiteY10" fmla="*/ 3414896 h 3895361"/>
              <a:gd name="connsiteX11" fmla="*/ 28376 w 5051609"/>
              <a:gd name="connsiteY11" fmla="*/ 3388641 h 3895361"/>
              <a:gd name="connsiteX12" fmla="*/ 14642 w 5051609"/>
              <a:gd name="connsiteY12" fmla="*/ 2681940 h 3895361"/>
              <a:gd name="connsiteX13" fmla="*/ 141525 w 5051609"/>
              <a:gd name="connsiteY13" fmla="*/ 1290513 h 3895361"/>
              <a:gd name="connsiteX14" fmla="*/ 968842 w 5051609"/>
              <a:gd name="connsiteY14" fmla="*/ 590018 h 3895361"/>
              <a:gd name="connsiteX15" fmla="*/ 986774 w 5051609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895361"/>
              <a:gd name="connsiteX1" fmla="*/ 1598492 w 5100973"/>
              <a:gd name="connsiteY1" fmla="*/ 571743 h 3895361"/>
              <a:gd name="connsiteX2" fmla="*/ 4623587 w 5100973"/>
              <a:gd name="connsiteY2" fmla="*/ 815032 h 3895361"/>
              <a:gd name="connsiteX3" fmla="*/ 5100973 w 5100973"/>
              <a:gd name="connsiteY3" fmla="*/ 2118754 h 3895361"/>
              <a:gd name="connsiteX4" fmla="*/ 4851350 w 5100973"/>
              <a:gd name="connsiteY4" fmla="*/ 3634494 h 3895361"/>
              <a:gd name="connsiteX5" fmla="*/ 4229604 w 5100973"/>
              <a:gd name="connsiteY5" fmla="*/ 3851522 h 3895361"/>
              <a:gd name="connsiteX6" fmla="*/ 904564 w 5100973"/>
              <a:gd name="connsiteY6" fmla="*/ 3793288 h 3895361"/>
              <a:gd name="connsiteX7" fmla="*/ 451805 w 5100973"/>
              <a:gd name="connsiteY7" fmla="*/ 3738960 h 3895361"/>
              <a:gd name="connsiteX8" fmla="*/ 417467 w 5100973"/>
              <a:gd name="connsiteY8" fmla="*/ 3743134 h 3895361"/>
              <a:gd name="connsiteX9" fmla="*/ 47039 w 5100973"/>
              <a:gd name="connsiteY9" fmla="*/ 3447046 h 3895361"/>
              <a:gd name="connsiteX10" fmla="*/ 38763 w 5100973"/>
              <a:gd name="connsiteY10" fmla="*/ 3414896 h 3895361"/>
              <a:gd name="connsiteX11" fmla="*/ 28376 w 5100973"/>
              <a:gd name="connsiteY11" fmla="*/ 3388641 h 3895361"/>
              <a:gd name="connsiteX12" fmla="*/ 14642 w 5100973"/>
              <a:gd name="connsiteY12" fmla="*/ 2681940 h 3895361"/>
              <a:gd name="connsiteX13" fmla="*/ 141525 w 5100973"/>
              <a:gd name="connsiteY13" fmla="*/ 1290513 h 3895361"/>
              <a:gd name="connsiteX14" fmla="*/ 968842 w 5100973"/>
              <a:gd name="connsiteY14" fmla="*/ 590018 h 3895361"/>
              <a:gd name="connsiteX15" fmla="*/ 986774 w 5100973"/>
              <a:gd name="connsiteY15" fmla="*/ 0 h 389536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3992101"/>
              <a:gd name="connsiteX1" fmla="*/ 1598492 w 5100973"/>
              <a:gd name="connsiteY1" fmla="*/ 571743 h 3992101"/>
              <a:gd name="connsiteX2" fmla="*/ 4623587 w 5100973"/>
              <a:gd name="connsiteY2" fmla="*/ 815032 h 3992101"/>
              <a:gd name="connsiteX3" fmla="*/ 5100973 w 5100973"/>
              <a:gd name="connsiteY3" fmla="*/ 2118754 h 3992101"/>
              <a:gd name="connsiteX4" fmla="*/ 4851350 w 5100973"/>
              <a:gd name="connsiteY4" fmla="*/ 3634494 h 3992101"/>
              <a:gd name="connsiteX5" fmla="*/ 3796052 w 5100973"/>
              <a:gd name="connsiteY5" fmla="*/ 3985529 h 3992101"/>
              <a:gd name="connsiteX6" fmla="*/ 904564 w 5100973"/>
              <a:gd name="connsiteY6" fmla="*/ 3793288 h 3992101"/>
              <a:gd name="connsiteX7" fmla="*/ 451805 w 5100973"/>
              <a:gd name="connsiteY7" fmla="*/ 3738960 h 3992101"/>
              <a:gd name="connsiteX8" fmla="*/ 417467 w 5100973"/>
              <a:gd name="connsiteY8" fmla="*/ 3743134 h 3992101"/>
              <a:gd name="connsiteX9" fmla="*/ 47039 w 5100973"/>
              <a:gd name="connsiteY9" fmla="*/ 3447046 h 3992101"/>
              <a:gd name="connsiteX10" fmla="*/ 38763 w 5100973"/>
              <a:gd name="connsiteY10" fmla="*/ 3414896 h 3992101"/>
              <a:gd name="connsiteX11" fmla="*/ 28376 w 5100973"/>
              <a:gd name="connsiteY11" fmla="*/ 3388641 h 3992101"/>
              <a:gd name="connsiteX12" fmla="*/ 14642 w 5100973"/>
              <a:gd name="connsiteY12" fmla="*/ 2681940 h 3992101"/>
              <a:gd name="connsiteX13" fmla="*/ 141525 w 5100973"/>
              <a:gd name="connsiteY13" fmla="*/ 1290513 h 3992101"/>
              <a:gd name="connsiteX14" fmla="*/ 968842 w 5100973"/>
              <a:gd name="connsiteY14" fmla="*/ 590018 h 3992101"/>
              <a:gd name="connsiteX15" fmla="*/ 986774 w 5100973"/>
              <a:gd name="connsiteY15" fmla="*/ 0 h 3992101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17467 w 5100973"/>
              <a:gd name="connsiteY8" fmla="*/ 3743134 h 4001096"/>
              <a:gd name="connsiteX9" fmla="*/ 47039 w 5100973"/>
              <a:gd name="connsiteY9" fmla="*/ 3447046 h 4001096"/>
              <a:gd name="connsiteX10" fmla="*/ 38763 w 5100973"/>
              <a:gd name="connsiteY10" fmla="*/ 3414896 h 4001096"/>
              <a:gd name="connsiteX11" fmla="*/ 28376 w 5100973"/>
              <a:gd name="connsiteY11" fmla="*/ 3388641 h 4001096"/>
              <a:gd name="connsiteX12" fmla="*/ 14642 w 5100973"/>
              <a:gd name="connsiteY12" fmla="*/ 2681940 h 4001096"/>
              <a:gd name="connsiteX13" fmla="*/ 141525 w 5100973"/>
              <a:gd name="connsiteY13" fmla="*/ 1290513 h 4001096"/>
              <a:gd name="connsiteX14" fmla="*/ 968842 w 5100973"/>
              <a:gd name="connsiteY14" fmla="*/ 590018 h 4001096"/>
              <a:gd name="connsiteX15" fmla="*/ 986774 w 5100973"/>
              <a:gd name="connsiteY15" fmla="*/ 0 h 4001096"/>
              <a:gd name="connsiteX0" fmla="*/ 986774 w 5100973"/>
              <a:gd name="connsiteY0" fmla="*/ 0 h 4001096"/>
              <a:gd name="connsiteX1" fmla="*/ 1598492 w 5100973"/>
              <a:gd name="connsiteY1" fmla="*/ 571743 h 4001096"/>
              <a:gd name="connsiteX2" fmla="*/ 4623587 w 5100973"/>
              <a:gd name="connsiteY2" fmla="*/ 815032 h 4001096"/>
              <a:gd name="connsiteX3" fmla="*/ 5100973 w 5100973"/>
              <a:gd name="connsiteY3" fmla="*/ 2118754 h 4001096"/>
              <a:gd name="connsiteX4" fmla="*/ 4851350 w 5100973"/>
              <a:gd name="connsiteY4" fmla="*/ 3634494 h 4001096"/>
              <a:gd name="connsiteX5" fmla="*/ 3796052 w 5100973"/>
              <a:gd name="connsiteY5" fmla="*/ 3985529 h 4001096"/>
              <a:gd name="connsiteX6" fmla="*/ 959744 w 5100973"/>
              <a:gd name="connsiteY6" fmla="*/ 3840584 h 4001096"/>
              <a:gd name="connsiteX7" fmla="*/ 451805 w 5100973"/>
              <a:gd name="connsiteY7" fmla="*/ 3738960 h 4001096"/>
              <a:gd name="connsiteX8" fmla="*/ 47039 w 5100973"/>
              <a:gd name="connsiteY8" fmla="*/ 3447046 h 4001096"/>
              <a:gd name="connsiteX9" fmla="*/ 38763 w 5100973"/>
              <a:gd name="connsiteY9" fmla="*/ 3414896 h 4001096"/>
              <a:gd name="connsiteX10" fmla="*/ 28376 w 5100973"/>
              <a:gd name="connsiteY10" fmla="*/ 3388641 h 4001096"/>
              <a:gd name="connsiteX11" fmla="*/ 14642 w 5100973"/>
              <a:gd name="connsiteY11" fmla="*/ 2681940 h 4001096"/>
              <a:gd name="connsiteX12" fmla="*/ 141525 w 5100973"/>
              <a:gd name="connsiteY12" fmla="*/ 1290513 h 4001096"/>
              <a:gd name="connsiteX13" fmla="*/ 968842 w 5100973"/>
              <a:gd name="connsiteY13" fmla="*/ 590018 h 4001096"/>
              <a:gd name="connsiteX14" fmla="*/ 986774 w 5100973"/>
              <a:gd name="connsiteY14" fmla="*/ 0 h 4001096"/>
              <a:gd name="connsiteX0" fmla="*/ 984626 w 5098825"/>
              <a:gd name="connsiteY0" fmla="*/ 0 h 4001096"/>
              <a:gd name="connsiteX1" fmla="*/ 1596344 w 5098825"/>
              <a:gd name="connsiteY1" fmla="*/ 571743 h 4001096"/>
              <a:gd name="connsiteX2" fmla="*/ 4621439 w 5098825"/>
              <a:gd name="connsiteY2" fmla="*/ 815032 h 4001096"/>
              <a:gd name="connsiteX3" fmla="*/ 5098825 w 5098825"/>
              <a:gd name="connsiteY3" fmla="*/ 2118754 h 4001096"/>
              <a:gd name="connsiteX4" fmla="*/ 4849202 w 5098825"/>
              <a:gd name="connsiteY4" fmla="*/ 3634494 h 4001096"/>
              <a:gd name="connsiteX5" fmla="*/ 3793904 w 5098825"/>
              <a:gd name="connsiteY5" fmla="*/ 3985529 h 4001096"/>
              <a:gd name="connsiteX6" fmla="*/ 957596 w 5098825"/>
              <a:gd name="connsiteY6" fmla="*/ 3840584 h 4001096"/>
              <a:gd name="connsiteX7" fmla="*/ 449657 w 5098825"/>
              <a:gd name="connsiteY7" fmla="*/ 3738960 h 4001096"/>
              <a:gd name="connsiteX8" fmla="*/ 44891 w 5098825"/>
              <a:gd name="connsiteY8" fmla="*/ 3447046 h 4001096"/>
              <a:gd name="connsiteX9" fmla="*/ 36615 w 5098825"/>
              <a:gd name="connsiteY9" fmla="*/ 3414896 h 4001096"/>
              <a:gd name="connsiteX10" fmla="*/ 12494 w 5098825"/>
              <a:gd name="connsiteY10" fmla="*/ 2681940 h 4001096"/>
              <a:gd name="connsiteX11" fmla="*/ 139377 w 5098825"/>
              <a:gd name="connsiteY11" fmla="*/ 1290513 h 4001096"/>
              <a:gd name="connsiteX12" fmla="*/ 966694 w 5098825"/>
              <a:gd name="connsiteY12" fmla="*/ 590018 h 4001096"/>
              <a:gd name="connsiteX13" fmla="*/ 984626 w 5098825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44704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83699 w 5097898"/>
              <a:gd name="connsiteY0" fmla="*/ 0 h 4001096"/>
              <a:gd name="connsiteX1" fmla="*/ 1595417 w 5097898"/>
              <a:gd name="connsiteY1" fmla="*/ 571743 h 4001096"/>
              <a:gd name="connsiteX2" fmla="*/ 4620512 w 5097898"/>
              <a:gd name="connsiteY2" fmla="*/ 815032 h 4001096"/>
              <a:gd name="connsiteX3" fmla="*/ 5097898 w 5097898"/>
              <a:gd name="connsiteY3" fmla="*/ 2118754 h 4001096"/>
              <a:gd name="connsiteX4" fmla="*/ 4848275 w 5097898"/>
              <a:gd name="connsiteY4" fmla="*/ 3634494 h 4001096"/>
              <a:gd name="connsiteX5" fmla="*/ 3792977 w 5097898"/>
              <a:gd name="connsiteY5" fmla="*/ 3985529 h 4001096"/>
              <a:gd name="connsiteX6" fmla="*/ 956669 w 5097898"/>
              <a:gd name="connsiteY6" fmla="*/ 3840584 h 4001096"/>
              <a:gd name="connsiteX7" fmla="*/ 448730 w 5097898"/>
              <a:gd name="connsiteY7" fmla="*/ 3738960 h 4001096"/>
              <a:gd name="connsiteX8" fmla="*/ 43964 w 5097898"/>
              <a:gd name="connsiteY8" fmla="*/ 3533756 h 4001096"/>
              <a:gd name="connsiteX9" fmla="*/ 4157 w 5097898"/>
              <a:gd name="connsiteY9" fmla="*/ 3249358 h 4001096"/>
              <a:gd name="connsiteX10" fmla="*/ 11567 w 5097898"/>
              <a:gd name="connsiteY10" fmla="*/ 2681940 h 4001096"/>
              <a:gd name="connsiteX11" fmla="*/ 138450 w 5097898"/>
              <a:gd name="connsiteY11" fmla="*/ 1290513 h 4001096"/>
              <a:gd name="connsiteX12" fmla="*/ 965767 w 5097898"/>
              <a:gd name="connsiteY12" fmla="*/ 590018 h 4001096"/>
              <a:gd name="connsiteX13" fmla="*/ 983699 w 5097898"/>
              <a:gd name="connsiteY13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437163 w 5086331"/>
              <a:gd name="connsiteY7" fmla="*/ 3738960 h 4001096"/>
              <a:gd name="connsiteX8" fmla="*/ 32397 w 5086331"/>
              <a:gd name="connsiteY8" fmla="*/ 3533756 h 4001096"/>
              <a:gd name="connsiteX9" fmla="*/ 0 w 5086331"/>
              <a:gd name="connsiteY9" fmla="*/ 2681940 h 4001096"/>
              <a:gd name="connsiteX10" fmla="*/ 126883 w 5086331"/>
              <a:gd name="connsiteY10" fmla="*/ 1290513 h 4001096"/>
              <a:gd name="connsiteX11" fmla="*/ 954200 w 5086331"/>
              <a:gd name="connsiteY11" fmla="*/ 590018 h 4001096"/>
              <a:gd name="connsiteX12" fmla="*/ 972132 w 5086331"/>
              <a:gd name="connsiteY12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972132 w 5086331"/>
              <a:gd name="connsiteY0" fmla="*/ 0 h 4001096"/>
              <a:gd name="connsiteX1" fmla="*/ 1583850 w 5086331"/>
              <a:gd name="connsiteY1" fmla="*/ 571743 h 4001096"/>
              <a:gd name="connsiteX2" fmla="*/ 4608945 w 5086331"/>
              <a:gd name="connsiteY2" fmla="*/ 815032 h 4001096"/>
              <a:gd name="connsiteX3" fmla="*/ 5086331 w 5086331"/>
              <a:gd name="connsiteY3" fmla="*/ 2118754 h 4001096"/>
              <a:gd name="connsiteX4" fmla="*/ 4836708 w 5086331"/>
              <a:gd name="connsiteY4" fmla="*/ 3634494 h 4001096"/>
              <a:gd name="connsiteX5" fmla="*/ 3781410 w 5086331"/>
              <a:gd name="connsiteY5" fmla="*/ 3985529 h 4001096"/>
              <a:gd name="connsiteX6" fmla="*/ 945102 w 5086331"/>
              <a:gd name="connsiteY6" fmla="*/ 3840584 h 4001096"/>
              <a:gd name="connsiteX7" fmla="*/ 32397 w 5086331"/>
              <a:gd name="connsiteY7" fmla="*/ 3533756 h 4001096"/>
              <a:gd name="connsiteX8" fmla="*/ 0 w 5086331"/>
              <a:gd name="connsiteY8" fmla="*/ 2681940 h 4001096"/>
              <a:gd name="connsiteX9" fmla="*/ 126883 w 5086331"/>
              <a:gd name="connsiteY9" fmla="*/ 1290513 h 4001096"/>
              <a:gd name="connsiteX10" fmla="*/ 954200 w 5086331"/>
              <a:gd name="connsiteY10" fmla="*/ 590018 h 4001096"/>
              <a:gd name="connsiteX11" fmla="*/ 972132 w 5086331"/>
              <a:gd name="connsiteY11" fmla="*/ 0 h 4001096"/>
              <a:gd name="connsiteX0" fmla="*/ 1007316 w 5121515"/>
              <a:gd name="connsiteY0" fmla="*/ 0 h 4001096"/>
              <a:gd name="connsiteX1" fmla="*/ 1619034 w 5121515"/>
              <a:gd name="connsiteY1" fmla="*/ 571743 h 4001096"/>
              <a:gd name="connsiteX2" fmla="*/ 4644129 w 5121515"/>
              <a:gd name="connsiteY2" fmla="*/ 815032 h 4001096"/>
              <a:gd name="connsiteX3" fmla="*/ 5121515 w 5121515"/>
              <a:gd name="connsiteY3" fmla="*/ 2118754 h 4001096"/>
              <a:gd name="connsiteX4" fmla="*/ 4871892 w 5121515"/>
              <a:gd name="connsiteY4" fmla="*/ 3634494 h 4001096"/>
              <a:gd name="connsiteX5" fmla="*/ 3816594 w 5121515"/>
              <a:gd name="connsiteY5" fmla="*/ 3985529 h 4001096"/>
              <a:gd name="connsiteX6" fmla="*/ 980286 w 5121515"/>
              <a:gd name="connsiteY6" fmla="*/ 3840584 h 4001096"/>
              <a:gd name="connsiteX7" fmla="*/ 67581 w 5121515"/>
              <a:gd name="connsiteY7" fmla="*/ 3533756 h 4001096"/>
              <a:gd name="connsiteX8" fmla="*/ 35184 w 5121515"/>
              <a:gd name="connsiteY8" fmla="*/ 2681940 h 4001096"/>
              <a:gd name="connsiteX9" fmla="*/ 162067 w 5121515"/>
              <a:gd name="connsiteY9" fmla="*/ 1290513 h 4001096"/>
              <a:gd name="connsiteX10" fmla="*/ 989384 w 5121515"/>
              <a:gd name="connsiteY10" fmla="*/ 590018 h 4001096"/>
              <a:gd name="connsiteX11" fmla="*/ 1007316 w 5121515"/>
              <a:gd name="connsiteY11" fmla="*/ 0 h 4001096"/>
              <a:gd name="connsiteX0" fmla="*/ 1010370 w 5124569"/>
              <a:gd name="connsiteY0" fmla="*/ 0 h 4001096"/>
              <a:gd name="connsiteX1" fmla="*/ 1622088 w 5124569"/>
              <a:gd name="connsiteY1" fmla="*/ 571743 h 4001096"/>
              <a:gd name="connsiteX2" fmla="*/ 4647183 w 5124569"/>
              <a:gd name="connsiteY2" fmla="*/ 815032 h 4001096"/>
              <a:gd name="connsiteX3" fmla="*/ 5124569 w 5124569"/>
              <a:gd name="connsiteY3" fmla="*/ 2118754 h 4001096"/>
              <a:gd name="connsiteX4" fmla="*/ 4874946 w 5124569"/>
              <a:gd name="connsiteY4" fmla="*/ 3634494 h 4001096"/>
              <a:gd name="connsiteX5" fmla="*/ 3819648 w 5124569"/>
              <a:gd name="connsiteY5" fmla="*/ 3985529 h 4001096"/>
              <a:gd name="connsiteX6" fmla="*/ 983340 w 5124569"/>
              <a:gd name="connsiteY6" fmla="*/ 3840584 h 4001096"/>
              <a:gd name="connsiteX7" fmla="*/ 70635 w 5124569"/>
              <a:gd name="connsiteY7" fmla="*/ 3533756 h 4001096"/>
              <a:gd name="connsiteX8" fmla="*/ 165121 w 5124569"/>
              <a:gd name="connsiteY8" fmla="*/ 1290513 h 4001096"/>
              <a:gd name="connsiteX9" fmla="*/ 992438 w 5124569"/>
              <a:gd name="connsiteY9" fmla="*/ 590018 h 4001096"/>
              <a:gd name="connsiteX10" fmla="*/ 1010370 w 5124569"/>
              <a:gd name="connsiteY10" fmla="*/ 0 h 4001096"/>
              <a:gd name="connsiteX0" fmla="*/ 1004891 w 5119090"/>
              <a:gd name="connsiteY0" fmla="*/ 0 h 4001096"/>
              <a:gd name="connsiteX1" fmla="*/ 1616609 w 5119090"/>
              <a:gd name="connsiteY1" fmla="*/ 571743 h 4001096"/>
              <a:gd name="connsiteX2" fmla="*/ 4641704 w 5119090"/>
              <a:gd name="connsiteY2" fmla="*/ 815032 h 4001096"/>
              <a:gd name="connsiteX3" fmla="*/ 5119090 w 5119090"/>
              <a:gd name="connsiteY3" fmla="*/ 2118754 h 4001096"/>
              <a:gd name="connsiteX4" fmla="*/ 4869467 w 5119090"/>
              <a:gd name="connsiteY4" fmla="*/ 3634494 h 4001096"/>
              <a:gd name="connsiteX5" fmla="*/ 3814169 w 5119090"/>
              <a:gd name="connsiteY5" fmla="*/ 3985529 h 4001096"/>
              <a:gd name="connsiteX6" fmla="*/ 977861 w 5119090"/>
              <a:gd name="connsiteY6" fmla="*/ 3840584 h 4001096"/>
              <a:gd name="connsiteX7" fmla="*/ 73039 w 5119090"/>
              <a:gd name="connsiteY7" fmla="*/ 3313039 h 4001096"/>
              <a:gd name="connsiteX8" fmla="*/ 159642 w 5119090"/>
              <a:gd name="connsiteY8" fmla="*/ 1290513 h 4001096"/>
              <a:gd name="connsiteX9" fmla="*/ 986959 w 5119090"/>
              <a:gd name="connsiteY9" fmla="*/ 590018 h 4001096"/>
              <a:gd name="connsiteX10" fmla="*/ 1004891 w 5119090"/>
              <a:gd name="connsiteY10" fmla="*/ 0 h 4001096"/>
              <a:gd name="connsiteX0" fmla="*/ 1004891 w 5119090"/>
              <a:gd name="connsiteY0" fmla="*/ 0 h 4028919"/>
              <a:gd name="connsiteX1" fmla="*/ 1616609 w 5119090"/>
              <a:gd name="connsiteY1" fmla="*/ 571743 h 4028919"/>
              <a:gd name="connsiteX2" fmla="*/ 4641704 w 5119090"/>
              <a:gd name="connsiteY2" fmla="*/ 815032 h 4028919"/>
              <a:gd name="connsiteX3" fmla="*/ 5119090 w 5119090"/>
              <a:gd name="connsiteY3" fmla="*/ 2118754 h 4028919"/>
              <a:gd name="connsiteX4" fmla="*/ 4869467 w 5119090"/>
              <a:gd name="connsiteY4" fmla="*/ 3634494 h 4028919"/>
              <a:gd name="connsiteX5" fmla="*/ 3814169 w 5119090"/>
              <a:gd name="connsiteY5" fmla="*/ 3985529 h 4028919"/>
              <a:gd name="connsiteX6" fmla="*/ 977861 w 5119090"/>
              <a:gd name="connsiteY6" fmla="*/ 3911529 h 4028919"/>
              <a:gd name="connsiteX7" fmla="*/ 73039 w 5119090"/>
              <a:gd name="connsiteY7" fmla="*/ 3313039 h 4028919"/>
              <a:gd name="connsiteX8" fmla="*/ 159642 w 5119090"/>
              <a:gd name="connsiteY8" fmla="*/ 1290513 h 4028919"/>
              <a:gd name="connsiteX9" fmla="*/ 986959 w 5119090"/>
              <a:gd name="connsiteY9" fmla="*/ 590018 h 4028919"/>
              <a:gd name="connsiteX10" fmla="*/ 1004891 w 5119090"/>
              <a:gd name="connsiteY10" fmla="*/ 0 h 4028919"/>
              <a:gd name="connsiteX0" fmla="*/ 1004891 w 5119090"/>
              <a:gd name="connsiteY0" fmla="*/ 0 h 4142676"/>
              <a:gd name="connsiteX1" fmla="*/ 1616609 w 5119090"/>
              <a:gd name="connsiteY1" fmla="*/ 571743 h 4142676"/>
              <a:gd name="connsiteX2" fmla="*/ 4641704 w 5119090"/>
              <a:gd name="connsiteY2" fmla="*/ 815032 h 4142676"/>
              <a:gd name="connsiteX3" fmla="*/ 5119090 w 5119090"/>
              <a:gd name="connsiteY3" fmla="*/ 2118754 h 4142676"/>
              <a:gd name="connsiteX4" fmla="*/ 4869467 w 5119090"/>
              <a:gd name="connsiteY4" fmla="*/ 3634494 h 4142676"/>
              <a:gd name="connsiteX5" fmla="*/ 3575630 w 5119090"/>
              <a:gd name="connsiteY5" fmla="*/ 4131303 h 4142676"/>
              <a:gd name="connsiteX6" fmla="*/ 977861 w 5119090"/>
              <a:gd name="connsiteY6" fmla="*/ 3911529 h 4142676"/>
              <a:gd name="connsiteX7" fmla="*/ 73039 w 5119090"/>
              <a:gd name="connsiteY7" fmla="*/ 3313039 h 4142676"/>
              <a:gd name="connsiteX8" fmla="*/ 159642 w 5119090"/>
              <a:gd name="connsiteY8" fmla="*/ 1290513 h 4142676"/>
              <a:gd name="connsiteX9" fmla="*/ 986959 w 5119090"/>
              <a:gd name="connsiteY9" fmla="*/ 590018 h 4142676"/>
              <a:gd name="connsiteX10" fmla="*/ 1004891 w 5119090"/>
              <a:gd name="connsiteY10" fmla="*/ 0 h 4142676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641704 w 5119090"/>
              <a:gd name="connsiteY2" fmla="*/ 815032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5119090"/>
              <a:gd name="connsiteY0" fmla="*/ 0 h 4145018"/>
              <a:gd name="connsiteX1" fmla="*/ 1616609 w 5119090"/>
              <a:gd name="connsiteY1" fmla="*/ 571743 h 4145018"/>
              <a:gd name="connsiteX2" fmla="*/ 4469426 w 5119090"/>
              <a:gd name="connsiteY2" fmla="*/ 735519 h 4145018"/>
              <a:gd name="connsiteX3" fmla="*/ 5119090 w 5119090"/>
              <a:gd name="connsiteY3" fmla="*/ 2118754 h 4145018"/>
              <a:gd name="connsiteX4" fmla="*/ 4736945 w 5119090"/>
              <a:gd name="connsiteY4" fmla="*/ 3594737 h 4145018"/>
              <a:gd name="connsiteX5" fmla="*/ 3575630 w 5119090"/>
              <a:gd name="connsiteY5" fmla="*/ 4131303 h 4145018"/>
              <a:gd name="connsiteX6" fmla="*/ 977861 w 5119090"/>
              <a:gd name="connsiteY6" fmla="*/ 3911529 h 4145018"/>
              <a:gd name="connsiteX7" fmla="*/ 73039 w 5119090"/>
              <a:gd name="connsiteY7" fmla="*/ 3313039 h 4145018"/>
              <a:gd name="connsiteX8" fmla="*/ 159642 w 5119090"/>
              <a:gd name="connsiteY8" fmla="*/ 1290513 h 4145018"/>
              <a:gd name="connsiteX9" fmla="*/ 986959 w 5119090"/>
              <a:gd name="connsiteY9" fmla="*/ 590018 h 4145018"/>
              <a:gd name="connsiteX10" fmla="*/ 1004891 w 5119090"/>
              <a:gd name="connsiteY10" fmla="*/ 0 h 4145018"/>
              <a:gd name="connsiteX0" fmla="*/ 1004891 w 4986569"/>
              <a:gd name="connsiteY0" fmla="*/ 0 h 4145018"/>
              <a:gd name="connsiteX1" fmla="*/ 1616609 w 4986569"/>
              <a:gd name="connsiteY1" fmla="*/ 571743 h 4145018"/>
              <a:gd name="connsiteX2" fmla="*/ 4469426 w 4986569"/>
              <a:gd name="connsiteY2" fmla="*/ 735519 h 4145018"/>
              <a:gd name="connsiteX3" fmla="*/ 4986569 w 4986569"/>
              <a:gd name="connsiteY3" fmla="*/ 2118754 h 4145018"/>
              <a:gd name="connsiteX4" fmla="*/ 4736945 w 4986569"/>
              <a:gd name="connsiteY4" fmla="*/ 3594737 h 4145018"/>
              <a:gd name="connsiteX5" fmla="*/ 3575630 w 4986569"/>
              <a:gd name="connsiteY5" fmla="*/ 4131303 h 4145018"/>
              <a:gd name="connsiteX6" fmla="*/ 977861 w 4986569"/>
              <a:gd name="connsiteY6" fmla="*/ 3911529 h 4145018"/>
              <a:gd name="connsiteX7" fmla="*/ 73039 w 4986569"/>
              <a:gd name="connsiteY7" fmla="*/ 3313039 h 4145018"/>
              <a:gd name="connsiteX8" fmla="*/ 159642 w 4986569"/>
              <a:gd name="connsiteY8" fmla="*/ 1290513 h 4145018"/>
              <a:gd name="connsiteX9" fmla="*/ 986959 w 4986569"/>
              <a:gd name="connsiteY9" fmla="*/ 590018 h 4145018"/>
              <a:gd name="connsiteX10" fmla="*/ 1004891 w 4986569"/>
              <a:gd name="connsiteY10" fmla="*/ 0 h 4145018"/>
              <a:gd name="connsiteX0" fmla="*/ 1004891 w 4857980"/>
              <a:gd name="connsiteY0" fmla="*/ 0 h 4145018"/>
              <a:gd name="connsiteX1" fmla="*/ 1616609 w 4857980"/>
              <a:gd name="connsiteY1" fmla="*/ 571743 h 4145018"/>
              <a:gd name="connsiteX2" fmla="*/ 4469426 w 4857980"/>
              <a:gd name="connsiteY2" fmla="*/ 735519 h 4145018"/>
              <a:gd name="connsiteX3" fmla="*/ 4736945 w 4857980"/>
              <a:gd name="connsiteY3" fmla="*/ 3594737 h 4145018"/>
              <a:gd name="connsiteX4" fmla="*/ 3575630 w 4857980"/>
              <a:gd name="connsiteY4" fmla="*/ 4131303 h 4145018"/>
              <a:gd name="connsiteX5" fmla="*/ 977861 w 4857980"/>
              <a:gd name="connsiteY5" fmla="*/ 3911529 h 4145018"/>
              <a:gd name="connsiteX6" fmla="*/ 73039 w 4857980"/>
              <a:gd name="connsiteY6" fmla="*/ 3313039 h 4145018"/>
              <a:gd name="connsiteX7" fmla="*/ 159642 w 4857980"/>
              <a:gd name="connsiteY7" fmla="*/ 1290513 h 4145018"/>
              <a:gd name="connsiteX8" fmla="*/ 986959 w 4857980"/>
              <a:gd name="connsiteY8" fmla="*/ 590018 h 4145018"/>
              <a:gd name="connsiteX9" fmla="*/ 1004891 w 4857980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775276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44528"/>
              <a:gd name="connsiteY0" fmla="*/ 0 h 4145018"/>
              <a:gd name="connsiteX1" fmla="*/ 1616609 w 4944528"/>
              <a:gd name="connsiteY1" fmla="*/ 571743 h 4145018"/>
              <a:gd name="connsiteX2" fmla="*/ 4641704 w 4944528"/>
              <a:gd name="connsiteY2" fmla="*/ 907797 h 4145018"/>
              <a:gd name="connsiteX3" fmla="*/ 4736945 w 4944528"/>
              <a:gd name="connsiteY3" fmla="*/ 3594737 h 4145018"/>
              <a:gd name="connsiteX4" fmla="*/ 3575630 w 4944528"/>
              <a:gd name="connsiteY4" fmla="*/ 4131303 h 4145018"/>
              <a:gd name="connsiteX5" fmla="*/ 977861 w 4944528"/>
              <a:gd name="connsiteY5" fmla="*/ 3911529 h 4145018"/>
              <a:gd name="connsiteX6" fmla="*/ 73039 w 4944528"/>
              <a:gd name="connsiteY6" fmla="*/ 3313039 h 4145018"/>
              <a:gd name="connsiteX7" fmla="*/ 159642 w 4944528"/>
              <a:gd name="connsiteY7" fmla="*/ 1290513 h 4145018"/>
              <a:gd name="connsiteX8" fmla="*/ 986959 w 4944528"/>
              <a:gd name="connsiteY8" fmla="*/ 590018 h 4145018"/>
              <a:gd name="connsiteX9" fmla="*/ 1004891 w 4944528"/>
              <a:gd name="connsiteY9" fmla="*/ 0 h 4145018"/>
              <a:gd name="connsiteX0" fmla="*/ 1004891 w 4938286"/>
              <a:gd name="connsiteY0" fmla="*/ 0 h 4156705"/>
              <a:gd name="connsiteX1" fmla="*/ 1616609 w 4938286"/>
              <a:gd name="connsiteY1" fmla="*/ 571743 h 4156705"/>
              <a:gd name="connsiteX2" fmla="*/ 4641704 w 4938286"/>
              <a:gd name="connsiteY2" fmla="*/ 907797 h 4156705"/>
              <a:gd name="connsiteX3" fmla="*/ 4723693 w 4938286"/>
              <a:gd name="connsiteY3" fmla="*/ 3409206 h 4156705"/>
              <a:gd name="connsiteX4" fmla="*/ 3575630 w 4938286"/>
              <a:gd name="connsiteY4" fmla="*/ 4131303 h 4156705"/>
              <a:gd name="connsiteX5" fmla="*/ 977861 w 4938286"/>
              <a:gd name="connsiteY5" fmla="*/ 3911529 h 4156705"/>
              <a:gd name="connsiteX6" fmla="*/ 73039 w 4938286"/>
              <a:gd name="connsiteY6" fmla="*/ 3313039 h 4156705"/>
              <a:gd name="connsiteX7" fmla="*/ 159642 w 4938286"/>
              <a:gd name="connsiteY7" fmla="*/ 1290513 h 4156705"/>
              <a:gd name="connsiteX8" fmla="*/ 986959 w 4938286"/>
              <a:gd name="connsiteY8" fmla="*/ 590018 h 4156705"/>
              <a:gd name="connsiteX9" fmla="*/ 1004891 w 493828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907797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64496"/>
              <a:gd name="connsiteY0" fmla="*/ 0 h 4156705"/>
              <a:gd name="connsiteX1" fmla="*/ 1616609 w 4964496"/>
              <a:gd name="connsiteY1" fmla="*/ 571743 h 4156705"/>
              <a:gd name="connsiteX2" fmla="*/ 4641704 w 4964496"/>
              <a:gd name="connsiteY2" fmla="*/ 881293 h 4156705"/>
              <a:gd name="connsiteX3" fmla="*/ 4723693 w 4964496"/>
              <a:gd name="connsiteY3" fmla="*/ 3409206 h 4156705"/>
              <a:gd name="connsiteX4" fmla="*/ 3575630 w 4964496"/>
              <a:gd name="connsiteY4" fmla="*/ 4131303 h 4156705"/>
              <a:gd name="connsiteX5" fmla="*/ 977861 w 4964496"/>
              <a:gd name="connsiteY5" fmla="*/ 3911529 h 4156705"/>
              <a:gd name="connsiteX6" fmla="*/ 73039 w 4964496"/>
              <a:gd name="connsiteY6" fmla="*/ 3313039 h 4156705"/>
              <a:gd name="connsiteX7" fmla="*/ 159642 w 4964496"/>
              <a:gd name="connsiteY7" fmla="*/ 1290513 h 4156705"/>
              <a:gd name="connsiteX8" fmla="*/ 986959 w 4964496"/>
              <a:gd name="connsiteY8" fmla="*/ 590018 h 4156705"/>
              <a:gd name="connsiteX9" fmla="*/ 1004891 w 4964496"/>
              <a:gd name="connsiteY9" fmla="*/ 0 h 4156705"/>
              <a:gd name="connsiteX0" fmla="*/ 1004891 w 4938200"/>
              <a:gd name="connsiteY0" fmla="*/ 0 h 4156705"/>
              <a:gd name="connsiteX1" fmla="*/ 1616609 w 4938200"/>
              <a:gd name="connsiteY1" fmla="*/ 571743 h 4156705"/>
              <a:gd name="connsiteX2" fmla="*/ 4641704 w 4938200"/>
              <a:gd name="connsiteY2" fmla="*/ 881293 h 4156705"/>
              <a:gd name="connsiteX3" fmla="*/ 4723693 w 4938200"/>
              <a:gd name="connsiteY3" fmla="*/ 3409206 h 4156705"/>
              <a:gd name="connsiteX4" fmla="*/ 3575630 w 4938200"/>
              <a:gd name="connsiteY4" fmla="*/ 4131303 h 4156705"/>
              <a:gd name="connsiteX5" fmla="*/ 977861 w 4938200"/>
              <a:gd name="connsiteY5" fmla="*/ 3911529 h 4156705"/>
              <a:gd name="connsiteX6" fmla="*/ 73039 w 4938200"/>
              <a:gd name="connsiteY6" fmla="*/ 3313039 h 4156705"/>
              <a:gd name="connsiteX7" fmla="*/ 159642 w 4938200"/>
              <a:gd name="connsiteY7" fmla="*/ 1290513 h 4156705"/>
              <a:gd name="connsiteX8" fmla="*/ 986959 w 4938200"/>
              <a:gd name="connsiteY8" fmla="*/ 590018 h 4156705"/>
              <a:gd name="connsiteX9" fmla="*/ 1004891 w 4938200"/>
              <a:gd name="connsiteY9" fmla="*/ 0 h 4156705"/>
              <a:gd name="connsiteX0" fmla="*/ 1004891 w 4931243"/>
              <a:gd name="connsiteY0" fmla="*/ 0 h 4156705"/>
              <a:gd name="connsiteX1" fmla="*/ 1616609 w 4931243"/>
              <a:gd name="connsiteY1" fmla="*/ 571743 h 4156705"/>
              <a:gd name="connsiteX2" fmla="*/ 4628452 w 4931243"/>
              <a:gd name="connsiteY2" fmla="*/ 934302 h 4156705"/>
              <a:gd name="connsiteX3" fmla="*/ 4723693 w 4931243"/>
              <a:gd name="connsiteY3" fmla="*/ 3409206 h 4156705"/>
              <a:gd name="connsiteX4" fmla="*/ 3575630 w 4931243"/>
              <a:gd name="connsiteY4" fmla="*/ 4131303 h 4156705"/>
              <a:gd name="connsiteX5" fmla="*/ 977861 w 4931243"/>
              <a:gd name="connsiteY5" fmla="*/ 3911529 h 4156705"/>
              <a:gd name="connsiteX6" fmla="*/ 73039 w 4931243"/>
              <a:gd name="connsiteY6" fmla="*/ 3313039 h 4156705"/>
              <a:gd name="connsiteX7" fmla="*/ 159642 w 4931243"/>
              <a:gd name="connsiteY7" fmla="*/ 1290513 h 4156705"/>
              <a:gd name="connsiteX8" fmla="*/ 986959 w 4931243"/>
              <a:gd name="connsiteY8" fmla="*/ 590018 h 4156705"/>
              <a:gd name="connsiteX9" fmla="*/ 1004891 w 4931243"/>
              <a:gd name="connsiteY9" fmla="*/ 0 h 4156705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04891 w 4931243"/>
              <a:gd name="connsiteY0" fmla="*/ 0 h 4175448"/>
              <a:gd name="connsiteX1" fmla="*/ 1616609 w 4931243"/>
              <a:gd name="connsiteY1" fmla="*/ 571743 h 4175448"/>
              <a:gd name="connsiteX2" fmla="*/ 4628452 w 4931243"/>
              <a:gd name="connsiteY2" fmla="*/ 934302 h 4175448"/>
              <a:gd name="connsiteX3" fmla="*/ 4723693 w 4931243"/>
              <a:gd name="connsiteY3" fmla="*/ 3409206 h 4175448"/>
              <a:gd name="connsiteX4" fmla="*/ 3575630 w 4931243"/>
              <a:gd name="connsiteY4" fmla="*/ 4131303 h 4175448"/>
              <a:gd name="connsiteX5" fmla="*/ 858591 w 4931243"/>
              <a:gd name="connsiteY5" fmla="*/ 3991042 h 4175448"/>
              <a:gd name="connsiteX6" fmla="*/ 73039 w 4931243"/>
              <a:gd name="connsiteY6" fmla="*/ 3313039 h 4175448"/>
              <a:gd name="connsiteX7" fmla="*/ 159642 w 4931243"/>
              <a:gd name="connsiteY7" fmla="*/ 1290513 h 4175448"/>
              <a:gd name="connsiteX8" fmla="*/ 986959 w 4931243"/>
              <a:gd name="connsiteY8" fmla="*/ 590018 h 4175448"/>
              <a:gd name="connsiteX9" fmla="*/ 1004891 w 4931243"/>
              <a:gd name="connsiteY9" fmla="*/ 0 h 4175448"/>
              <a:gd name="connsiteX0" fmla="*/ 1010726 w 4937078"/>
              <a:gd name="connsiteY0" fmla="*/ 0 h 4175448"/>
              <a:gd name="connsiteX1" fmla="*/ 1622444 w 4937078"/>
              <a:gd name="connsiteY1" fmla="*/ 571743 h 4175448"/>
              <a:gd name="connsiteX2" fmla="*/ 4634287 w 4937078"/>
              <a:gd name="connsiteY2" fmla="*/ 934302 h 4175448"/>
              <a:gd name="connsiteX3" fmla="*/ 4729528 w 4937078"/>
              <a:gd name="connsiteY3" fmla="*/ 3409206 h 4175448"/>
              <a:gd name="connsiteX4" fmla="*/ 3581465 w 4937078"/>
              <a:gd name="connsiteY4" fmla="*/ 4131303 h 4175448"/>
              <a:gd name="connsiteX5" fmla="*/ 864426 w 4937078"/>
              <a:gd name="connsiteY5" fmla="*/ 3991042 h 4175448"/>
              <a:gd name="connsiteX6" fmla="*/ 78874 w 4937078"/>
              <a:gd name="connsiteY6" fmla="*/ 3313039 h 4175448"/>
              <a:gd name="connsiteX7" fmla="*/ 165477 w 4937078"/>
              <a:gd name="connsiteY7" fmla="*/ 1290513 h 4175448"/>
              <a:gd name="connsiteX8" fmla="*/ 992794 w 4937078"/>
              <a:gd name="connsiteY8" fmla="*/ 590018 h 4175448"/>
              <a:gd name="connsiteX9" fmla="*/ 1010726 w 4937078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10726 w 4961247"/>
              <a:gd name="connsiteY0" fmla="*/ 0 h 4175448"/>
              <a:gd name="connsiteX1" fmla="*/ 1648693 w 4961247"/>
              <a:gd name="connsiteY1" fmla="*/ 574434 h 4175448"/>
              <a:gd name="connsiteX2" fmla="*/ 4634287 w 4961247"/>
              <a:gd name="connsiteY2" fmla="*/ 934302 h 4175448"/>
              <a:gd name="connsiteX3" fmla="*/ 4729528 w 4961247"/>
              <a:gd name="connsiteY3" fmla="*/ 3409206 h 4175448"/>
              <a:gd name="connsiteX4" fmla="*/ 3581465 w 4961247"/>
              <a:gd name="connsiteY4" fmla="*/ 4131303 h 4175448"/>
              <a:gd name="connsiteX5" fmla="*/ 864426 w 4961247"/>
              <a:gd name="connsiteY5" fmla="*/ 3991042 h 4175448"/>
              <a:gd name="connsiteX6" fmla="*/ 78874 w 4961247"/>
              <a:gd name="connsiteY6" fmla="*/ 3313039 h 4175448"/>
              <a:gd name="connsiteX7" fmla="*/ 165477 w 4961247"/>
              <a:gd name="connsiteY7" fmla="*/ 1290513 h 4175448"/>
              <a:gd name="connsiteX8" fmla="*/ 992794 w 4961247"/>
              <a:gd name="connsiteY8" fmla="*/ 590018 h 4175448"/>
              <a:gd name="connsiteX9" fmla="*/ 1010726 w 4961247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  <a:gd name="connsiteX0" fmla="*/ 1008299 w 4958820"/>
              <a:gd name="connsiteY0" fmla="*/ 0 h 4175448"/>
              <a:gd name="connsiteX1" fmla="*/ 1646266 w 4958820"/>
              <a:gd name="connsiteY1" fmla="*/ 574434 h 4175448"/>
              <a:gd name="connsiteX2" fmla="*/ 4631860 w 4958820"/>
              <a:gd name="connsiteY2" fmla="*/ 934302 h 4175448"/>
              <a:gd name="connsiteX3" fmla="*/ 4727101 w 4958820"/>
              <a:gd name="connsiteY3" fmla="*/ 3409206 h 4175448"/>
              <a:gd name="connsiteX4" fmla="*/ 3579038 w 4958820"/>
              <a:gd name="connsiteY4" fmla="*/ 4131303 h 4175448"/>
              <a:gd name="connsiteX5" fmla="*/ 861999 w 4958820"/>
              <a:gd name="connsiteY5" fmla="*/ 3991042 h 4175448"/>
              <a:gd name="connsiteX6" fmla="*/ 76447 w 4958820"/>
              <a:gd name="connsiteY6" fmla="*/ 3313039 h 4175448"/>
              <a:gd name="connsiteX7" fmla="*/ 163050 w 4958820"/>
              <a:gd name="connsiteY7" fmla="*/ 1290513 h 4175448"/>
              <a:gd name="connsiteX8" fmla="*/ 990367 w 4958820"/>
              <a:gd name="connsiteY8" fmla="*/ 590018 h 4175448"/>
              <a:gd name="connsiteX9" fmla="*/ 1008299 w 4958820"/>
              <a:gd name="connsiteY9" fmla="*/ 0 h 417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8820" h="4175448">
                <a:moveTo>
                  <a:pt x="1008299" y="0"/>
                </a:moveTo>
                <a:cubicBezTo>
                  <a:pt x="1080221" y="58905"/>
                  <a:pt x="1502689" y="357725"/>
                  <a:pt x="1646266" y="574434"/>
                </a:cubicBezTo>
                <a:cubicBezTo>
                  <a:pt x="1801987" y="585526"/>
                  <a:pt x="4118388" y="461840"/>
                  <a:pt x="4631860" y="934302"/>
                </a:cubicBezTo>
                <a:cubicBezTo>
                  <a:pt x="5145332" y="1406764"/>
                  <a:pt x="4955580" y="2313155"/>
                  <a:pt x="4727101" y="3409206"/>
                </a:cubicBezTo>
                <a:cubicBezTo>
                  <a:pt x="4578135" y="3975170"/>
                  <a:pt x="4223222" y="4034330"/>
                  <a:pt x="3579038" y="4131303"/>
                </a:cubicBezTo>
                <a:cubicBezTo>
                  <a:pt x="2934854" y="4228276"/>
                  <a:pt x="1597338" y="4158382"/>
                  <a:pt x="861999" y="3991042"/>
                </a:cubicBezTo>
                <a:cubicBezTo>
                  <a:pt x="557764" y="3888766"/>
                  <a:pt x="288603" y="3774523"/>
                  <a:pt x="76447" y="3313039"/>
                </a:cubicBezTo>
                <a:cubicBezTo>
                  <a:pt x="-73175" y="2826910"/>
                  <a:pt x="18982" y="1794318"/>
                  <a:pt x="163050" y="1290513"/>
                </a:cubicBezTo>
                <a:cubicBezTo>
                  <a:pt x="367640" y="666231"/>
                  <a:pt x="707145" y="617043"/>
                  <a:pt x="990367" y="590018"/>
                </a:cubicBezTo>
                <a:cubicBezTo>
                  <a:pt x="990367" y="590018"/>
                  <a:pt x="1038579" y="394709"/>
                  <a:pt x="1008299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0E92-DBCA-1A85-ECC0-77E9B6B0C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924" y="429930"/>
            <a:ext cx="6099840" cy="568512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dirty="0"/>
              <a:t>Compound words differ from other words which are not compounded. 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Compound words: the first word is usually stressed (pronounced somewhat louder and higher in pitch).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Non-compound words: the second word is stressed. </a:t>
            </a:r>
          </a:p>
          <a:p>
            <a:pPr algn="ctr">
              <a:lnSpc>
                <a:spcPct val="90000"/>
              </a:lnSpc>
            </a:pPr>
            <a:r>
              <a:rPr lang="en-US" sz="3500" dirty="0">
                <a:highlight>
                  <a:srgbClr val="FFFF00"/>
                </a:highlight>
              </a:rPr>
              <a:t>Try it :</a:t>
            </a:r>
            <a:r>
              <a:rPr lang="en-US" sz="3500" dirty="0"/>
              <a:t> </a:t>
            </a:r>
          </a:p>
          <a:p>
            <a:pPr algn="ctr">
              <a:lnSpc>
                <a:spcPct val="90000"/>
              </a:lnSpc>
            </a:pPr>
            <a:r>
              <a:rPr lang="en-US" sz="3500" dirty="0"/>
              <a:t>A </a:t>
            </a:r>
            <a:r>
              <a:rPr lang="en-US" sz="3500" i="1" u="sng" dirty="0">
                <a:highlight>
                  <a:srgbClr val="00FF00"/>
                </a:highlight>
              </a:rPr>
              <a:t>red</a:t>
            </a:r>
            <a:r>
              <a:rPr lang="en-US" sz="3500" i="1" dirty="0"/>
              <a:t>coat</a:t>
            </a:r>
            <a:r>
              <a:rPr lang="en-US" sz="3500" dirty="0"/>
              <a:t> vs a </a:t>
            </a:r>
            <a:r>
              <a:rPr lang="en-US" sz="3500" i="1" dirty="0"/>
              <a:t>red </a:t>
            </a:r>
            <a:r>
              <a:rPr lang="en-US" sz="3500" i="1" u="sng" dirty="0">
                <a:highlight>
                  <a:srgbClr val="00FF00"/>
                </a:highlight>
              </a:rPr>
              <a:t>coat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C48E9A-4F7B-BC04-FA77-EB179B9CDFD3}"/>
              </a:ext>
            </a:extLst>
          </p:cNvPr>
          <p:cNvSpPr txBox="1"/>
          <p:nvPr/>
        </p:nvSpPr>
        <p:spPr>
          <a:xfrm>
            <a:off x="9026198" y="587458"/>
            <a:ext cx="1309136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Rule 13 </a:t>
            </a:r>
          </a:p>
        </p:txBody>
      </p:sp>
    </p:spTree>
    <p:extLst>
      <p:ext uri="{BB962C8B-B14F-4D97-AF65-F5344CB8AC3E}">
        <p14:creationId xmlns:p14="http://schemas.microsoft.com/office/powerpoint/2010/main" val="212022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9F6AA32-13C2-415E-B4CB-5A6D2336A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hand writing on a blackboard&#10;&#10;Description automatically generated">
            <a:extLst>
              <a:ext uri="{FF2B5EF4-FFF2-40B4-BE49-F238E27FC236}">
                <a16:creationId xmlns:a16="http://schemas.microsoft.com/office/drawing/2014/main" id="{5AC25BE4-5003-D7BD-07B8-85A91E05E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86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0940C6F-9A54-410C-9BCD-203E8D97F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646C6CE-72A6-48A2-BAA1-A9BD9AE02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121080" y="0"/>
            <a:ext cx="7070920" cy="6858000"/>
          </a:xfrm>
          <a:custGeom>
            <a:avLst/>
            <a:gdLst>
              <a:gd name="connsiteX0" fmla="*/ 7430701 w 7551955"/>
              <a:gd name="connsiteY0" fmla="*/ 6858000 h 6858000"/>
              <a:gd name="connsiteX1" fmla="*/ 0 w 7551955"/>
              <a:gd name="connsiteY1" fmla="*/ 6858000 h 6858000"/>
              <a:gd name="connsiteX2" fmla="*/ 0 w 7551955"/>
              <a:gd name="connsiteY2" fmla="*/ 0 h 6858000"/>
              <a:gd name="connsiteX3" fmla="*/ 7505795 w 7551955"/>
              <a:gd name="connsiteY3" fmla="*/ 0 h 6858000"/>
              <a:gd name="connsiteX4" fmla="*/ 7520785 w 7551955"/>
              <a:gd name="connsiteY4" fmla="*/ 379063 h 6858000"/>
              <a:gd name="connsiteX5" fmla="*/ 7433327 w 7551955"/>
              <a:gd name="connsiteY5" fmla="*/ 68036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1955" h="6858000">
                <a:moveTo>
                  <a:pt x="7430701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7505795" y="0"/>
                </a:lnTo>
                <a:lnTo>
                  <a:pt x="7520785" y="379063"/>
                </a:lnTo>
                <a:cubicBezTo>
                  <a:pt x="7596581" y="2601669"/>
                  <a:pt x="7521128" y="5461844"/>
                  <a:pt x="7433327" y="6803646"/>
                </a:cubicBezTo>
                <a:close/>
              </a:path>
            </a:pathLst>
          </a:cu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6AFF5CE-B67C-4572-A244-872A4D90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791907" y="958118"/>
            <a:ext cx="4266483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DB6167-3BFB-0C4D-14AF-88E55599E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095" y="1589343"/>
            <a:ext cx="3065958" cy="26286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400" dirty="0"/>
              <a:t>Next week will be an evaluation time, be prepared!!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B69A980-D397-4383-991D-6DC2FB1C3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735556" y="935488"/>
            <a:ext cx="4587669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65ECCD1-CF5E-4EE6-837B-F9A6958B1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737159" y="912857"/>
            <a:ext cx="4266483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Content Placeholder 4" descr="Hands holding a tablet with icons&#10;&#10;Description automatically generated">
            <a:extLst>
              <a:ext uri="{FF2B5EF4-FFF2-40B4-BE49-F238E27FC236}">
                <a16:creationId xmlns:a16="http://schemas.microsoft.com/office/drawing/2014/main" id="{BC171BFF-4462-5C59-4333-58C11B2C2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539" r="1" b="1"/>
          <a:stretch/>
        </p:blipFill>
        <p:spPr>
          <a:xfrm>
            <a:off x="5607877" y="987036"/>
            <a:ext cx="6039627" cy="488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64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6FB0F23-3B45-4057-92D7-60A175991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372EEB-BC8B-106F-8283-F97A62BD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40" y="4670830"/>
            <a:ext cx="10658121" cy="9851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The Differences between Derivation and Inflection</a:t>
            </a:r>
          </a:p>
        </p:txBody>
      </p:sp>
      <p:sp>
        <p:nvSpPr>
          <p:cNvPr id="24" name="Freeform: Shape 17">
            <a:extLst>
              <a:ext uri="{FF2B5EF4-FFF2-40B4-BE49-F238E27FC236}">
                <a16:creationId xmlns:a16="http://schemas.microsoft.com/office/drawing/2014/main" id="{19953613-5A5A-4383-B8C2-6A202946F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4291217"/>
          </a:xfrm>
          <a:custGeom>
            <a:avLst/>
            <a:gdLst>
              <a:gd name="connsiteX0" fmla="*/ 11939278 w 12192000"/>
              <a:gd name="connsiteY0" fmla="*/ 4505678 h 4505788"/>
              <a:gd name="connsiteX1" fmla="*/ 11424827 w 12192000"/>
              <a:gd name="connsiteY1" fmla="*/ 4495007 h 4505788"/>
              <a:gd name="connsiteX2" fmla="*/ 10611484 w 12192000"/>
              <a:gd name="connsiteY2" fmla="*/ 4501297 h 4505788"/>
              <a:gd name="connsiteX3" fmla="*/ 1537138 w 12192000"/>
              <a:gd name="connsiteY3" fmla="*/ 4479019 h 4505788"/>
              <a:gd name="connsiteX4" fmla="*/ 113174 w 12192000"/>
              <a:gd name="connsiteY4" fmla="*/ 4461702 h 4505788"/>
              <a:gd name="connsiteX5" fmla="*/ 0 w 12192000"/>
              <a:gd name="connsiteY5" fmla="*/ 4459468 h 4505788"/>
              <a:gd name="connsiteX6" fmla="*/ 0 w 12192000"/>
              <a:gd name="connsiteY6" fmla="*/ 0 h 4505788"/>
              <a:gd name="connsiteX7" fmla="*/ 12192000 w 12192000"/>
              <a:gd name="connsiteY7" fmla="*/ 0 h 4505788"/>
              <a:gd name="connsiteX8" fmla="*/ 12192000 w 12192000"/>
              <a:gd name="connsiteY8" fmla="*/ 4499412 h 4505788"/>
              <a:gd name="connsiteX9" fmla="*/ 12183330 w 12192000"/>
              <a:gd name="connsiteY9" fmla="*/ 4500309 h 4505788"/>
              <a:gd name="connsiteX10" fmla="*/ 11983621 w 12192000"/>
              <a:gd name="connsiteY10" fmla="*/ 4505604 h 4505788"/>
              <a:gd name="connsiteX11" fmla="*/ 11939278 w 12192000"/>
              <a:gd name="connsiteY11" fmla="*/ 4505678 h 450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505788">
                <a:moveTo>
                  <a:pt x="11939278" y="4505678"/>
                </a:moveTo>
                <a:cubicBezTo>
                  <a:pt x="11817135" y="4504551"/>
                  <a:pt x="11574433" y="4495156"/>
                  <a:pt x="11424827" y="4495007"/>
                </a:cubicBezTo>
                <a:cubicBezTo>
                  <a:pt x="11139862" y="4494723"/>
                  <a:pt x="10930345" y="4504998"/>
                  <a:pt x="10611484" y="4501297"/>
                </a:cubicBezTo>
                <a:cubicBezTo>
                  <a:pt x="8176893" y="4532664"/>
                  <a:pt x="4168459" y="4370065"/>
                  <a:pt x="1537138" y="4479019"/>
                </a:cubicBezTo>
                <a:cubicBezTo>
                  <a:pt x="755355" y="4495523"/>
                  <a:pt x="519578" y="4472425"/>
                  <a:pt x="113174" y="4461702"/>
                </a:cubicBezTo>
                <a:lnTo>
                  <a:pt x="0" y="4459468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499412"/>
                </a:lnTo>
                <a:lnTo>
                  <a:pt x="12183330" y="4500309"/>
                </a:lnTo>
                <a:cubicBezTo>
                  <a:pt x="12145326" y="4501926"/>
                  <a:pt x="12084089" y="4500034"/>
                  <a:pt x="11983621" y="4505604"/>
                </a:cubicBezTo>
                <a:cubicBezTo>
                  <a:pt x="11971715" y="4505831"/>
                  <a:pt x="11956727" y="4505839"/>
                  <a:pt x="11939278" y="4505678"/>
                </a:cubicBezTo>
                <a:close/>
              </a:path>
            </a:pathLst>
          </a:cu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6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564EE64B-F12E-C345-8DA8-1E9518255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397" y="479603"/>
            <a:ext cx="9729700" cy="328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4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6FB0F23-3B45-4057-92D7-60A175991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66F3B-078E-F76D-483C-0C77B4D8A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40" y="4670830"/>
            <a:ext cx="10658121" cy="9851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The English Morpheme Tree Diagram</a:t>
            </a:r>
          </a:p>
        </p:txBody>
      </p:sp>
      <p:sp>
        <p:nvSpPr>
          <p:cNvPr id="23" name="Freeform: Shape 17">
            <a:extLst>
              <a:ext uri="{FF2B5EF4-FFF2-40B4-BE49-F238E27FC236}">
                <a16:creationId xmlns:a16="http://schemas.microsoft.com/office/drawing/2014/main" id="{19953613-5A5A-4383-B8C2-6A202946F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4291217"/>
          </a:xfrm>
          <a:custGeom>
            <a:avLst/>
            <a:gdLst>
              <a:gd name="connsiteX0" fmla="*/ 11939278 w 12192000"/>
              <a:gd name="connsiteY0" fmla="*/ 4505678 h 4505788"/>
              <a:gd name="connsiteX1" fmla="*/ 11424827 w 12192000"/>
              <a:gd name="connsiteY1" fmla="*/ 4495007 h 4505788"/>
              <a:gd name="connsiteX2" fmla="*/ 10611484 w 12192000"/>
              <a:gd name="connsiteY2" fmla="*/ 4501297 h 4505788"/>
              <a:gd name="connsiteX3" fmla="*/ 1537138 w 12192000"/>
              <a:gd name="connsiteY3" fmla="*/ 4479019 h 4505788"/>
              <a:gd name="connsiteX4" fmla="*/ 113174 w 12192000"/>
              <a:gd name="connsiteY4" fmla="*/ 4461702 h 4505788"/>
              <a:gd name="connsiteX5" fmla="*/ 0 w 12192000"/>
              <a:gd name="connsiteY5" fmla="*/ 4459468 h 4505788"/>
              <a:gd name="connsiteX6" fmla="*/ 0 w 12192000"/>
              <a:gd name="connsiteY6" fmla="*/ 0 h 4505788"/>
              <a:gd name="connsiteX7" fmla="*/ 12192000 w 12192000"/>
              <a:gd name="connsiteY7" fmla="*/ 0 h 4505788"/>
              <a:gd name="connsiteX8" fmla="*/ 12192000 w 12192000"/>
              <a:gd name="connsiteY8" fmla="*/ 4499412 h 4505788"/>
              <a:gd name="connsiteX9" fmla="*/ 12183330 w 12192000"/>
              <a:gd name="connsiteY9" fmla="*/ 4500309 h 4505788"/>
              <a:gd name="connsiteX10" fmla="*/ 11983621 w 12192000"/>
              <a:gd name="connsiteY10" fmla="*/ 4505604 h 4505788"/>
              <a:gd name="connsiteX11" fmla="*/ 11939278 w 12192000"/>
              <a:gd name="connsiteY11" fmla="*/ 4505678 h 450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505788">
                <a:moveTo>
                  <a:pt x="11939278" y="4505678"/>
                </a:moveTo>
                <a:cubicBezTo>
                  <a:pt x="11817135" y="4504551"/>
                  <a:pt x="11574433" y="4495156"/>
                  <a:pt x="11424827" y="4495007"/>
                </a:cubicBezTo>
                <a:cubicBezTo>
                  <a:pt x="11139862" y="4494723"/>
                  <a:pt x="10930345" y="4504998"/>
                  <a:pt x="10611484" y="4501297"/>
                </a:cubicBezTo>
                <a:cubicBezTo>
                  <a:pt x="8176893" y="4532664"/>
                  <a:pt x="4168459" y="4370065"/>
                  <a:pt x="1537138" y="4479019"/>
                </a:cubicBezTo>
                <a:cubicBezTo>
                  <a:pt x="755355" y="4495523"/>
                  <a:pt x="519578" y="4472425"/>
                  <a:pt x="113174" y="4461702"/>
                </a:cubicBezTo>
                <a:lnTo>
                  <a:pt x="0" y="4459468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499412"/>
                </a:lnTo>
                <a:lnTo>
                  <a:pt x="12183330" y="4500309"/>
                </a:lnTo>
                <a:cubicBezTo>
                  <a:pt x="12145326" y="4501926"/>
                  <a:pt x="12084089" y="4500034"/>
                  <a:pt x="11983621" y="4505604"/>
                </a:cubicBezTo>
                <a:cubicBezTo>
                  <a:pt x="11971715" y="4505831"/>
                  <a:pt x="11956727" y="4505839"/>
                  <a:pt x="11939278" y="4505678"/>
                </a:cubicBezTo>
                <a:close/>
              </a:path>
            </a:pathLst>
          </a:cu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6" descr="A person taking a picture of a person&#10;&#10;Description automatically generated">
            <a:extLst>
              <a:ext uri="{FF2B5EF4-FFF2-40B4-BE49-F238E27FC236}">
                <a16:creationId xmlns:a16="http://schemas.microsoft.com/office/drawing/2014/main" id="{56AE51B9-A590-A9F2-7971-98263F94A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2217" y="479603"/>
            <a:ext cx="3994169" cy="3283773"/>
          </a:xfrm>
          <a:prstGeom prst="rect">
            <a:avLst/>
          </a:prstGeom>
        </p:spPr>
      </p:pic>
      <p:pic>
        <p:nvPicPr>
          <p:cNvPr id="5" name="Content Placeholder 4" descr="A diagram of a diagram&#10;&#10;Description automatically generated">
            <a:extLst>
              <a:ext uri="{FF2B5EF4-FFF2-40B4-BE49-F238E27FC236}">
                <a16:creationId xmlns:a16="http://schemas.microsoft.com/office/drawing/2014/main" id="{D2FD3529-E5E0-2F91-DBAB-AE9AE749F9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72" r="4391" b="2"/>
          <a:stretch/>
        </p:blipFill>
        <p:spPr>
          <a:xfrm>
            <a:off x="7094023" y="479603"/>
            <a:ext cx="3617349" cy="328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3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A3C86-E284-6624-B59A-59A46FF7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359" y="677193"/>
            <a:ext cx="7087553" cy="88014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/>
              <a:t>Morphological Processes -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2D671-277E-D40C-88F1-F09B5F415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63" y="1857375"/>
            <a:ext cx="11029950" cy="4323432"/>
          </a:xfrm>
        </p:spPr>
        <p:txBody>
          <a:bodyPr>
            <a:normAutofit/>
          </a:bodyPr>
          <a:lstStyle/>
          <a:p>
            <a:r>
              <a:rPr lang="en-US" dirty="0"/>
              <a:t>Rule : 1</a:t>
            </a:r>
          </a:p>
          <a:p>
            <a:endParaRPr lang="en-US" dirty="0"/>
          </a:p>
          <a:p>
            <a:endParaRPr lang="en-US"/>
          </a:p>
          <a:p>
            <a:r>
              <a:rPr lang="en-US" dirty="0"/>
              <a:t>These morphological process are sometimes productive:</a:t>
            </a:r>
          </a:p>
          <a:p>
            <a:r>
              <a:rPr lang="en-US" dirty="0"/>
              <a:t>	</a:t>
            </a:r>
            <a:r>
              <a:rPr lang="en-US" i="1" dirty="0"/>
              <a:t> verb + </a:t>
            </a:r>
            <a:r>
              <a:rPr lang="en-US" dirty="0"/>
              <a:t>-</a:t>
            </a:r>
            <a:r>
              <a:rPr lang="en-US" i="1" dirty="0"/>
              <a:t>able</a:t>
            </a:r>
            <a:r>
              <a:rPr lang="en-US" dirty="0"/>
              <a:t> to form </a:t>
            </a:r>
            <a:r>
              <a:rPr lang="en-US" dirty="0">
                <a:highlight>
                  <a:srgbClr val="FFFF00"/>
                </a:highlight>
              </a:rPr>
              <a:t>adjective</a:t>
            </a:r>
            <a:r>
              <a:rPr lang="en-US" dirty="0"/>
              <a:t> (able to be) </a:t>
            </a:r>
            <a:r>
              <a:rPr lang="en-US" dirty="0">
                <a:sym typeface="Wingdings" pitchFamily="2" charset="2"/>
              </a:rPr>
              <a:t> e.g., accept + able; adapt+ able, etc.</a:t>
            </a:r>
          </a:p>
          <a:p>
            <a:r>
              <a:rPr lang="en-US" dirty="0">
                <a:sym typeface="Wingdings" pitchFamily="2" charset="2"/>
              </a:rPr>
              <a:t>The formation of verb + able affixed to a new word : e.g., download + able, fax + 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ECC729-FFAB-3E91-6F12-70C2BFF944B4}"/>
              </a:ext>
            </a:extLst>
          </p:cNvPr>
          <p:cNvSpPr txBox="1"/>
          <p:nvPr/>
        </p:nvSpPr>
        <p:spPr>
          <a:xfrm>
            <a:off x="614363" y="2351157"/>
            <a:ext cx="1673856" cy="70788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Suffix - able</a:t>
            </a:r>
          </a:p>
        </p:txBody>
      </p:sp>
    </p:spTree>
    <p:extLst>
      <p:ext uri="{BB962C8B-B14F-4D97-AF65-F5344CB8AC3E}">
        <p14:creationId xmlns:p14="http://schemas.microsoft.com/office/powerpoint/2010/main" val="28757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DFC67-8BB7-BE57-7019-5F3932A08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566057"/>
            <a:ext cx="11125200" cy="558437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Prefix un- derives </a:t>
            </a:r>
            <a:r>
              <a:rPr lang="en-US" dirty="0">
                <a:highlight>
                  <a:srgbClr val="FFFF00"/>
                </a:highlight>
              </a:rPr>
              <a:t>same class </a:t>
            </a:r>
            <a:r>
              <a:rPr lang="en-US" dirty="0"/>
              <a:t>words, for instance: </a:t>
            </a:r>
            <a:r>
              <a:rPr lang="en-US" i="1" dirty="0"/>
              <a:t>unafraid</a:t>
            </a:r>
            <a:r>
              <a:rPr lang="en-US" dirty="0"/>
              <a:t>, </a:t>
            </a:r>
            <a:r>
              <a:rPr lang="en-US" i="1" dirty="0"/>
              <a:t>unfit</a:t>
            </a:r>
            <a:r>
              <a:rPr lang="en-US" dirty="0"/>
              <a:t>, </a:t>
            </a:r>
            <a:r>
              <a:rPr lang="en-US" i="1" dirty="0"/>
              <a:t>unrealistic</a:t>
            </a:r>
            <a:r>
              <a:rPr lang="en-US" dirty="0"/>
              <a:t> and so on.</a:t>
            </a:r>
          </a:p>
          <a:p>
            <a:r>
              <a:rPr lang="en-US" dirty="0"/>
              <a:t>It also applies to </a:t>
            </a:r>
            <a:r>
              <a:rPr lang="en-US" dirty="0">
                <a:highlight>
                  <a:srgbClr val="FFFF00"/>
                </a:highlight>
              </a:rPr>
              <a:t>derived adjective words </a:t>
            </a:r>
            <a:r>
              <a:rPr lang="en-US" dirty="0"/>
              <a:t>: </a:t>
            </a:r>
          </a:p>
          <a:p>
            <a:r>
              <a:rPr lang="en-US" dirty="0"/>
              <a:t>	such as :</a:t>
            </a:r>
          </a:p>
          <a:p>
            <a:r>
              <a:rPr lang="en-US" dirty="0"/>
              <a:t>	</a:t>
            </a:r>
            <a:r>
              <a:rPr lang="en-US" i="1" dirty="0"/>
              <a:t>un + believe + able  		un + like + able</a:t>
            </a:r>
          </a:p>
          <a:p>
            <a:r>
              <a:rPr lang="en-US" i="1" dirty="0"/>
              <a:t>	un + pick + up +able 		un + download + able</a:t>
            </a:r>
          </a:p>
          <a:p>
            <a:r>
              <a:rPr lang="en-US" dirty="0"/>
              <a:t>We know the words : happy </a:t>
            </a:r>
            <a:r>
              <a:rPr lang="en-US" dirty="0">
                <a:sym typeface="Wingdings" pitchFamily="2" charset="2"/>
              </a:rPr>
              <a:t> unhappy; coward  cowardly</a:t>
            </a:r>
          </a:p>
          <a:p>
            <a:r>
              <a:rPr lang="en-US" dirty="0"/>
              <a:t>But not for these words :</a:t>
            </a:r>
          </a:p>
          <a:p>
            <a:r>
              <a:rPr lang="en-US" dirty="0">
                <a:sym typeface="Wingdings" pitchFamily="2" charset="2"/>
              </a:rPr>
              <a:t>	</a:t>
            </a:r>
            <a:r>
              <a:rPr lang="en-US" i="1" dirty="0">
                <a:sym typeface="Wingdings" pitchFamily="2" charset="2"/>
              </a:rPr>
              <a:t>sad</a:t>
            </a:r>
            <a:r>
              <a:rPr lang="en-US" dirty="0">
                <a:sym typeface="Wingdings" pitchFamily="2" charset="2"/>
              </a:rPr>
              <a:t>  *</a:t>
            </a:r>
            <a:r>
              <a:rPr lang="en-US" i="1" dirty="0" err="1">
                <a:sym typeface="Wingdings" pitchFamily="2" charset="2"/>
              </a:rPr>
              <a:t>unsad</a:t>
            </a:r>
            <a:r>
              <a:rPr lang="en-US" dirty="0">
                <a:sym typeface="Wingdings" pitchFamily="2" charset="2"/>
              </a:rPr>
              <a:t>; </a:t>
            </a:r>
            <a:r>
              <a:rPr lang="en-US" i="1" dirty="0">
                <a:sym typeface="Wingdings" pitchFamily="2" charset="2"/>
              </a:rPr>
              <a:t>brave</a:t>
            </a:r>
            <a:r>
              <a:rPr lang="en-US" dirty="0">
                <a:sym typeface="Wingdings" pitchFamily="2" charset="2"/>
              </a:rPr>
              <a:t>  *</a:t>
            </a:r>
            <a:r>
              <a:rPr lang="en-US" i="1" dirty="0" err="1">
                <a:sym typeface="Wingdings" pitchFamily="2" charset="2"/>
              </a:rPr>
              <a:t>unbrave</a:t>
            </a:r>
            <a:r>
              <a:rPr lang="en-US" dirty="0">
                <a:sym typeface="Wingdings" pitchFamily="2" charset="2"/>
              </a:rPr>
              <a:t>; </a:t>
            </a:r>
            <a:r>
              <a:rPr lang="en-US" i="1" dirty="0">
                <a:sym typeface="Wingdings" pitchFamily="2" charset="2"/>
              </a:rPr>
              <a:t>obvious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i="1" dirty="0">
                <a:sym typeface="Wingdings" pitchFamily="2" charset="2"/>
              </a:rPr>
              <a:t>unobvious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It seems to note that un- is productive mostly with </a:t>
            </a:r>
            <a:r>
              <a:rPr lang="en-US" dirty="0">
                <a:highlight>
                  <a:srgbClr val="FFFF00"/>
                </a:highlight>
              </a:rPr>
              <a:t>the derived adjective words from verbs.</a:t>
            </a:r>
          </a:p>
          <a:p>
            <a:r>
              <a:rPr lang="en-US" dirty="0"/>
              <a:t>	</a:t>
            </a:r>
            <a:r>
              <a:rPr lang="en-US" i="1" dirty="0" err="1"/>
              <a:t>un+enlightened</a:t>
            </a:r>
            <a:r>
              <a:rPr lang="en-US" dirty="0"/>
              <a:t>; </a:t>
            </a:r>
            <a:r>
              <a:rPr lang="en-US" i="1" dirty="0" err="1"/>
              <a:t>un+simplified</a:t>
            </a:r>
            <a:r>
              <a:rPr lang="en-US" dirty="0"/>
              <a:t>; </a:t>
            </a:r>
            <a:r>
              <a:rPr lang="en-US" i="1" dirty="0"/>
              <a:t>uncharacterized </a:t>
            </a:r>
            <a:r>
              <a:rPr lang="en-US" dirty="0"/>
              <a:t>--- give us more examples!!!!</a:t>
            </a:r>
          </a:p>
          <a:p>
            <a:r>
              <a:rPr lang="en-US" dirty="0"/>
              <a:t>Unacceptable </a:t>
            </a:r>
            <a:r>
              <a:rPr lang="en-US" i="1" dirty="0"/>
              <a:t>un- </a:t>
            </a:r>
            <a:r>
              <a:rPr lang="en-US" dirty="0"/>
              <a:t>forms are generally monosyllabic like *</a:t>
            </a:r>
            <a:r>
              <a:rPr lang="en-US" dirty="0" err="1"/>
              <a:t>ungood</a:t>
            </a:r>
            <a:r>
              <a:rPr lang="en-US" dirty="0"/>
              <a:t>, *</a:t>
            </a:r>
            <a:r>
              <a:rPr lang="en-US" dirty="0" err="1"/>
              <a:t>unsad</a:t>
            </a:r>
            <a:r>
              <a:rPr lang="en-US" dirty="0"/>
              <a:t>, *</a:t>
            </a:r>
            <a:r>
              <a:rPr lang="en-US" dirty="0" err="1"/>
              <a:t>ungreat</a:t>
            </a:r>
            <a:r>
              <a:rPr lang="en-US" dirty="0"/>
              <a:t> …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5525FC-F5C8-6846-EB92-3067C02493EC}"/>
              </a:ext>
            </a:extLst>
          </p:cNvPr>
          <p:cNvSpPr txBox="1"/>
          <p:nvPr/>
        </p:nvSpPr>
        <p:spPr>
          <a:xfrm>
            <a:off x="10190899" y="566057"/>
            <a:ext cx="1413272" cy="132343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Rule 2:</a:t>
            </a:r>
          </a:p>
          <a:p>
            <a:r>
              <a:rPr lang="en-US" sz="4000" dirty="0"/>
              <a:t>prefix un-</a:t>
            </a:r>
          </a:p>
        </p:txBody>
      </p:sp>
      <p:pic>
        <p:nvPicPr>
          <p:cNvPr id="8" name="Picture 7" descr="A white person leaning on a magnifying glass&#10;&#10;Description automatically generated">
            <a:extLst>
              <a:ext uri="{FF2B5EF4-FFF2-40B4-BE49-F238E27FC236}">
                <a16:creationId xmlns:a16="http://schemas.microsoft.com/office/drawing/2014/main" id="{027D6694-E154-6AD4-9381-67B2DB565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847" y="2816350"/>
            <a:ext cx="2807052" cy="18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6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AD972-2515-9261-E8A1-DABB035B5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908" y="442913"/>
            <a:ext cx="8655842" cy="590073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Add to verbs to produce a noun meaning “one who does” giving us nearly productive morphological rules. </a:t>
            </a:r>
          </a:p>
          <a:p>
            <a:r>
              <a:rPr lang="en-US" dirty="0"/>
              <a:t>	For instance: </a:t>
            </a:r>
          </a:p>
          <a:p>
            <a:r>
              <a:rPr lang="en-US" dirty="0"/>
              <a:t>	examine + -er </a:t>
            </a:r>
            <a:r>
              <a:rPr lang="en-US" dirty="0">
                <a:sym typeface="Wingdings" pitchFamily="2" charset="2"/>
              </a:rPr>
              <a:t>examiner</a:t>
            </a:r>
            <a:endParaRPr lang="en-US" dirty="0"/>
          </a:p>
          <a:p>
            <a:r>
              <a:rPr lang="en-US" dirty="0"/>
              <a:t>	what else…?</a:t>
            </a:r>
          </a:p>
          <a:p>
            <a:r>
              <a:rPr lang="en-US" dirty="0"/>
              <a:t>Not with ”nouns” such as a </a:t>
            </a:r>
            <a:r>
              <a:rPr lang="en-US" i="1" dirty="0" err="1"/>
              <a:t>chairer</a:t>
            </a:r>
            <a:r>
              <a:rPr lang="en-US" dirty="0"/>
              <a:t>, meaning “one who chairs”</a:t>
            </a:r>
          </a:p>
          <a:p>
            <a:r>
              <a:rPr lang="en-US" dirty="0"/>
              <a:t>The other rules means “more”. </a:t>
            </a:r>
          </a:p>
          <a:p>
            <a:r>
              <a:rPr lang="en-US" dirty="0"/>
              <a:t>	for instance: </a:t>
            </a:r>
          </a:p>
          <a:p>
            <a:r>
              <a:rPr lang="en-US" dirty="0"/>
              <a:t>	greedy + -er </a:t>
            </a:r>
            <a:r>
              <a:rPr lang="en-US" dirty="0">
                <a:sym typeface="Wingdings" pitchFamily="2" charset="2"/>
              </a:rPr>
              <a:t> greedier </a:t>
            </a:r>
          </a:p>
          <a:p>
            <a:r>
              <a:rPr lang="en-US" dirty="0">
                <a:sym typeface="Wingdings" pitchFamily="2" charset="2"/>
              </a:rPr>
              <a:t>	clever + er  clever</a:t>
            </a:r>
          </a:p>
          <a:p>
            <a:r>
              <a:rPr lang="en-US" dirty="0">
                <a:sym typeface="Wingdings" pitchFamily="2" charset="2"/>
              </a:rPr>
              <a:t>	what else …? </a:t>
            </a:r>
          </a:p>
          <a:p>
            <a:r>
              <a:rPr lang="en-US" dirty="0"/>
              <a:t>But not for these words : </a:t>
            </a:r>
          </a:p>
          <a:p>
            <a:r>
              <a:rPr lang="en-US" dirty="0"/>
              <a:t>	beautiful + er </a:t>
            </a:r>
            <a:r>
              <a:rPr lang="en-US" dirty="0">
                <a:sym typeface="Wingdings" pitchFamily="2" charset="2"/>
              </a:rPr>
              <a:t> *</a:t>
            </a:r>
            <a:r>
              <a:rPr lang="en-US" dirty="0" err="1">
                <a:sym typeface="Wingdings" pitchFamily="2" charset="2"/>
              </a:rPr>
              <a:t>beautifuler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	curious + er  *curiouser </a:t>
            </a:r>
          </a:p>
          <a:p>
            <a:r>
              <a:rPr lang="en-US" sz="5600" dirty="0">
                <a:sym typeface="Wingdings" pitchFamily="2" charset="2"/>
              </a:rPr>
              <a:t>Why?</a:t>
            </a:r>
          </a:p>
          <a:p>
            <a:r>
              <a:rPr lang="en-US" dirty="0">
                <a:sym typeface="Wingdings" pitchFamily="2" charset="2"/>
              </a:rPr>
              <a:t>The more syllables a word has, the less likely –er will work and the word “more” is required.	</a:t>
            </a:r>
            <a:endParaRPr lang="en-US" dirty="0"/>
          </a:p>
        </p:txBody>
      </p:sp>
      <p:sp>
        <p:nvSpPr>
          <p:cNvPr id="4" name="Left Bracket 3">
            <a:extLst>
              <a:ext uri="{FF2B5EF4-FFF2-40B4-BE49-F238E27FC236}">
                <a16:creationId xmlns:a16="http://schemas.microsoft.com/office/drawing/2014/main" id="{463559CC-FEDA-4EE0-23E4-42407F3035C5}"/>
              </a:ext>
            </a:extLst>
          </p:cNvPr>
          <p:cNvSpPr/>
          <p:nvPr/>
        </p:nvSpPr>
        <p:spPr>
          <a:xfrm>
            <a:off x="2668021" y="740229"/>
            <a:ext cx="391886" cy="5279571"/>
          </a:xfrm>
          <a:prstGeom prst="leftBracket">
            <a:avLst/>
          </a:prstGeom>
          <a:ln w="920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9A66A6-9484-C61B-3CE6-257AA8B91C35}"/>
              </a:ext>
            </a:extLst>
          </p:cNvPr>
          <p:cNvSpPr txBox="1"/>
          <p:nvPr/>
        </p:nvSpPr>
        <p:spPr>
          <a:xfrm>
            <a:off x="692112" y="2380569"/>
            <a:ext cx="1665325" cy="132343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Rule 3:</a:t>
            </a:r>
          </a:p>
          <a:p>
            <a:r>
              <a:rPr lang="en-US" sz="4000" dirty="0"/>
              <a:t>Affix -er </a:t>
            </a:r>
          </a:p>
        </p:txBody>
      </p:sp>
    </p:spTree>
    <p:extLst>
      <p:ext uri="{BB962C8B-B14F-4D97-AF65-F5344CB8AC3E}">
        <p14:creationId xmlns:p14="http://schemas.microsoft.com/office/powerpoint/2010/main" val="50216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05A7E-52D4-5BD8-F01D-0285FE046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614363"/>
            <a:ext cx="11115675" cy="5572125"/>
          </a:xfrm>
        </p:spPr>
        <p:txBody>
          <a:bodyPr/>
          <a:lstStyle/>
          <a:p>
            <a:r>
              <a:rPr lang="en-US" dirty="0"/>
              <a:t>In terms of morphological complex words, we can in most cases predict the meaning based on the meaning of the morpheme. </a:t>
            </a:r>
          </a:p>
          <a:p>
            <a:r>
              <a:rPr lang="en-US" dirty="0"/>
              <a:t>What do these morpheme: -er, -able, un- mean?</a:t>
            </a:r>
          </a:p>
          <a:p>
            <a:r>
              <a:rPr lang="en-US" dirty="0"/>
              <a:t>What about these words, can you guess the meaning based on the morpheme?</a:t>
            </a:r>
          </a:p>
          <a:p>
            <a:r>
              <a:rPr lang="en-US" dirty="0"/>
              <a:t>	for instance:</a:t>
            </a:r>
          </a:p>
          <a:p>
            <a:r>
              <a:rPr lang="en-US" dirty="0"/>
              <a:t>	</a:t>
            </a:r>
            <a:r>
              <a:rPr lang="en-US" i="1" dirty="0"/>
              <a:t>unloosen</a:t>
            </a:r>
            <a:r>
              <a:rPr lang="en-US" dirty="0"/>
              <a:t> means </a:t>
            </a:r>
          </a:p>
          <a:p>
            <a:r>
              <a:rPr lang="en-US" dirty="0"/>
              <a:t>	</a:t>
            </a:r>
            <a:r>
              <a:rPr lang="en-US" i="1" dirty="0"/>
              <a:t>undo</a:t>
            </a:r>
            <a:r>
              <a:rPr lang="en-US" dirty="0"/>
              <a:t> means `</a:t>
            </a:r>
          </a:p>
          <a:p>
            <a:r>
              <a:rPr lang="en-US" dirty="0"/>
              <a:t>	</a:t>
            </a:r>
            <a:r>
              <a:rPr lang="en-US" i="1" dirty="0"/>
              <a:t>unearth</a:t>
            </a:r>
            <a:r>
              <a:rPr lang="en-US" dirty="0"/>
              <a:t> means </a:t>
            </a:r>
          </a:p>
          <a:p>
            <a:r>
              <a:rPr lang="en-US" dirty="0"/>
              <a:t>	</a:t>
            </a:r>
            <a:r>
              <a:rPr lang="en-US" i="1" dirty="0"/>
              <a:t>untread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EF054B-D17B-2F74-C96C-13B45E96D055}"/>
              </a:ext>
            </a:extLst>
          </p:cNvPr>
          <p:cNvSpPr txBox="1"/>
          <p:nvPr/>
        </p:nvSpPr>
        <p:spPr>
          <a:xfrm>
            <a:off x="3486151" y="3543300"/>
            <a:ext cx="1853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“</a:t>
            </a:r>
            <a:r>
              <a:rPr lang="en-US" sz="3200" b="1" dirty="0"/>
              <a:t>let loose, loosen</a:t>
            </a:r>
            <a:r>
              <a:rPr lang="en-US" sz="3200" dirty="0"/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EE1CDF-8041-A53B-CE93-9710AC3073A3}"/>
              </a:ext>
            </a:extLst>
          </p:cNvPr>
          <p:cNvSpPr txBox="1"/>
          <p:nvPr/>
        </p:nvSpPr>
        <p:spPr>
          <a:xfrm>
            <a:off x="3486151" y="4155637"/>
            <a:ext cx="1637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“</a:t>
            </a:r>
            <a:r>
              <a:rPr lang="en-US" sz="3200" b="1" dirty="0"/>
              <a:t>reverse doing</a:t>
            </a:r>
            <a:r>
              <a:rPr lang="en-US" sz="3200" dirty="0"/>
              <a:t>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0B63A6-EA7A-1FAB-03F5-C1E921BCA21C}"/>
              </a:ext>
            </a:extLst>
          </p:cNvPr>
          <p:cNvSpPr txBox="1"/>
          <p:nvPr/>
        </p:nvSpPr>
        <p:spPr>
          <a:xfrm>
            <a:off x="3486151" y="4864894"/>
            <a:ext cx="957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“</a:t>
            </a:r>
            <a:r>
              <a:rPr lang="en-US" sz="3200" b="1" dirty="0"/>
              <a:t>dig up</a:t>
            </a:r>
            <a:r>
              <a:rPr lang="en-US" sz="3200" dirty="0"/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B0BF2-5A71-9E7E-3ED8-C5AAC719C546}"/>
              </a:ext>
            </a:extLst>
          </p:cNvPr>
          <p:cNvSpPr txBox="1"/>
          <p:nvPr/>
        </p:nvSpPr>
        <p:spPr>
          <a:xfrm>
            <a:off x="3486150" y="5449669"/>
            <a:ext cx="3679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“</a:t>
            </a:r>
            <a:r>
              <a:rPr lang="en-US" sz="3200" b="1" dirty="0"/>
              <a:t>go back through in the same steps</a:t>
            </a:r>
            <a:r>
              <a:rPr lang="en-US" sz="3200" dirty="0"/>
              <a:t>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2A6661-703E-1079-1FA0-A9B60FA9ECE5}"/>
              </a:ext>
            </a:extLst>
          </p:cNvPr>
          <p:cNvSpPr txBox="1"/>
          <p:nvPr/>
        </p:nvSpPr>
        <p:spPr>
          <a:xfrm>
            <a:off x="9968842" y="5449669"/>
            <a:ext cx="1665325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Rule 4: </a:t>
            </a:r>
          </a:p>
        </p:txBody>
      </p:sp>
    </p:spTree>
    <p:extLst>
      <p:ext uri="{BB962C8B-B14F-4D97-AF65-F5344CB8AC3E}">
        <p14:creationId xmlns:p14="http://schemas.microsoft.com/office/powerpoint/2010/main" val="226137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BE34-4AEA-0766-A10D-675A7C0E3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25" y="2501310"/>
            <a:ext cx="3937037" cy="141413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Exceptions and Suppletions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50EEB-5C98-66E8-D950-B0EC7E4B4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937" y="442913"/>
            <a:ext cx="6872287" cy="57721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Plural morphological rules –s do not apply to these words: </a:t>
            </a:r>
          </a:p>
          <a:p>
            <a:r>
              <a:rPr lang="en-US" dirty="0"/>
              <a:t>	examples: </a:t>
            </a:r>
          </a:p>
          <a:p>
            <a:r>
              <a:rPr lang="en-US" dirty="0"/>
              <a:t>	child, man, foot, mouse; what else ..</a:t>
            </a:r>
          </a:p>
          <a:p>
            <a:r>
              <a:rPr lang="en-US" dirty="0"/>
              <a:t>And to these producing past-tense words :</a:t>
            </a:r>
          </a:p>
          <a:p>
            <a:r>
              <a:rPr lang="en-US" dirty="0"/>
              <a:t>	example :</a:t>
            </a:r>
          </a:p>
          <a:p>
            <a:r>
              <a:rPr lang="en-US" dirty="0"/>
              <a:t>	go, sing, bring, run, think; what else…</a:t>
            </a:r>
          </a:p>
          <a:p>
            <a:r>
              <a:rPr lang="en-US" dirty="0"/>
              <a:t>The irregular words (plural and past forms) are called “</a:t>
            </a:r>
            <a:r>
              <a:rPr lang="en-US" dirty="0">
                <a:highlight>
                  <a:srgbClr val="FFFF00"/>
                </a:highlight>
              </a:rPr>
              <a:t>suppletion</a:t>
            </a:r>
            <a:r>
              <a:rPr lang="en-US" dirty="0"/>
              <a:t>” which are treated separately in the grammar and cannot be the same with </a:t>
            </a:r>
            <a:r>
              <a:rPr lang="en-US" i="1" dirty="0"/>
              <a:t>–ed </a:t>
            </a:r>
            <a:r>
              <a:rPr lang="en-US" dirty="0"/>
              <a:t>suffixes. </a:t>
            </a:r>
          </a:p>
          <a:p>
            <a:r>
              <a:rPr lang="en-US" dirty="0"/>
              <a:t>	* </a:t>
            </a:r>
            <a:r>
              <a:rPr lang="en-US" dirty="0" err="1"/>
              <a:t>goed</a:t>
            </a:r>
            <a:r>
              <a:rPr lang="en-US" dirty="0"/>
              <a:t>; *singed, *</a:t>
            </a:r>
            <a:r>
              <a:rPr lang="en-US" dirty="0" err="1"/>
              <a:t>bringed</a:t>
            </a:r>
            <a:r>
              <a:rPr lang="en-US" dirty="0"/>
              <a:t>, etc.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769449-7761-65F4-2783-58ABB1932155}"/>
              </a:ext>
            </a:extLst>
          </p:cNvPr>
          <p:cNvSpPr txBox="1"/>
          <p:nvPr/>
        </p:nvSpPr>
        <p:spPr>
          <a:xfrm>
            <a:off x="3549612" y="442913"/>
            <a:ext cx="1665325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Rule 5: </a:t>
            </a:r>
          </a:p>
        </p:txBody>
      </p:sp>
    </p:spTree>
    <p:extLst>
      <p:ext uri="{BB962C8B-B14F-4D97-AF65-F5344CB8AC3E}">
        <p14:creationId xmlns:p14="http://schemas.microsoft.com/office/powerpoint/2010/main" val="318562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hitchatVTI">
  <a:themeElements>
    <a:clrScheme name="AnalogousFromRegularSeedRightStep">
      <a:dk1>
        <a:srgbClr val="000000"/>
      </a:dk1>
      <a:lt1>
        <a:srgbClr val="FFFFFF"/>
      </a:lt1>
      <a:dk2>
        <a:srgbClr val="311E34"/>
      </a:dk2>
      <a:lt2>
        <a:srgbClr val="E8E2E4"/>
      </a:lt2>
      <a:accent1>
        <a:srgbClr val="46B38A"/>
      </a:accent1>
      <a:accent2>
        <a:srgbClr val="3BADB1"/>
      </a:accent2>
      <a:accent3>
        <a:srgbClr val="4D8DC3"/>
      </a:accent3>
      <a:accent4>
        <a:srgbClr val="3B4AB1"/>
      </a:accent4>
      <a:accent5>
        <a:srgbClr val="6F4DC3"/>
      </a:accent5>
      <a:accent6>
        <a:srgbClr val="8F3BB1"/>
      </a:accent6>
      <a:hlink>
        <a:srgbClr val="BF3F6F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{1F9F5F85-30BF-C642-BAD0-E7E18FBDD2D3}tf10001070</Template>
  <TotalTime>281</TotalTime>
  <Words>1083</Words>
  <Application>Microsoft Macintosh PowerPoint</Application>
  <PresentationFormat>Widescreen</PresentationFormat>
  <Paragraphs>164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The Hand</vt:lpstr>
      <vt:lpstr>The Serif Hand</vt:lpstr>
      <vt:lpstr>Wingdings</vt:lpstr>
      <vt:lpstr>ChitchatVTI</vt:lpstr>
      <vt:lpstr>Rules of word formation</vt:lpstr>
      <vt:lpstr>English Inflectional Morphemes </vt:lpstr>
      <vt:lpstr>The Differences between Derivation and Inflection</vt:lpstr>
      <vt:lpstr>The English Morpheme Tree Diagram</vt:lpstr>
      <vt:lpstr>Morphological Processes - Rules</vt:lpstr>
      <vt:lpstr>PowerPoint Presentation</vt:lpstr>
      <vt:lpstr>PowerPoint Presentation</vt:lpstr>
      <vt:lpstr>PowerPoint Presentation</vt:lpstr>
      <vt:lpstr>Exceptions and Suppletions</vt:lpstr>
      <vt:lpstr>PowerPoint Presentation</vt:lpstr>
      <vt:lpstr>PowerPoint Presentation</vt:lpstr>
      <vt:lpstr>make these words plural </vt:lpstr>
      <vt:lpstr>Compounds</vt:lpstr>
      <vt:lpstr>Rule 9 : </vt:lpstr>
      <vt:lpstr>Compound complexity </vt:lpstr>
      <vt:lpstr>Compounds and ambiguity </vt:lpstr>
      <vt:lpstr>Meaning of Compounds</vt:lpstr>
      <vt:lpstr>PowerPoint Presentation</vt:lpstr>
      <vt:lpstr>PowerPoint Presentation</vt:lpstr>
      <vt:lpstr>some words may reveal from its parts but other are not.  nowadays, many compound words do not seem to relate to the meanings of the individual parts at all.</vt:lpstr>
      <vt:lpstr>The compound word pronunciation</vt:lpstr>
      <vt:lpstr>PowerPoint Presentation</vt:lpstr>
      <vt:lpstr>Next week will be an evaluation time, be prepared!!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Morphosyntax</dc:title>
  <dc:creator>Reviewer</dc:creator>
  <cp:lastModifiedBy>Reviewer</cp:lastModifiedBy>
  <cp:revision>5</cp:revision>
  <dcterms:created xsi:type="dcterms:W3CDTF">2023-10-01T13:45:26Z</dcterms:created>
  <dcterms:modified xsi:type="dcterms:W3CDTF">2023-10-01T22:30:36Z</dcterms:modified>
</cp:coreProperties>
</file>