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6" r:id="rId2"/>
    <p:sldMasterId id="2147483736" r:id="rId3"/>
    <p:sldMasterId id="2147483872" r:id="rId4"/>
  </p:sldMasterIdLst>
  <p:notesMasterIdLst>
    <p:notesMasterId r:id="rId27"/>
  </p:notesMasterIdLst>
  <p:sldIdLst>
    <p:sldId id="256" r:id="rId5"/>
    <p:sldId id="270" r:id="rId6"/>
    <p:sldId id="289" r:id="rId7"/>
    <p:sldId id="299" r:id="rId8"/>
    <p:sldId id="281" r:id="rId9"/>
    <p:sldId id="282" r:id="rId10"/>
    <p:sldId id="290" r:id="rId11"/>
    <p:sldId id="257" r:id="rId12"/>
    <p:sldId id="266" r:id="rId13"/>
    <p:sldId id="268" r:id="rId14"/>
    <p:sldId id="264" r:id="rId15"/>
    <p:sldId id="271" r:id="rId16"/>
    <p:sldId id="296" r:id="rId17"/>
    <p:sldId id="275" r:id="rId18"/>
    <p:sldId id="291" r:id="rId19"/>
    <p:sldId id="292" r:id="rId20"/>
    <p:sldId id="293" r:id="rId21"/>
    <p:sldId id="300" r:id="rId22"/>
    <p:sldId id="278" r:id="rId23"/>
    <p:sldId id="279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1" autoAdjust="0"/>
  </p:normalViewPr>
  <p:slideViewPr>
    <p:cSldViewPr>
      <p:cViewPr>
        <p:scale>
          <a:sx n="72" d="100"/>
          <a:sy n="72" d="100"/>
        </p:scale>
        <p:origin x="-204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owo:Users:user:Downloads:Pannonia_Conference:File_Baru_Revis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owo:Users:user:Downloads:Pannonia_Conference:File_Baru_Revis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owo:Users:user:Downloads:Pannonia_Conference:File_Baru_Revis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owo:Users:user:Downloads:Pannonia_Conference:File_Baru_Revis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owo:Users:user:Downloads:Pannonia_Conference:File_Baru_Revis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Sheet3!$N$6:$R$6</c:f>
              <c:strCache>
                <c:ptCount val="5"/>
                <c:pt idx="0">
                  <c:v>Nouns </c:v>
                </c:pt>
                <c:pt idx="1">
                  <c:v>Verbs</c:v>
                </c:pt>
                <c:pt idx="2">
                  <c:v>Adjectives</c:v>
                </c:pt>
                <c:pt idx="3">
                  <c:v>Adverbs</c:v>
                </c:pt>
                <c:pt idx="4">
                  <c:v>Pronouns </c:v>
                </c:pt>
              </c:strCache>
            </c:strRef>
          </c:cat>
          <c:val>
            <c:numRef>
              <c:f>Sheet3!$N$7:$R$7</c:f>
              <c:numCache>
                <c:formatCode>General</c:formatCode>
                <c:ptCount val="5"/>
                <c:pt idx="0">
                  <c:v>0.681</c:v>
                </c:pt>
                <c:pt idx="1">
                  <c:v>0.925</c:v>
                </c:pt>
                <c:pt idx="2">
                  <c:v>0.142</c:v>
                </c:pt>
                <c:pt idx="3">
                  <c:v>0.275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27123800"/>
        <c:axId val="2127126856"/>
        <c:axId val="0"/>
      </c:bar3DChart>
      <c:catAx>
        <c:axId val="2127123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27126856"/>
        <c:crosses val="autoZero"/>
        <c:auto val="1"/>
        <c:lblAlgn val="ctr"/>
        <c:lblOffset val="100"/>
        <c:noMultiLvlLbl val="0"/>
      </c:catAx>
      <c:valAx>
        <c:axId val="2127126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7123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Sheet3!$H$35</c:f>
              <c:strCache>
                <c:ptCount val="1"/>
                <c:pt idx="0">
                  <c:v>B2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Sheet3!$I$34:$M$34</c:f>
              <c:strCache>
                <c:ptCount val="5"/>
                <c:pt idx="0">
                  <c:v>Nouns</c:v>
                </c:pt>
                <c:pt idx="1">
                  <c:v>Verbs</c:v>
                </c:pt>
                <c:pt idx="2">
                  <c:v>Adjectives</c:v>
                </c:pt>
                <c:pt idx="3">
                  <c:v>Adverbs</c:v>
                </c:pt>
                <c:pt idx="4">
                  <c:v>Pronouns</c:v>
                </c:pt>
              </c:strCache>
            </c:strRef>
          </c:cat>
          <c:val>
            <c:numRef>
              <c:f>Sheet3!$I$35:$M$35</c:f>
              <c:numCache>
                <c:formatCode>0.00</c:formatCode>
                <c:ptCount val="5"/>
                <c:pt idx="0">
                  <c:v>366.7934999999998</c:v>
                </c:pt>
                <c:pt idx="1">
                  <c:v>102.7285</c:v>
                </c:pt>
                <c:pt idx="2">
                  <c:v>79.96225</c:v>
                </c:pt>
                <c:pt idx="3">
                  <c:v>30.7365</c:v>
                </c:pt>
                <c:pt idx="4">
                  <c:v>18.145</c:v>
                </c:pt>
              </c:numCache>
            </c:numRef>
          </c:val>
        </c:ser>
        <c:ser>
          <c:idx val="1"/>
          <c:order val="1"/>
          <c:tx>
            <c:strRef>
              <c:f>Sheet3!$H$36</c:f>
              <c:strCache>
                <c:ptCount val="1"/>
                <c:pt idx="0">
                  <c:v>C1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Sheet3!$I$34:$M$34</c:f>
              <c:strCache>
                <c:ptCount val="5"/>
                <c:pt idx="0">
                  <c:v>Nouns</c:v>
                </c:pt>
                <c:pt idx="1">
                  <c:v>Verbs</c:v>
                </c:pt>
                <c:pt idx="2">
                  <c:v>Adjectives</c:v>
                </c:pt>
                <c:pt idx="3">
                  <c:v>Adverbs</c:v>
                </c:pt>
                <c:pt idx="4">
                  <c:v>Pronouns</c:v>
                </c:pt>
              </c:strCache>
            </c:strRef>
          </c:cat>
          <c:val>
            <c:numRef>
              <c:f>Sheet3!$I$36:$M$36</c:f>
              <c:numCache>
                <c:formatCode>0.00</c:formatCode>
                <c:ptCount val="5"/>
                <c:pt idx="0">
                  <c:v>381.36</c:v>
                </c:pt>
                <c:pt idx="1">
                  <c:v>103.914</c:v>
                </c:pt>
                <c:pt idx="2">
                  <c:v>94.16666666666667</c:v>
                </c:pt>
                <c:pt idx="3">
                  <c:v>36.91766666666663</c:v>
                </c:pt>
                <c:pt idx="4">
                  <c:v>25.23233333333331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7221304"/>
        <c:axId val="2127218280"/>
      </c:barChart>
      <c:valAx>
        <c:axId val="2127218280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27221304"/>
        <c:crosses val="autoZero"/>
        <c:crossBetween val="between"/>
      </c:valAx>
      <c:catAx>
        <c:axId val="21272213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27218280"/>
        <c:crossesAt val="0.0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effectLst/>
              </a:rPr>
              <a:t>The difference value of information density between Indonesians’ C1 and B2 English level students 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Sheet3!$P$35:$Q$35</c:f>
              <c:strCache>
                <c:ptCount val="2"/>
                <c:pt idx="0">
                  <c:v>C1</c:v>
                </c:pt>
                <c:pt idx="1">
                  <c:v>B2</c:v>
                </c:pt>
              </c:strCache>
            </c:strRef>
          </c:cat>
          <c:val>
            <c:numRef>
              <c:f>Sheet3!$P$36:$Q$36</c:f>
              <c:numCache>
                <c:formatCode>0.00</c:formatCode>
                <c:ptCount val="2"/>
                <c:pt idx="0">
                  <c:v>128.3181333333333</c:v>
                </c:pt>
                <c:pt idx="1">
                  <c:v>119.67315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27270840"/>
        <c:axId val="2127278712"/>
        <c:axId val="0"/>
      </c:bar3DChart>
      <c:catAx>
        <c:axId val="2127270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27278712"/>
        <c:crosses val="autoZero"/>
        <c:auto val="1"/>
        <c:lblAlgn val="ctr"/>
        <c:lblOffset val="100"/>
        <c:noMultiLvlLbl val="0"/>
      </c:catAx>
      <c:valAx>
        <c:axId val="21272787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127270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Sheet3!$O$9:$Q$9</c:f>
              <c:strCache>
                <c:ptCount val="3"/>
                <c:pt idx="0">
                  <c:v>Noun Phrases</c:v>
                </c:pt>
                <c:pt idx="1">
                  <c:v>Concreteness</c:v>
                </c:pt>
                <c:pt idx="2">
                  <c:v>Imagibility</c:v>
                </c:pt>
              </c:strCache>
            </c:strRef>
          </c:cat>
          <c:val>
            <c:numRef>
              <c:f>Sheet3!$O$10:$Q$10</c:f>
              <c:numCache>
                <c:formatCode>0.00</c:formatCode>
                <c:ptCount val="3"/>
                <c:pt idx="0">
                  <c:v>0.637</c:v>
                </c:pt>
                <c:pt idx="1">
                  <c:v>0.292</c:v>
                </c:pt>
                <c:pt idx="2">
                  <c:v>0.378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Sheet3!$I$43</c:f>
              <c:strCache>
                <c:ptCount val="1"/>
                <c:pt idx="0">
                  <c:v>B2</c:v>
                </c:pt>
              </c:strCache>
            </c:strRef>
          </c:tx>
          <c:invertIfNegative val="0"/>
          <c:cat>
            <c:strRef>
              <c:f>Sheet3!$J$42:$L$42</c:f>
              <c:strCache>
                <c:ptCount val="3"/>
                <c:pt idx="0">
                  <c:v>Noun Phrases</c:v>
                </c:pt>
                <c:pt idx="1">
                  <c:v>Concreteness</c:v>
                </c:pt>
                <c:pt idx="2">
                  <c:v>Imagibility</c:v>
                </c:pt>
              </c:strCache>
            </c:strRef>
          </c:cat>
          <c:val>
            <c:numRef>
              <c:f>Sheet3!$J$43:$L$43</c:f>
              <c:numCache>
                <c:formatCode>0.00</c:formatCode>
                <c:ptCount val="3"/>
                <c:pt idx="0">
                  <c:v>428.9925</c:v>
                </c:pt>
                <c:pt idx="1">
                  <c:v>389.581</c:v>
                </c:pt>
                <c:pt idx="2">
                  <c:v>413.40925</c:v>
                </c:pt>
              </c:numCache>
            </c:numRef>
          </c:val>
        </c:ser>
        <c:ser>
          <c:idx val="1"/>
          <c:order val="1"/>
          <c:tx>
            <c:strRef>
              <c:f>Sheet3!$I$44</c:f>
              <c:strCache>
                <c:ptCount val="1"/>
                <c:pt idx="0">
                  <c:v>C1</c:v>
                </c:pt>
              </c:strCache>
            </c:strRef>
          </c:tx>
          <c:invertIfNegative val="0"/>
          <c:cat>
            <c:strRef>
              <c:f>Sheet3!$J$42:$L$42</c:f>
              <c:strCache>
                <c:ptCount val="3"/>
                <c:pt idx="0">
                  <c:v>Noun Phrases</c:v>
                </c:pt>
                <c:pt idx="1">
                  <c:v>Concreteness</c:v>
                </c:pt>
                <c:pt idx="2">
                  <c:v>Imagibility</c:v>
                </c:pt>
              </c:strCache>
            </c:strRef>
          </c:cat>
          <c:val>
            <c:numRef>
              <c:f>Sheet3!$J$44:$L$44</c:f>
              <c:numCache>
                <c:formatCode>0.00</c:formatCode>
                <c:ptCount val="3"/>
                <c:pt idx="0">
                  <c:v>438.137</c:v>
                </c:pt>
                <c:pt idx="1">
                  <c:v>370.1703333333333</c:v>
                </c:pt>
                <c:pt idx="2">
                  <c:v>401.3296666666666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5465832"/>
        <c:axId val="-2105269400"/>
      </c:barChart>
      <c:catAx>
        <c:axId val="-21054658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5269400"/>
        <c:crosses val="autoZero"/>
        <c:auto val="1"/>
        <c:lblAlgn val="ctr"/>
        <c:lblOffset val="100"/>
        <c:noMultiLvlLbl val="0"/>
      </c:catAx>
      <c:valAx>
        <c:axId val="-2105269400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crossAx val="-21054658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FA084-B138-E345-8014-37831F3A88C6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63A8D-CEF5-8641-8497-AE3DF8C6C4C8}">
      <dgm:prSet custT="1"/>
      <dgm:spPr/>
      <dgm:t>
        <a:bodyPr/>
        <a:lstStyle/>
        <a:p>
          <a:pPr rtl="0"/>
          <a:r>
            <a:rPr lang="en-US" sz="2000" b="1" dirty="0" smtClean="0"/>
            <a:t>1.1 Research </a:t>
          </a:r>
        </a:p>
        <a:p>
          <a:pPr rtl="0"/>
          <a:r>
            <a:rPr lang="en-US" sz="2000" b="1" dirty="0" smtClean="0"/>
            <a:t>context</a:t>
          </a:r>
          <a:endParaRPr lang="en-US" sz="2000" dirty="0"/>
        </a:p>
      </dgm:t>
    </dgm:pt>
    <dgm:pt modelId="{1EA7A2EB-3526-B849-BFB0-0A672623CF2E}" type="parTrans" cxnId="{5D427CA8-F1E8-7046-95EE-E86A32B58239}">
      <dgm:prSet/>
      <dgm:spPr/>
      <dgm:t>
        <a:bodyPr/>
        <a:lstStyle/>
        <a:p>
          <a:endParaRPr lang="en-US"/>
        </a:p>
      </dgm:t>
    </dgm:pt>
    <dgm:pt modelId="{E833A497-0783-1947-BA4F-EF19D269AA2E}" type="sibTrans" cxnId="{5D427CA8-F1E8-7046-95EE-E86A32B58239}">
      <dgm:prSet/>
      <dgm:spPr/>
      <dgm:t>
        <a:bodyPr/>
        <a:lstStyle/>
        <a:p>
          <a:endParaRPr lang="en-US"/>
        </a:p>
      </dgm:t>
    </dgm:pt>
    <dgm:pt modelId="{6364292A-7F2B-3A48-B79B-EB96BD46DFB2}">
      <dgm:prSet custT="1"/>
      <dgm:spPr/>
      <dgm:t>
        <a:bodyPr/>
        <a:lstStyle/>
        <a:p>
          <a:pPr rtl="0"/>
          <a:r>
            <a:rPr lang="id-ID" sz="1600" b="0" dirty="0" smtClean="0"/>
            <a:t>Indonesian students enrolled in Hungarian higher education</a:t>
          </a:r>
          <a:endParaRPr lang="en-US" sz="1600" b="0" dirty="0"/>
        </a:p>
      </dgm:t>
    </dgm:pt>
    <dgm:pt modelId="{8BB9FF6B-9246-D147-AC5B-6CACBBE0E762}" type="parTrans" cxnId="{F1A0E23B-8FE4-DE44-B4F9-7DFDE583E279}">
      <dgm:prSet/>
      <dgm:spPr/>
      <dgm:t>
        <a:bodyPr/>
        <a:lstStyle/>
        <a:p>
          <a:endParaRPr lang="en-US"/>
        </a:p>
      </dgm:t>
    </dgm:pt>
    <dgm:pt modelId="{F0A271BE-B17F-954A-9319-E53382700D1A}" type="sibTrans" cxnId="{F1A0E23B-8FE4-DE44-B4F9-7DFDE583E279}">
      <dgm:prSet/>
      <dgm:spPr/>
      <dgm:t>
        <a:bodyPr/>
        <a:lstStyle/>
        <a:p>
          <a:endParaRPr lang="en-US"/>
        </a:p>
      </dgm:t>
    </dgm:pt>
    <dgm:pt modelId="{6C56603F-9672-D44D-9E9E-D144569B92DF}">
      <dgm:prSet custT="1"/>
      <dgm:spPr/>
      <dgm:t>
        <a:bodyPr/>
        <a:lstStyle/>
        <a:p>
          <a:pPr rtl="0"/>
          <a:r>
            <a:rPr lang="id-ID" sz="1600" b="0" dirty="0" smtClean="0"/>
            <a:t>English as a medium of instruction </a:t>
          </a:r>
          <a:endParaRPr lang="en-US" sz="1600" b="0" dirty="0"/>
        </a:p>
      </dgm:t>
    </dgm:pt>
    <dgm:pt modelId="{388DA7E1-20C7-9641-9748-2D705F3BB13B}" type="sibTrans" cxnId="{CEA3DBA8-3B4E-404B-A32A-37A04B200AA8}">
      <dgm:prSet/>
      <dgm:spPr/>
      <dgm:t>
        <a:bodyPr/>
        <a:lstStyle/>
        <a:p>
          <a:endParaRPr lang="en-US"/>
        </a:p>
      </dgm:t>
    </dgm:pt>
    <dgm:pt modelId="{81606C97-FC3B-4B4A-A5B4-331B8EF127F2}" type="parTrans" cxnId="{CEA3DBA8-3B4E-404B-A32A-37A04B200AA8}">
      <dgm:prSet/>
      <dgm:spPr/>
      <dgm:t>
        <a:bodyPr/>
        <a:lstStyle/>
        <a:p>
          <a:endParaRPr lang="en-US"/>
        </a:p>
      </dgm:t>
    </dgm:pt>
    <dgm:pt modelId="{60E35CD1-8AC9-6C47-BB45-39E530CF18E7}">
      <dgm:prSet custT="1"/>
      <dgm:spPr/>
      <dgm:t>
        <a:bodyPr/>
        <a:lstStyle/>
        <a:p>
          <a:pPr rtl="0"/>
          <a:r>
            <a:rPr lang="x-none" sz="1600" b="0" dirty="0" smtClean="0"/>
            <a:t>Indonesian graduate students face challenges in L2 English academic writing</a:t>
          </a:r>
          <a:endParaRPr lang="en-US" sz="1600" b="0" dirty="0"/>
        </a:p>
      </dgm:t>
    </dgm:pt>
    <dgm:pt modelId="{C69B32A2-F361-D24D-AF94-364530EFD43A}" type="parTrans" cxnId="{A80A787E-C999-9949-943F-3356EFC27282}">
      <dgm:prSet/>
      <dgm:spPr/>
      <dgm:t>
        <a:bodyPr/>
        <a:lstStyle/>
        <a:p>
          <a:endParaRPr lang="en-US"/>
        </a:p>
      </dgm:t>
    </dgm:pt>
    <dgm:pt modelId="{A414EF9E-B261-BB4A-A65B-7FBA7F805799}" type="sibTrans" cxnId="{A80A787E-C999-9949-943F-3356EFC27282}">
      <dgm:prSet/>
      <dgm:spPr/>
      <dgm:t>
        <a:bodyPr/>
        <a:lstStyle/>
        <a:p>
          <a:endParaRPr lang="en-US"/>
        </a:p>
      </dgm:t>
    </dgm:pt>
    <dgm:pt modelId="{512B6593-6072-0D43-BEED-213CD4F360A6}">
      <dgm:prSet custT="1"/>
      <dgm:spPr/>
      <dgm:t>
        <a:bodyPr/>
        <a:lstStyle/>
        <a:p>
          <a:pPr rtl="0"/>
          <a:r>
            <a:rPr lang="x-none" sz="1600" b="0" dirty="0" smtClean="0"/>
            <a:t>Admission requirement: B2 and above (6.0 of IELTS)</a:t>
          </a:r>
          <a:endParaRPr lang="en-US" sz="1600" b="0" dirty="0"/>
        </a:p>
      </dgm:t>
    </dgm:pt>
    <dgm:pt modelId="{DD51FD2E-6FD3-4745-987C-F3610D8D0F75}" type="parTrans" cxnId="{140963B2-8757-314C-AADC-60C13E048D8B}">
      <dgm:prSet/>
      <dgm:spPr/>
      <dgm:t>
        <a:bodyPr/>
        <a:lstStyle/>
        <a:p>
          <a:endParaRPr lang="en-US"/>
        </a:p>
      </dgm:t>
    </dgm:pt>
    <dgm:pt modelId="{9BDBB9B7-5FC2-734B-9C40-AADC59CC5CE4}" type="sibTrans" cxnId="{140963B2-8757-314C-AADC-60C13E048D8B}">
      <dgm:prSet/>
      <dgm:spPr/>
      <dgm:t>
        <a:bodyPr/>
        <a:lstStyle/>
        <a:p>
          <a:endParaRPr lang="en-US"/>
        </a:p>
      </dgm:t>
    </dgm:pt>
    <dgm:pt modelId="{2C448B31-3403-3F4B-9940-73E487880C39}">
      <dgm:prSet custT="1"/>
      <dgm:spPr/>
      <dgm:t>
        <a:bodyPr/>
        <a:lstStyle/>
        <a:p>
          <a:pPr rtl="0"/>
          <a:r>
            <a:rPr lang="en-US" sz="1600" b="0" dirty="0" smtClean="0"/>
            <a:t>O</a:t>
          </a:r>
          <a:r>
            <a:rPr lang="x-none" sz="1600" b="0" dirty="0" smtClean="0"/>
            <a:t>ne important aspect in an academic text is linguistic features</a:t>
          </a:r>
        </a:p>
      </dgm:t>
    </dgm:pt>
    <dgm:pt modelId="{C3AFE92E-AE33-9E4D-A6B8-31F7D5F103DB}" type="parTrans" cxnId="{46B1BE77-B209-2B4D-9E8D-98662CEB567F}">
      <dgm:prSet/>
      <dgm:spPr/>
      <dgm:t>
        <a:bodyPr/>
        <a:lstStyle/>
        <a:p>
          <a:endParaRPr lang="en-US"/>
        </a:p>
      </dgm:t>
    </dgm:pt>
    <dgm:pt modelId="{D828911F-098C-D04F-B491-B9BD4DA0440A}" type="sibTrans" cxnId="{46B1BE77-B209-2B4D-9E8D-98662CEB567F}">
      <dgm:prSet/>
      <dgm:spPr/>
      <dgm:t>
        <a:bodyPr/>
        <a:lstStyle/>
        <a:p>
          <a:endParaRPr lang="en-US"/>
        </a:p>
      </dgm:t>
    </dgm:pt>
    <dgm:pt modelId="{3B8507A6-7301-D44E-A783-67749B14BA7A}" type="pres">
      <dgm:prSet presAssocID="{92EFA084-B138-E345-8014-37831F3A88C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B446EE-C7B9-E145-A93E-0388D111D4E0}" type="pres">
      <dgm:prSet presAssocID="{57663A8D-CEF5-8641-8497-AE3DF8C6C4C8}" presName="root1" presStyleCnt="0"/>
      <dgm:spPr/>
    </dgm:pt>
    <dgm:pt modelId="{F57D239D-764B-5F4E-B22E-DC15013F9A81}" type="pres">
      <dgm:prSet presAssocID="{57663A8D-CEF5-8641-8497-AE3DF8C6C4C8}" presName="LevelOneTextNode" presStyleLbl="node0" presStyleIdx="0" presStyleCnt="1" custAng="5400000" custScaleY="53978" custLinFactNeighborX="-92425" custLinFactNeighborY="-38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A2805B-FE75-B946-A81F-2FB484FD1AC0}" type="pres">
      <dgm:prSet presAssocID="{57663A8D-CEF5-8641-8497-AE3DF8C6C4C8}" presName="level2hierChild" presStyleCnt="0"/>
      <dgm:spPr/>
    </dgm:pt>
    <dgm:pt modelId="{5ED50E2B-9BD7-BB40-AEC5-10970122C059}" type="pres">
      <dgm:prSet presAssocID="{8BB9FF6B-9246-D147-AC5B-6CACBBE0E762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438DFA2-4364-204B-BD95-F9FF51990C2A}" type="pres">
      <dgm:prSet presAssocID="{8BB9FF6B-9246-D147-AC5B-6CACBBE0E76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0D6F6E7-015A-1246-AB44-5A000818533F}" type="pres">
      <dgm:prSet presAssocID="{6364292A-7F2B-3A48-B79B-EB96BD46DFB2}" presName="root2" presStyleCnt="0"/>
      <dgm:spPr/>
    </dgm:pt>
    <dgm:pt modelId="{9754741D-11FE-7545-B352-2CBB3358CD74}" type="pres">
      <dgm:prSet presAssocID="{6364292A-7F2B-3A48-B79B-EB96BD46DFB2}" presName="LevelTwoTextNode" presStyleLbl="node2" presStyleIdx="0" presStyleCnt="5" custScaleX="136541" custLinFactNeighborX="53463" custLinFactNeighborY="-1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E7B3F7-1C1B-5B46-9F58-C32763A3EA1C}" type="pres">
      <dgm:prSet presAssocID="{6364292A-7F2B-3A48-B79B-EB96BD46DFB2}" presName="level3hierChild" presStyleCnt="0"/>
      <dgm:spPr/>
    </dgm:pt>
    <dgm:pt modelId="{7A45309D-8EB4-DD4F-900F-794736DA53BF}" type="pres">
      <dgm:prSet presAssocID="{C3AFE92E-AE33-9E4D-A6B8-31F7D5F103D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269FD441-7EEE-8544-8028-DF9025340A78}" type="pres">
      <dgm:prSet presAssocID="{C3AFE92E-AE33-9E4D-A6B8-31F7D5F103D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24E35FE-7267-3A40-8C08-B83FCF7F86AB}" type="pres">
      <dgm:prSet presAssocID="{2C448B31-3403-3F4B-9940-73E487880C39}" presName="root2" presStyleCnt="0"/>
      <dgm:spPr/>
    </dgm:pt>
    <dgm:pt modelId="{AC5B43A5-2B24-1247-9C25-85DCB65EE547}" type="pres">
      <dgm:prSet presAssocID="{2C448B31-3403-3F4B-9940-73E487880C39}" presName="LevelTwoTextNode" presStyleLbl="node2" presStyleIdx="1" presStyleCnt="5" custScaleX="166928" custLinFactY="175375" custLinFactNeighborX="53272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31BB6-2E39-644F-B4AE-A30CF451140B}" type="pres">
      <dgm:prSet presAssocID="{2C448B31-3403-3F4B-9940-73E487880C39}" presName="level3hierChild" presStyleCnt="0"/>
      <dgm:spPr/>
    </dgm:pt>
    <dgm:pt modelId="{40274D4D-7044-0C4B-A72C-9CBFADC4DF98}" type="pres">
      <dgm:prSet presAssocID="{C69B32A2-F361-D24D-AF94-364530EFD43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8A31E768-9795-434E-A2C7-87B78EDB9859}" type="pres">
      <dgm:prSet presAssocID="{C69B32A2-F361-D24D-AF94-364530EFD43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1340D79-F0FC-3542-9AA7-D3844C34588B}" type="pres">
      <dgm:prSet presAssocID="{60E35CD1-8AC9-6C47-BB45-39E530CF18E7}" presName="root2" presStyleCnt="0"/>
      <dgm:spPr/>
    </dgm:pt>
    <dgm:pt modelId="{150FC4B4-A0C8-7A42-89B1-21F3C00C8160}" type="pres">
      <dgm:prSet presAssocID="{60E35CD1-8AC9-6C47-BB45-39E530CF18E7}" presName="LevelTwoTextNode" presStyleLbl="node2" presStyleIdx="2" presStyleCnt="5" custScaleX="173082" custLinFactY="18250" custLinFactNeighborX="5327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6C2FE8-4FF2-DA40-A2FD-C5D6E978F079}" type="pres">
      <dgm:prSet presAssocID="{60E35CD1-8AC9-6C47-BB45-39E530CF18E7}" presName="level3hierChild" presStyleCnt="0"/>
      <dgm:spPr/>
    </dgm:pt>
    <dgm:pt modelId="{01CFA353-7126-6042-8B2C-57BDDC288AC7}" type="pres">
      <dgm:prSet presAssocID="{DD51FD2E-6FD3-4745-987C-F3610D8D0F75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57D608B-F300-6240-8AEA-CDC8EFBFDCBF}" type="pres">
      <dgm:prSet presAssocID="{DD51FD2E-6FD3-4745-987C-F3610D8D0F7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C07F9CA-9800-A549-B45D-69D78E7704F1}" type="pres">
      <dgm:prSet presAssocID="{512B6593-6072-0D43-BEED-213CD4F360A6}" presName="root2" presStyleCnt="0"/>
      <dgm:spPr/>
    </dgm:pt>
    <dgm:pt modelId="{251B00A9-2136-B44B-AB3D-7CC1137B2C3B}" type="pres">
      <dgm:prSet presAssocID="{512B6593-6072-0D43-BEED-213CD4F360A6}" presName="LevelTwoTextNode" presStyleLbl="node2" presStyleIdx="3" presStyleCnt="5" custScaleX="154238" custLinFactY="-27859" custLinFactNeighborX="5327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63292-875B-E349-9D23-9F2891B237CA}" type="pres">
      <dgm:prSet presAssocID="{512B6593-6072-0D43-BEED-213CD4F360A6}" presName="level3hierChild" presStyleCnt="0"/>
      <dgm:spPr/>
    </dgm:pt>
    <dgm:pt modelId="{3221ADEC-4257-8246-9AA9-1C4903B6400B}" type="pres">
      <dgm:prSet presAssocID="{81606C97-FC3B-4B4A-A5B4-331B8EF127F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B9BC0A59-0813-7040-A4D3-A4CF0CB58FDC}" type="pres">
      <dgm:prSet presAssocID="{81606C97-FC3B-4B4A-A5B4-331B8EF127F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5AAA95E-5537-264A-9DDB-11C48CB3CCE6}" type="pres">
      <dgm:prSet presAssocID="{6C56603F-9672-D44D-9E9E-D144569B92DF}" presName="root2" presStyleCnt="0"/>
      <dgm:spPr/>
    </dgm:pt>
    <dgm:pt modelId="{FC8BABD3-F6CC-1D45-8025-6D0F4B234AE2}" type="pres">
      <dgm:prSet presAssocID="{6C56603F-9672-D44D-9E9E-D144569B92DF}" presName="LevelTwoTextNode" presStyleLbl="node2" presStyleIdx="4" presStyleCnt="5" custLinFactY="-173043" custLinFactNeighborX="53272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665F5-0C63-9448-ADDC-F13C68C85F7F}" type="pres">
      <dgm:prSet presAssocID="{6C56603F-9672-D44D-9E9E-D144569B92DF}" presName="level3hierChild" presStyleCnt="0"/>
      <dgm:spPr/>
    </dgm:pt>
  </dgm:ptLst>
  <dgm:cxnLst>
    <dgm:cxn modelId="{527AAB90-300B-834F-A450-669BE498B55D}" type="presOf" srcId="{6364292A-7F2B-3A48-B79B-EB96BD46DFB2}" destId="{9754741D-11FE-7545-B352-2CBB3358CD74}" srcOrd="0" destOrd="0" presId="urn:microsoft.com/office/officeart/2008/layout/HorizontalMultiLevelHierarchy"/>
    <dgm:cxn modelId="{F1A0E23B-8FE4-DE44-B4F9-7DFDE583E279}" srcId="{57663A8D-CEF5-8641-8497-AE3DF8C6C4C8}" destId="{6364292A-7F2B-3A48-B79B-EB96BD46DFB2}" srcOrd="0" destOrd="0" parTransId="{8BB9FF6B-9246-D147-AC5B-6CACBBE0E762}" sibTransId="{F0A271BE-B17F-954A-9319-E53382700D1A}"/>
    <dgm:cxn modelId="{5445B55A-92DB-8F4B-BCCA-EC350DE6E963}" type="presOf" srcId="{57663A8D-CEF5-8641-8497-AE3DF8C6C4C8}" destId="{F57D239D-764B-5F4E-B22E-DC15013F9A81}" srcOrd="0" destOrd="0" presId="urn:microsoft.com/office/officeart/2008/layout/HorizontalMultiLevelHierarchy"/>
    <dgm:cxn modelId="{27C17697-0650-FF4F-85D4-C1121BC46755}" type="presOf" srcId="{8BB9FF6B-9246-D147-AC5B-6CACBBE0E762}" destId="{7438DFA2-4364-204B-BD95-F9FF51990C2A}" srcOrd="1" destOrd="0" presId="urn:microsoft.com/office/officeart/2008/layout/HorizontalMultiLevelHierarchy"/>
    <dgm:cxn modelId="{4A10EB74-B212-0A44-94D4-2C07F4E5FDF1}" type="presOf" srcId="{8BB9FF6B-9246-D147-AC5B-6CACBBE0E762}" destId="{5ED50E2B-9BD7-BB40-AEC5-10970122C059}" srcOrd="0" destOrd="0" presId="urn:microsoft.com/office/officeart/2008/layout/HorizontalMultiLevelHierarchy"/>
    <dgm:cxn modelId="{7863B492-8067-FF48-8E65-7CA9CFA57884}" type="presOf" srcId="{6C56603F-9672-D44D-9E9E-D144569B92DF}" destId="{FC8BABD3-F6CC-1D45-8025-6D0F4B234AE2}" srcOrd="0" destOrd="0" presId="urn:microsoft.com/office/officeart/2008/layout/HorizontalMultiLevelHierarchy"/>
    <dgm:cxn modelId="{F3DC3180-D7E7-D34B-8276-606AE6EEC68F}" type="presOf" srcId="{C3AFE92E-AE33-9E4D-A6B8-31F7D5F103DB}" destId="{7A45309D-8EB4-DD4F-900F-794736DA53BF}" srcOrd="0" destOrd="0" presId="urn:microsoft.com/office/officeart/2008/layout/HorizontalMultiLevelHierarchy"/>
    <dgm:cxn modelId="{5D427CA8-F1E8-7046-95EE-E86A32B58239}" srcId="{92EFA084-B138-E345-8014-37831F3A88C6}" destId="{57663A8D-CEF5-8641-8497-AE3DF8C6C4C8}" srcOrd="0" destOrd="0" parTransId="{1EA7A2EB-3526-B849-BFB0-0A672623CF2E}" sibTransId="{E833A497-0783-1947-BA4F-EF19D269AA2E}"/>
    <dgm:cxn modelId="{F302B407-5F60-EF45-A526-5BF2EF5707EA}" type="presOf" srcId="{C3AFE92E-AE33-9E4D-A6B8-31F7D5F103DB}" destId="{269FD441-7EEE-8544-8028-DF9025340A78}" srcOrd="1" destOrd="0" presId="urn:microsoft.com/office/officeart/2008/layout/HorizontalMultiLevelHierarchy"/>
    <dgm:cxn modelId="{9FF92F3B-EB0F-844D-B380-5BA7D50023FD}" type="presOf" srcId="{C69B32A2-F361-D24D-AF94-364530EFD43A}" destId="{8A31E768-9795-434E-A2C7-87B78EDB9859}" srcOrd="1" destOrd="0" presId="urn:microsoft.com/office/officeart/2008/layout/HorizontalMultiLevelHierarchy"/>
    <dgm:cxn modelId="{9B9574D2-BE10-9641-95D2-3CF706960742}" type="presOf" srcId="{2C448B31-3403-3F4B-9940-73E487880C39}" destId="{AC5B43A5-2B24-1247-9C25-85DCB65EE547}" srcOrd="0" destOrd="0" presId="urn:microsoft.com/office/officeart/2008/layout/HorizontalMultiLevelHierarchy"/>
    <dgm:cxn modelId="{58185104-97AA-F14D-BFEC-FF14A6A38243}" type="presOf" srcId="{92EFA084-B138-E345-8014-37831F3A88C6}" destId="{3B8507A6-7301-D44E-A783-67749B14BA7A}" srcOrd="0" destOrd="0" presId="urn:microsoft.com/office/officeart/2008/layout/HorizontalMultiLevelHierarchy"/>
    <dgm:cxn modelId="{46B1BE77-B209-2B4D-9E8D-98662CEB567F}" srcId="{57663A8D-CEF5-8641-8497-AE3DF8C6C4C8}" destId="{2C448B31-3403-3F4B-9940-73E487880C39}" srcOrd="1" destOrd="0" parTransId="{C3AFE92E-AE33-9E4D-A6B8-31F7D5F103DB}" sibTransId="{D828911F-098C-D04F-B491-B9BD4DA0440A}"/>
    <dgm:cxn modelId="{CEA3DBA8-3B4E-404B-A32A-37A04B200AA8}" srcId="{57663A8D-CEF5-8641-8497-AE3DF8C6C4C8}" destId="{6C56603F-9672-D44D-9E9E-D144569B92DF}" srcOrd="4" destOrd="0" parTransId="{81606C97-FC3B-4B4A-A5B4-331B8EF127F2}" sibTransId="{388DA7E1-20C7-9641-9748-2D705F3BB13B}"/>
    <dgm:cxn modelId="{461A4AD0-F234-CF47-8907-D511B58236B8}" type="presOf" srcId="{60E35CD1-8AC9-6C47-BB45-39E530CF18E7}" destId="{150FC4B4-A0C8-7A42-89B1-21F3C00C8160}" srcOrd="0" destOrd="0" presId="urn:microsoft.com/office/officeart/2008/layout/HorizontalMultiLevelHierarchy"/>
    <dgm:cxn modelId="{0A4BB803-71E5-E449-AE4C-1BE9461C61F0}" type="presOf" srcId="{512B6593-6072-0D43-BEED-213CD4F360A6}" destId="{251B00A9-2136-B44B-AB3D-7CC1137B2C3B}" srcOrd="0" destOrd="0" presId="urn:microsoft.com/office/officeart/2008/layout/HorizontalMultiLevelHierarchy"/>
    <dgm:cxn modelId="{A80A787E-C999-9949-943F-3356EFC27282}" srcId="{57663A8D-CEF5-8641-8497-AE3DF8C6C4C8}" destId="{60E35CD1-8AC9-6C47-BB45-39E530CF18E7}" srcOrd="2" destOrd="0" parTransId="{C69B32A2-F361-D24D-AF94-364530EFD43A}" sibTransId="{A414EF9E-B261-BB4A-A65B-7FBA7F805799}"/>
    <dgm:cxn modelId="{E70465DE-184B-1B41-977C-1CE110090E9B}" type="presOf" srcId="{81606C97-FC3B-4B4A-A5B4-331B8EF127F2}" destId="{3221ADEC-4257-8246-9AA9-1C4903B6400B}" srcOrd="0" destOrd="0" presId="urn:microsoft.com/office/officeart/2008/layout/HorizontalMultiLevelHierarchy"/>
    <dgm:cxn modelId="{E08162DE-B1D9-D148-AD2E-86FEE4160A7E}" type="presOf" srcId="{C69B32A2-F361-D24D-AF94-364530EFD43A}" destId="{40274D4D-7044-0C4B-A72C-9CBFADC4DF98}" srcOrd="0" destOrd="0" presId="urn:microsoft.com/office/officeart/2008/layout/HorizontalMultiLevelHierarchy"/>
    <dgm:cxn modelId="{F9DDCFF8-B80A-4A48-AF2A-DE7EF53F11EE}" type="presOf" srcId="{81606C97-FC3B-4B4A-A5B4-331B8EF127F2}" destId="{B9BC0A59-0813-7040-A4D3-A4CF0CB58FDC}" srcOrd="1" destOrd="0" presId="urn:microsoft.com/office/officeart/2008/layout/HorizontalMultiLevelHierarchy"/>
    <dgm:cxn modelId="{140963B2-8757-314C-AADC-60C13E048D8B}" srcId="{57663A8D-CEF5-8641-8497-AE3DF8C6C4C8}" destId="{512B6593-6072-0D43-BEED-213CD4F360A6}" srcOrd="3" destOrd="0" parTransId="{DD51FD2E-6FD3-4745-987C-F3610D8D0F75}" sibTransId="{9BDBB9B7-5FC2-734B-9C40-AADC59CC5CE4}"/>
    <dgm:cxn modelId="{B127E1F3-247C-EC46-86C4-9DF95488599B}" type="presOf" srcId="{DD51FD2E-6FD3-4745-987C-F3610D8D0F75}" destId="{01CFA353-7126-6042-8B2C-57BDDC288AC7}" srcOrd="0" destOrd="0" presId="urn:microsoft.com/office/officeart/2008/layout/HorizontalMultiLevelHierarchy"/>
    <dgm:cxn modelId="{D7F8BF44-9087-574B-B4B8-01D2D05ACFDF}" type="presOf" srcId="{DD51FD2E-6FD3-4745-987C-F3610D8D0F75}" destId="{757D608B-F300-6240-8AEA-CDC8EFBFDCBF}" srcOrd="1" destOrd="0" presId="urn:microsoft.com/office/officeart/2008/layout/HorizontalMultiLevelHierarchy"/>
    <dgm:cxn modelId="{E3DEFE76-EE1D-454E-B0BF-B0D1FE1C9B2C}" type="presParOf" srcId="{3B8507A6-7301-D44E-A783-67749B14BA7A}" destId="{BFB446EE-C7B9-E145-A93E-0388D111D4E0}" srcOrd="0" destOrd="0" presId="urn:microsoft.com/office/officeart/2008/layout/HorizontalMultiLevelHierarchy"/>
    <dgm:cxn modelId="{96D2C9F4-A894-0B41-B10C-89FCDD887D19}" type="presParOf" srcId="{BFB446EE-C7B9-E145-A93E-0388D111D4E0}" destId="{F57D239D-764B-5F4E-B22E-DC15013F9A81}" srcOrd="0" destOrd="0" presId="urn:microsoft.com/office/officeart/2008/layout/HorizontalMultiLevelHierarchy"/>
    <dgm:cxn modelId="{67B524E1-2CE8-4045-8798-B56FB8DCA69A}" type="presParOf" srcId="{BFB446EE-C7B9-E145-A93E-0388D111D4E0}" destId="{F7A2805B-FE75-B946-A81F-2FB484FD1AC0}" srcOrd="1" destOrd="0" presId="urn:microsoft.com/office/officeart/2008/layout/HorizontalMultiLevelHierarchy"/>
    <dgm:cxn modelId="{CFD30263-477C-F742-9EC5-8F5B2A64819A}" type="presParOf" srcId="{F7A2805B-FE75-B946-A81F-2FB484FD1AC0}" destId="{5ED50E2B-9BD7-BB40-AEC5-10970122C059}" srcOrd="0" destOrd="0" presId="urn:microsoft.com/office/officeart/2008/layout/HorizontalMultiLevelHierarchy"/>
    <dgm:cxn modelId="{67B39F7B-AD07-8B4E-96DD-84A52428CCC8}" type="presParOf" srcId="{5ED50E2B-9BD7-BB40-AEC5-10970122C059}" destId="{7438DFA2-4364-204B-BD95-F9FF51990C2A}" srcOrd="0" destOrd="0" presId="urn:microsoft.com/office/officeart/2008/layout/HorizontalMultiLevelHierarchy"/>
    <dgm:cxn modelId="{C734FDA4-CB15-8C46-8B0A-91F1E4464DF4}" type="presParOf" srcId="{F7A2805B-FE75-B946-A81F-2FB484FD1AC0}" destId="{20D6F6E7-015A-1246-AB44-5A000818533F}" srcOrd="1" destOrd="0" presId="urn:microsoft.com/office/officeart/2008/layout/HorizontalMultiLevelHierarchy"/>
    <dgm:cxn modelId="{46F85831-F8E6-E942-A92A-9BD4DC602A20}" type="presParOf" srcId="{20D6F6E7-015A-1246-AB44-5A000818533F}" destId="{9754741D-11FE-7545-B352-2CBB3358CD74}" srcOrd="0" destOrd="0" presId="urn:microsoft.com/office/officeart/2008/layout/HorizontalMultiLevelHierarchy"/>
    <dgm:cxn modelId="{CE7DC591-C542-FF41-A5B9-3A2DA6E24AD2}" type="presParOf" srcId="{20D6F6E7-015A-1246-AB44-5A000818533F}" destId="{10E7B3F7-1C1B-5B46-9F58-C32763A3EA1C}" srcOrd="1" destOrd="0" presId="urn:microsoft.com/office/officeart/2008/layout/HorizontalMultiLevelHierarchy"/>
    <dgm:cxn modelId="{F03E0256-70D7-4748-9287-5A0672E8BF3C}" type="presParOf" srcId="{F7A2805B-FE75-B946-A81F-2FB484FD1AC0}" destId="{7A45309D-8EB4-DD4F-900F-794736DA53BF}" srcOrd="2" destOrd="0" presId="urn:microsoft.com/office/officeart/2008/layout/HorizontalMultiLevelHierarchy"/>
    <dgm:cxn modelId="{BD6615F4-79C9-FD4D-9135-1956B27DEE06}" type="presParOf" srcId="{7A45309D-8EB4-DD4F-900F-794736DA53BF}" destId="{269FD441-7EEE-8544-8028-DF9025340A78}" srcOrd="0" destOrd="0" presId="urn:microsoft.com/office/officeart/2008/layout/HorizontalMultiLevelHierarchy"/>
    <dgm:cxn modelId="{410CB647-74EB-864A-8FD8-57B2BB4A0752}" type="presParOf" srcId="{F7A2805B-FE75-B946-A81F-2FB484FD1AC0}" destId="{624E35FE-7267-3A40-8C08-B83FCF7F86AB}" srcOrd="3" destOrd="0" presId="urn:microsoft.com/office/officeart/2008/layout/HorizontalMultiLevelHierarchy"/>
    <dgm:cxn modelId="{5830D158-57CF-8641-BA91-67CF9ED0A3BF}" type="presParOf" srcId="{624E35FE-7267-3A40-8C08-B83FCF7F86AB}" destId="{AC5B43A5-2B24-1247-9C25-85DCB65EE547}" srcOrd="0" destOrd="0" presId="urn:microsoft.com/office/officeart/2008/layout/HorizontalMultiLevelHierarchy"/>
    <dgm:cxn modelId="{308291A7-E304-464F-BE14-33D16DCED01B}" type="presParOf" srcId="{624E35FE-7267-3A40-8C08-B83FCF7F86AB}" destId="{B0031BB6-2E39-644F-B4AE-A30CF451140B}" srcOrd="1" destOrd="0" presId="urn:microsoft.com/office/officeart/2008/layout/HorizontalMultiLevelHierarchy"/>
    <dgm:cxn modelId="{E86497EA-268E-C643-BFEA-AF4CD3B3274F}" type="presParOf" srcId="{F7A2805B-FE75-B946-A81F-2FB484FD1AC0}" destId="{40274D4D-7044-0C4B-A72C-9CBFADC4DF98}" srcOrd="4" destOrd="0" presId="urn:microsoft.com/office/officeart/2008/layout/HorizontalMultiLevelHierarchy"/>
    <dgm:cxn modelId="{5B3A578A-796E-3441-A397-5837F7DF1749}" type="presParOf" srcId="{40274D4D-7044-0C4B-A72C-9CBFADC4DF98}" destId="{8A31E768-9795-434E-A2C7-87B78EDB9859}" srcOrd="0" destOrd="0" presId="urn:microsoft.com/office/officeart/2008/layout/HorizontalMultiLevelHierarchy"/>
    <dgm:cxn modelId="{1BCB613E-3275-A745-919E-CF726A42CA66}" type="presParOf" srcId="{F7A2805B-FE75-B946-A81F-2FB484FD1AC0}" destId="{B1340D79-F0FC-3542-9AA7-D3844C34588B}" srcOrd="5" destOrd="0" presId="urn:microsoft.com/office/officeart/2008/layout/HorizontalMultiLevelHierarchy"/>
    <dgm:cxn modelId="{FE9EFA87-4295-6A4F-A133-A16FB47463C1}" type="presParOf" srcId="{B1340D79-F0FC-3542-9AA7-D3844C34588B}" destId="{150FC4B4-A0C8-7A42-89B1-21F3C00C8160}" srcOrd="0" destOrd="0" presId="urn:microsoft.com/office/officeart/2008/layout/HorizontalMultiLevelHierarchy"/>
    <dgm:cxn modelId="{0B52005B-B7CC-7E41-8ED6-5C9019A9E275}" type="presParOf" srcId="{B1340D79-F0FC-3542-9AA7-D3844C34588B}" destId="{966C2FE8-4FF2-DA40-A2FD-C5D6E978F079}" srcOrd="1" destOrd="0" presId="urn:microsoft.com/office/officeart/2008/layout/HorizontalMultiLevelHierarchy"/>
    <dgm:cxn modelId="{435E97E3-1FD0-E945-A63F-C6368E1593D6}" type="presParOf" srcId="{F7A2805B-FE75-B946-A81F-2FB484FD1AC0}" destId="{01CFA353-7126-6042-8B2C-57BDDC288AC7}" srcOrd="6" destOrd="0" presId="urn:microsoft.com/office/officeart/2008/layout/HorizontalMultiLevelHierarchy"/>
    <dgm:cxn modelId="{416231C9-795B-D447-95F1-62A0EBB4AECF}" type="presParOf" srcId="{01CFA353-7126-6042-8B2C-57BDDC288AC7}" destId="{757D608B-F300-6240-8AEA-CDC8EFBFDCBF}" srcOrd="0" destOrd="0" presId="urn:microsoft.com/office/officeart/2008/layout/HorizontalMultiLevelHierarchy"/>
    <dgm:cxn modelId="{577C70A7-F513-434F-861C-95E5DB6A4487}" type="presParOf" srcId="{F7A2805B-FE75-B946-A81F-2FB484FD1AC0}" destId="{8C07F9CA-9800-A549-B45D-69D78E7704F1}" srcOrd="7" destOrd="0" presId="urn:microsoft.com/office/officeart/2008/layout/HorizontalMultiLevelHierarchy"/>
    <dgm:cxn modelId="{1403D9E4-DDCF-6349-8B39-264DADECFC8E}" type="presParOf" srcId="{8C07F9CA-9800-A549-B45D-69D78E7704F1}" destId="{251B00A9-2136-B44B-AB3D-7CC1137B2C3B}" srcOrd="0" destOrd="0" presId="urn:microsoft.com/office/officeart/2008/layout/HorizontalMultiLevelHierarchy"/>
    <dgm:cxn modelId="{09FFC2B4-D2DD-534E-98BA-1888AAF678CE}" type="presParOf" srcId="{8C07F9CA-9800-A549-B45D-69D78E7704F1}" destId="{61163292-875B-E349-9D23-9F2891B237CA}" srcOrd="1" destOrd="0" presId="urn:microsoft.com/office/officeart/2008/layout/HorizontalMultiLevelHierarchy"/>
    <dgm:cxn modelId="{AC9C48B2-26D2-2649-ADE6-280E076132BB}" type="presParOf" srcId="{F7A2805B-FE75-B946-A81F-2FB484FD1AC0}" destId="{3221ADEC-4257-8246-9AA9-1C4903B6400B}" srcOrd="8" destOrd="0" presId="urn:microsoft.com/office/officeart/2008/layout/HorizontalMultiLevelHierarchy"/>
    <dgm:cxn modelId="{B8E92BC1-5881-A646-9B70-70F44856FA4F}" type="presParOf" srcId="{3221ADEC-4257-8246-9AA9-1C4903B6400B}" destId="{B9BC0A59-0813-7040-A4D3-A4CF0CB58FDC}" srcOrd="0" destOrd="0" presId="urn:microsoft.com/office/officeart/2008/layout/HorizontalMultiLevelHierarchy"/>
    <dgm:cxn modelId="{DA228AF7-A1E6-254A-B4DB-64AC43D07D4B}" type="presParOf" srcId="{F7A2805B-FE75-B946-A81F-2FB484FD1AC0}" destId="{85AAA95E-5537-264A-9DDB-11C48CB3CCE6}" srcOrd="9" destOrd="0" presId="urn:microsoft.com/office/officeart/2008/layout/HorizontalMultiLevelHierarchy"/>
    <dgm:cxn modelId="{4F703B8F-0435-7547-A0E7-90895ADD2F26}" type="presParOf" srcId="{85AAA95E-5537-264A-9DDB-11C48CB3CCE6}" destId="{FC8BABD3-F6CC-1D45-8025-6D0F4B234AE2}" srcOrd="0" destOrd="0" presId="urn:microsoft.com/office/officeart/2008/layout/HorizontalMultiLevelHierarchy"/>
    <dgm:cxn modelId="{FD053F24-0999-224D-9EDF-8D44AF757C98}" type="presParOf" srcId="{85AAA95E-5537-264A-9DDB-11C48CB3CCE6}" destId="{B00665F5-0C63-9448-ADDC-F13C68C85F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9AB2E-1724-D04C-8E87-C2282C0FEA59}" type="doc">
      <dgm:prSet loTypeId="urn:microsoft.com/office/officeart/2005/8/layout/hierarchy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EA4C8-E697-C640-8CAD-24140F5AF0DC}">
      <dgm:prSet phldrT="[Text]"/>
      <dgm:spPr/>
      <dgm:t>
        <a:bodyPr/>
        <a:lstStyle/>
        <a:p>
          <a:r>
            <a:rPr lang="en-US" dirty="0" smtClean="0"/>
            <a:t>Special Linguistic </a:t>
          </a:r>
        </a:p>
        <a:p>
          <a:r>
            <a:rPr lang="en-US" dirty="0" smtClean="0"/>
            <a:t>Features</a:t>
          </a:r>
          <a:endParaRPr lang="en-US" dirty="0"/>
        </a:p>
      </dgm:t>
    </dgm:pt>
    <dgm:pt modelId="{67F1F4D7-CF88-5B43-9138-1FAF860878D1}" type="parTrans" cxnId="{148CE5E5-FC25-BD4A-BFBC-3A35E6F74982}">
      <dgm:prSet/>
      <dgm:spPr/>
      <dgm:t>
        <a:bodyPr/>
        <a:lstStyle/>
        <a:p>
          <a:endParaRPr lang="en-US"/>
        </a:p>
      </dgm:t>
    </dgm:pt>
    <dgm:pt modelId="{19E659B5-73A2-7C40-90D7-53FC51E1A6C3}" type="sibTrans" cxnId="{148CE5E5-FC25-BD4A-BFBC-3A35E6F74982}">
      <dgm:prSet/>
      <dgm:spPr/>
      <dgm:t>
        <a:bodyPr/>
        <a:lstStyle/>
        <a:p>
          <a:endParaRPr lang="en-US"/>
        </a:p>
      </dgm:t>
    </dgm:pt>
    <dgm:pt modelId="{07019FC8-CE65-764B-980A-90365ADDA4A2}">
      <dgm:prSet phldrT="[Text]"/>
      <dgm:spPr/>
      <dgm:t>
        <a:bodyPr/>
        <a:lstStyle/>
        <a:p>
          <a:r>
            <a:rPr lang="en-US" dirty="0" smtClean="0"/>
            <a:t>Informational </a:t>
          </a:r>
        </a:p>
        <a:p>
          <a:r>
            <a:rPr lang="en-US" dirty="0" smtClean="0"/>
            <a:t>density</a:t>
          </a:r>
          <a:endParaRPr lang="en-US" dirty="0"/>
        </a:p>
      </dgm:t>
    </dgm:pt>
    <dgm:pt modelId="{F91E6359-6D23-954F-9839-602B7AD3618E}" type="parTrans" cxnId="{9B762635-EA7F-954F-8B73-B3D2ECA20872}">
      <dgm:prSet/>
      <dgm:spPr/>
      <dgm:t>
        <a:bodyPr/>
        <a:lstStyle/>
        <a:p>
          <a:endParaRPr lang="en-US"/>
        </a:p>
      </dgm:t>
    </dgm:pt>
    <dgm:pt modelId="{F9B70750-074E-7E4A-A738-3FFD8FF2DF29}" type="sibTrans" cxnId="{9B762635-EA7F-954F-8B73-B3D2ECA20872}">
      <dgm:prSet/>
      <dgm:spPr/>
      <dgm:t>
        <a:bodyPr/>
        <a:lstStyle/>
        <a:p>
          <a:endParaRPr lang="en-US"/>
        </a:p>
      </dgm:t>
    </dgm:pt>
    <dgm:pt modelId="{C04E6ACB-20D8-A043-A357-23C68ABC49E1}">
      <dgm:prSet phldrT="[Text]"/>
      <dgm:spPr/>
      <dgm:t>
        <a:bodyPr/>
        <a:lstStyle/>
        <a:p>
          <a:r>
            <a:rPr lang="en-US" dirty="0" smtClean="0"/>
            <a:t>Content words</a:t>
          </a:r>
          <a:endParaRPr lang="en-US" dirty="0"/>
        </a:p>
      </dgm:t>
    </dgm:pt>
    <dgm:pt modelId="{A1DEE806-B2F5-3644-9447-E80E18E40817}" type="parTrans" cxnId="{8064D1C9-D5B2-3147-BED9-E01A5567C941}">
      <dgm:prSet/>
      <dgm:spPr/>
      <dgm:t>
        <a:bodyPr/>
        <a:lstStyle/>
        <a:p>
          <a:endParaRPr lang="en-US"/>
        </a:p>
      </dgm:t>
    </dgm:pt>
    <dgm:pt modelId="{9B71D283-539F-6347-9450-9CA18122CAF9}" type="sibTrans" cxnId="{8064D1C9-D5B2-3147-BED9-E01A5567C941}">
      <dgm:prSet/>
      <dgm:spPr/>
      <dgm:t>
        <a:bodyPr/>
        <a:lstStyle/>
        <a:p>
          <a:endParaRPr lang="en-US"/>
        </a:p>
      </dgm:t>
    </dgm:pt>
    <dgm:pt modelId="{B6531DCD-F511-0947-B367-4AFC07B94272}">
      <dgm:prSet phldrT="[Text]"/>
      <dgm:spPr/>
      <dgm:t>
        <a:bodyPr/>
        <a:lstStyle/>
        <a:p>
          <a:r>
            <a:rPr lang="en-US" dirty="0" smtClean="0"/>
            <a:t>Non-content words</a:t>
          </a:r>
          <a:endParaRPr lang="en-US" dirty="0"/>
        </a:p>
      </dgm:t>
    </dgm:pt>
    <dgm:pt modelId="{6BB8EEA9-9C76-C14B-99EA-1872308F9EB6}" type="parTrans" cxnId="{42A4FCE5-636D-5C43-B50A-EB7D7975A739}">
      <dgm:prSet/>
      <dgm:spPr/>
      <dgm:t>
        <a:bodyPr/>
        <a:lstStyle/>
        <a:p>
          <a:endParaRPr lang="en-US"/>
        </a:p>
      </dgm:t>
    </dgm:pt>
    <dgm:pt modelId="{811F86FE-7F72-D643-B8FD-D52DA1FD3890}" type="sibTrans" cxnId="{42A4FCE5-636D-5C43-B50A-EB7D7975A739}">
      <dgm:prSet/>
      <dgm:spPr/>
      <dgm:t>
        <a:bodyPr/>
        <a:lstStyle/>
        <a:p>
          <a:endParaRPr lang="en-US"/>
        </a:p>
      </dgm:t>
    </dgm:pt>
    <dgm:pt modelId="{57CE7539-763D-D34E-8E3F-6967DC33A911}">
      <dgm:prSet phldrT="[Text]"/>
      <dgm:spPr/>
      <dgm:t>
        <a:bodyPr/>
        <a:lstStyle/>
        <a:p>
          <a:r>
            <a:rPr lang="en-US" dirty="0" smtClean="0"/>
            <a:t>abstraction</a:t>
          </a:r>
          <a:endParaRPr lang="en-US" dirty="0"/>
        </a:p>
      </dgm:t>
    </dgm:pt>
    <dgm:pt modelId="{109D130B-EDEC-7142-8082-AED618B866BD}" type="parTrans" cxnId="{30BDF390-0AF6-3B4D-9AC1-34FDEF8A8A1A}">
      <dgm:prSet/>
      <dgm:spPr/>
      <dgm:t>
        <a:bodyPr/>
        <a:lstStyle/>
        <a:p>
          <a:endParaRPr lang="en-US"/>
        </a:p>
      </dgm:t>
    </dgm:pt>
    <dgm:pt modelId="{A0FF8B7C-4D6C-2045-98D1-DCB890D0A067}" type="sibTrans" cxnId="{30BDF390-0AF6-3B4D-9AC1-34FDEF8A8A1A}">
      <dgm:prSet/>
      <dgm:spPr/>
      <dgm:t>
        <a:bodyPr/>
        <a:lstStyle/>
        <a:p>
          <a:endParaRPr lang="en-US"/>
        </a:p>
      </dgm:t>
    </dgm:pt>
    <dgm:pt modelId="{7B15B6B6-4763-8948-B984-580499E055DB}">
      <dgm:prSet phldrT="[Text]"/>
      <dgm:spPr/>
      <dgm:t>
        <a:bodyPr/>
        <a:lstStyle/>
        <a:p>
          <a:r>
            <a:rPr lang="en-US" dirty="0" smtClean="0"/>
            <a:t>Nominalization</a:t>
          </a:r>
        </a:p>
      </dgm:t>
    </dgm:pt>
    <dgm:pt modelId="{53107DD0-0D72-5A46-B242-272B995D9E8A}" type="parTrans" cxnId="{8FDF8343-B370-A746-B839-7DAE33A23E45}">
      <dgm:prSet/>
      <dgm:spPr/>
      <dgm:t>
        <a:bodyPr/>
        <a:lstStyle/>
        <a:p>
          <a:endParaRPr lang="en-US"/>
        </a:p>
      </dgm:t>
    </dgm:pt>
    <dgm:pt modelId="{2301A9F7-1D96-4640-89FC-C5CF2F0FD8F3}" type="sibTrans" cxnId="{8FDF8343-B370-A746-B839-7DAE33A23E45}">
      <dgm:prSet/>
      <dgm:spPr/>
      <dgm:t>
        <a:bodyPr/>
        <a:lstStyle/>
        <a:p>
          <a:endParaRPr lang="en-US"/>
        </a:p>
      </dgm:t>
    </dgm:pt>
    <dgm:pt modelId="{1894071D-D946-3443-A0DF-41B50CA97B52}">
      <dgm:prSet phldrT="[Text]"/>
      <dgm:spPr/>
      <dgm:t>
        <a:bodyPr/>
        <a:lstStyle/>
        <a:p>
          <a:r>
            <a:rPr lang="en-US" dirty="0" smtClean="0"/>
            <a:t>Extended NP</a:t>
          </a:r>
        </a:p>
        <a:p>
          <a:r>
            <a:rPr lang="en-US" dirty="0" smtClean="0"/>
            <a:t>(a head with pre- and/or post modifiers)</a:t>
          </a:r>
          <a:endParaRPr lang="en-US" dirty="0"/>
        </a:p>
      </dgm:t>
    </dgm:pt>
    <dgm:pt modelId="{0F3221C4-003D-254C-A1DB-CA21CA0E8982}" type="parTrans" cxnId="{1CBC302B-CF2E-5046-BC59-9B37D11B3AC4}">
      <dgm:prSet/>
      <dgm:spPr/>
      <dgm:t>
        <a:bodyPr/>
        <a:lstStyle/>
        <a:p>
          <a:endParaRPr lang="en-US"/>
        </a:p>
      </dgm:t>
    </dgm:pt>
    <dgm:pt modelId="{E80E3601-AC93-3E46-BDD7-C71939B2DC09}" type="sibTrans" cxnId="{1CBC302B-CF2E-5046-BC59-9B37D11B3AC4}">
      <dgm:prSet/>
      <dgm:spPr/>
      <dgm:t>
        <a:bodyPr/>
        <a:lstStyle/>
        <a:p>
          <a:endParaRPr lang="en-US"/>
        </a:p>
      </dgm:t>
    </dgm:pt>
    <dgm:pt modelId="{08747B7E-E16B-B945-8CBD-27F0DB07A8D7}">
      <dgm:prSet phldrT="[Text]"/>
      <dgm:spPr/>
      <dgm:t>
        <a:bodyPr/>
        <a:lstStyle/>
        <a:p>
          <a:r>
            <a:rPr lang="en-US" dirty="0" smtClean="0"/>
            <a:t>e.g. </a:t>
          </a:r>
          <a:r>
            <a:rPr lang="en-US" i="1" dirty="0" smtClean="0"/>
            <a:t>noun, adjective, verb, and adverb</a:t>
          </a:r>
          <a:endParaRPr lang="en-US" i="1" dirty="0"/>
        </a:p>
      </dgm:t>
    </dgm:pt>
    <dgm:pt modelId="{D2D05AE4-E419-C74F-B198-3B3DF316FBA9}" type="parTrans" cxnId="{EE269069-749A-5741-97CA-C1CA4EE945EC}">
      <dgm:prSet/>
      <dgm:spPr/>
      <dgm:t>
        <a:bodyPr/>
        <a:lstStyle/>
        <a:p>
          <a:endParaRPr lang="en-US"/>
        </a:p>
      </dgm:t>
    </dgm:pt>
    <dgm:pt modelId="{670EA4EB-D489-E248-ADDD-A0C10CEE953C}" type="sibTrans" cxnId="{EE269069-749A-5741-97CA-C1CA4EE945EC}">
      <dgm:prSet/>
      <dgm:spPr/>
      <dgm:t>
        <a:bodyPr/>
        <a:lstStyle/>
        <a:p>
          <a:endParaRPr lang="en-US"/>
        </a:p>
      </dgm:t>
    </dgm:pt>
    <dgm:pt modelId="{E8021477-1284-794F-8D95-1CF330194D0A}">
      <dgm:prSet phldrT="[Text]"/>
      <dgm:spPr/>
      <dgm:t>
        <a:bodyPr/>
        <a:lstStyle/>
        <a:p>
          <a:r>
            <a:rPr lang="en-US" dirty="0" smtClean="0"/>
            <a:t>e.g. </a:t>
          </a:r>
          <a:r>
            <a:rPr lang="en-US" i="1" dirty="0" smtClean="0"/>
            <a:t>prepositions, conjunctions, auxiliary verbs, determiners, and pronouns</a:t>
          </a:r>
          <a:endParaRPr lang="en-US" i="1" dirty="0"/>
        </a:p>
      </dgm:t>
    </dgm:pt>
    <dgm:pt modelId="{6FC20E14-ED72-3D45-BAD1-0F293A073B8F}" type="parTrans" cxnId="{74477514-9C99-4249-9EEF-B69A4FA3EF19}">
      <dgm:prSet/>
      <dgm:spPr/>
      <dgm:t>
        <a:bodyPr/>
        <a:lstStyle/>
        <a:p>
          <a:endParaRPr lang="en-US"/>
        </a:p>
      </dgm:t>
    </dgm:pt>
    <dgm:pt modelId="{724F480D-4BF7-014E-BBB6-94D45E53088A}" type="sibTrans" cxnId="{74477514-9C99-4249-9EEF-B69A4FA3EF19}">
      <dgm:prSet/>
      <dgm:spPr/>
      <dgm:t>
        <a:bodyPr/>
        <a:lstStyle/>
        <a:p>
          <a:endParaRPr lang="en-US"/>
        </a:p>
      </dgm:t>
    </dgm:pt>
    <dgm:pt modelId="{508AFF6E-C870-D54E-A60C-A4AB3F4301E0}">
      <dgm:prSet phldrT="[Text]"/>
      <dgm:spPr/>
      <dgm:t>
        <a:bodyPr/>
        <a:lstStyle/>
        <a:p>
          <a:r>
            <a:rPr lang="en-US" dirty="0" smtClean="0"/>
            <a:t>e.g. </a:t>
          </a:r>
          <a:r>
            <a:rPr lang="en-US" i="1" dirty="0" smtClean="0"/>
            <a:t>abstract noun, clause themes, nominal phrases, verb phrases, conjunctive phrases, and prepositional phrases</a:t>
          </a:r>
        </a:p>
      </dgm:t>
    </dgm:pt>
    <dgm:pt modelId="{70DA4023-AD46-7047-8AF6-FE6F165C4FF2}" type="parTrans" cxnId="{F626A8D6-ED68-824B-B548-6D63973AE279}">
      <dgm:prSet/>
      <dgm:spPr/>
      <dgm:t>
        <a:bodyPr/>
        <a:lstStyle/>
        <a:p>
          <a:endParaRPr lang="en-US"/>
        </a:p>
      </dgm:t>
    </dgm:pt>
    <dgm:pt modelId="{0490011B-281A-C34F-AA9C-B2CA85BD40DF}" type="sibTrans" cxnId="{F626A8D6-ED68-824B-B548-6D63973AE279}">
      <dgm:prSet/>
      <dgm:spPr/>
      <dgm:t>
        <a:bodyPr/>
        <a:lstStyle/>
        <a:p>
          <a:endParaRPr lang="en-US"/>
        </a:p>
      </dgm:t>
    </dgm:pt>
    <dgm:pt modelId="{E6A008C4-8D7C-6440-BA3D-4D1C7BC7D0E6}">
      <dgm:prSet phldrT="[Text]"/>
      <dgm:spPr/>
      <dgm:t>
        <a:bodyPr/>
        <a:lstStyle/>
        <a:p>
          <a:r>
            <a:rPr lang="en-US" dirty="0" smtClean="0"/>
            <a:t>e.g. </a:t>
          </a:r>
          <a:r>
            <a:rPr lang="en-US" i="1" dirty="0" smtClean="0"/>
            <a:t>the lush, green plant growth of the tropic rain forest </a:t>
          </a:r>
          <a:endParaRPr lang="en-US" i="1" dirty="0"/>
        </a:p>
      </dgm:t>
    </dgm:pt>
    <dgm:pt modelId="{B82431AF-E74A-2440-B335-9EC5A6F061A6}" type="parTrans" cxnId="{5EE62619-DCF3-CC41-AE53-0872AD9E4154}">
      <dgm:prSet/>
      <dgm:spPr/>
      <dgm:t>
        <a:bodyPr/>
        <a:lstStyle/>
        <a:p>
          <a:endParaRPr lang="en-US"/>
        </a:p>
      </dgm:t>
    </dgm:pt>
    <dgm:pt modelId="{6DDA9106-378C-3449-8883-37B1EA0F2A15}" type="sibTrans" cxnId="{5EE62619-DCF3-CC41-AE53-0872AD9E4154}">
      <dgm:prSet/>
      <dgm:spPr/>
      <dgm:t>
        <a:bodyPr/>
        <a:lstStyle/>
        <a:p>
          <a:endParaRPr lang="en-US"/>
        </a:p>
      </dgm:t>
    </dgm:pt>
    <dgm:pt modelId="{065AE372-4807-9C4C-B054-57DBA82EC2A5}" type="pres">
      <dgm:prSet presAssocID="{B639AB2E-1724-D04C-8E87-C2282C0FEA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740D5C-57F5-EB4A-BFB7-AFC028D4DCFA}" type="pres">
      <dgm:prSet presAssocID="{4FDEA4C8-E697-C640-8CAD-24140F5AF0DC}" presName="root1" presStyleCnt="0"/>
      <dgm:spPr/>
    </dgm:pt>
    <dgm:pt modelId="{78334764-498A-7745-A876-84A9B72C57DE}" type="pres">
      <dgm:prSet presAssocID="{4FDEA4C8-E697-C640-8CAD-24140F5AF0DC}" presName="LevelOneTextNode" presStyleLbl="node0" presStyleIdx="0" presStyleCnt="1" custScaleX="584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078EA-FE94-8E48-BA95-F83CBD6F65E7}" type="pres">
      <dgm:prSet presAssocID="{4FDEA4C8-E697-C640-8CAD-24140F5AF0DC}" presName="level2hierChild" presStyleCnt="0"/>
      <dgm:spPr/>
    </dgm:pt>
    <dgm:pt modelId="{86736D18-8BDE-5B47-ADCE-216D72091723}" type="pres">
      <dgm:prSet presAssocID="{F91E6359-6D23-954F-9839-602B7AD3618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2844EA8-9FED-1841-A7A2-DB7E2C382063}" type="pres">
      <dgm:prSet presAssocID="{F91E6359-6D23-954F-9839-602B7AD3618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F173182-CC49-644C-A752-EE115E5E9F93}" type="pres">
      <dgm:prSet presAssocID="{07019FC8-CE65-764B-980A-90365ADDA4A2}" presName="root2" presStyleCnt="0"/>
      <dgm:spPr/>
    </dgm:pt>
    <dgm:pt modelId="{516E9FD1-692A-0140-8D72-F5055A56C311}" type="pres">
      <dgm:prSet presAssocID="{07019FC8-CE65-764B-980A-90365ADDA4A2}" presName="LevelTwoTextNode" presStyleLbl="node2" presStyleIdx="0" presStyleCnt="2" custScaleX="75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81DC2-E106-E446-B345-F5CEE7E95169}" type="pres">
      <dgm:prSet presAssocID="{07019FC8-CE65-764B-980A-90365ADDA4A2}" presName="level3hierChild" presStyleCnt="0"/>
      <dgm:spPr/>
    </dgm:pt>
    <dgm:pt modelId="{232F8720-D22A-C34A-AC1C-694E0F49C945}" type="pres">
      <dgm:prSet presAssocID="{A1DEE806-B2F5-3644-9447-E80E18E40817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6E549048-28D1-0E44-96CE-907A24C3A679}" type="pres">
      <dgm:prSet presAssocID="{A1DEE806-B2F5-3644-9447-E80E18E40817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F5F99EB-B5CA-5243-964F-DD8790E21EE0}" type="pres">
      <dgm:prSet presAssocID="{C04E6ACB-20D8-A043-A357-23C68ABC49E1}" presName="root2" presStyleCnt="0"/>
      <dgm:spPr/>
    </dgm:pt>
    <dgm:pt modelId="{5D1AC6E2-48E5-E048-8C76-8EEB3BCC3B9A}" type="pres">
      <dgm:prSet presAssocID="{C04E6ACB-20D8-A043-A357-23C68ABC49E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E9001-A12E-3F45-ACF8-FBDB7A4EFAF3}" type="pres">
      <dgm:prSet presAssocID="{C04E6ACB-20D8-A043-A357-23C68ABC49E1}" presName="level3hierChild" presStyleCnt="0"/>
      <dgm:spPr/>
    </dgm:pt>
    <dgm:pt modelId="{CE11F099-BC99-BF4E-B456-D46D83B6DD69}" type="pres">
      <dgm:prSet presAssocID="{D2D05AE4-E419-C74F-B198-3B3DF316FBA9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BD933830-0D51-5244-A7CE-000BAF35B594}" type="pres">
      <dgm:prSet presAssocID="{D2D05AE4-E419-C74F-B198-3B3DF316FBA9}" presName="connTx" presStyleLbl="parChTrans1D4" presStyleIdx="0" presStyleCnt="4"/>
      <dgm:spPr/>
      <dgm:t>
        <a:bodyPr/>
        <a:lstStyle/>
        <a:p>
          <a:endParaRPr lang="en-US"/>
        </a:p>
      </dgm:t>
    </dgm:pt>
    <dgm:pt modelId="{00E78EAD-1501-D04D-8099-E735AD14A8BA}" type="pres">
      <dgm:prSet presAssocID="{08747B7E-E16B-B945-8CBD-27F0DB07A8D7}" presName="root2" presStyleCnt="0"/>
      <dgm:spPr/>
    </dgm:pt>
    <dgm:pt modelId="{46D6C514-6A9E-5A48-96E5-09F3A0B16F50}" type="pres">
      <dgm:prSet presAssocID="{08747B7E-E16B-B945-8CBD-27F0DB07A8D7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C01453-11D1-3646-AE34-39013F6AF13D}" type="pres">
      <dgm:prSet presAssocID="{08747B7E-E16B-B945-8CBD-27F0DB07A8D7}" presName="level3hierChild" presStyleCnt="0"/>
      <dgm:spPr/>
    </dgm:pt>
    <dgm:pt modelId="{49329CDD-6714-D04B-9E8E-DBF20BE3CED9}" type="pres">
      <dgm:prSet presAssocID="{6BB8EEA9-9C76-C14B-99EA-1872308F9EB6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2A8CB48-2D74-EE42-8FF7-643A9A0E057A}" type="pres">
      <dgm:prSet presAssocID="{6BB8EEA9-9C76-C14B-99EA-1872308F9EB6}" presName="connTx" presStyleLbl="parChTrans1D3" presStyleIdx="1" presStyleCnt="4"/>
      <dgm:spPr/>
      <dgm:t>
        <a:bodyPr/>
        <a:lstStyle/>
        <a:p>
          <a:endParaRPr lang="en-US"/>
        </a:p>
      </dgm:t>
    </dgm:pt>
    <dgm:pt modelId="{A6A9C696-8427-D149-8FBA-D86F181435FD}" type="pres">
      <dgm:prSet presAssocID="{B6531DCD-F511-0947-B367-4AFC07B94272}" presName="root2" presStyleCnt="0"/>
      <dgm:spPr/>
    </dgm:pt>
    <dgm:pt modelId="{C3A25381-25AE-D74C-A77B-DA2F084208F2}" type="pres">
      <dgm:prSet presAssocID="{B6531DCD-F511-0947-B367-4AFC07B9427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D8B0F-52D8-3E4B-9972-33FC215273C5}" type="pres">
      <dgm:prSet presAssocID="{B6531DCD-F511-0947-B367-4AFC07B94272}" presName="level3hierChild" presStyleCnt="0"/>
      <dgm:spPr/>
    </dgm:pt>
    <dgm:pt modelId="{CCAD0D74-07E4-384D-8C7E-6151A1AC184C}" type="pres">
      <dgm:prSet presAssocID="{6FC20E14-ED72-3D45-BAD1-0F293A073B8F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266F0285-254B-C841-9799-F832EDAE8DE8}" type="pres">
      <dgm:prSet presAssocID="{6FC20E14-ED72-3D45-BAD1-0F293A073B8F}" presName="connTx" presStyleLbl="parChTrans1D4" presStyleIdx="1" presStyleCnt="4"/>
      <dgm:spPr/>
      <dgm:t>
        <a:bodyPr/>
        <a:lstStyle/>
        <a:p>
          <a:endParaRPr lang="en-US"/>
        </a:p>
      </dgm:t>
    </dgm:pt>
    <dgm:pt modelId="{914F8ED8-4E19-6E40-A824-F554E479B4AC}" type="pres">
      <dgm:prSet presAssocID="{E8021477-1284-794F-8D95-1CF330194D0A}" presName="root2" presStyleCnt="0"/>
      <dgm:spPr/>
    </dgm:pt>
    <dgm:pt modelId="{7EE1EE9F-9733-F84A-8320-B9FA82DC0F59}" type="pres">
      <dgm:prSet presAssocID="{E8021477-1284-794F-8D95-1CF330194D0A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CC71D5-1B13-4545-AC2F-FD1083E008DD}" type="pres">
      <dgm:prSet presAssocID="{E8021477-1284-794F-8D95-1CF330194D0A}" presName="level3hierChild" presStyleCnt="0"/>
      <dgm:spPr/>
    </dgm:pt>
    <dgm:pt modelId="{44609F84-35DB-DB4D-BE94-14B627FFF8D6}" type="pres">
      <dgm:prSet presAssocID="{0F3221C4-003D-254C-A1DB-CA21CA0E8982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C815FCE3-2989-3F4F-9086-818AF188F174}" type="pres">
      <dgm:prSet presAssocID="{0F3221C4-003D-254C-A1DB-CA21CA0E8982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E1737C8-5844-3149-B6AA-057AF6CBED90}" type="pres">
      <dgm:prSet presAssocID="{1894071D-D946-3443-A0DF-41B50CA97B52}" presName="root2" presStyleCnt="0"/>
      <dgm:spPr/>
    </dgm:pt>
    <dgm:pt modelId="{A203B55E-D8B4-2344-8028-9AC04F61FD98}" type="pres">
      <dgm:prSet presAssocID="{1894071D-D946-3443-A0DF-41B50CA97B5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0B96F-2AE8-4E4B-A575-9E8E3356D1B6}" type="pres">
      <dgm:prSet presAssocID="{1894071D-D946-3443-A0DF-41B50CA97B52}" presName="level3hierChild" presStyleCnt="0"/>
      <dgm:spPr/>
    </dgm:pt>
    <dgm:pt modelId="{6D319AC6-27F1-7C4B-B8A5-767672C62C3D}" type="pres">
      <dgm:prSet presAssocID="{B82431AF-E74A-2440-B335-9EC5A6F061A6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A785EC2E-C803-BD42-84FB-697018E6A0D5}" type="pres">
      <dgm:prSet presAssocID="{B82431AF-E74A-2440-B335-9EC5A6F061A6}" presName="connTx" presStyleLbl="parChTrans1D4" presStyleIdx="2" presStyleCnt="4"/>
      <dgm:spPr/>
      <dgm:t>
        <a:bodyPr/>
        <a:lstStyle/>
        <a:p>
          <a:endParaRPr lang="en-US"/>
        </a:p>
      </dgm:t>
    </dgm:pt>
    <dgm:pt modelId="{F02134CC-52DA-1346-BF92-020B2908727E}" type="pres">
      <dgm:prSet presAssocID="{E6A008C4-8D7C-6440-BA3D-4D1C7BC7D0E6}" presName="root2" presStyleCnt="0"/>
      <dgm:spPr/>
    </dgm:pt>
    <dgm:pt modelId="{7BDF7F41-FA13-F14F-8651-70522014769A}" type="pres">
      <dgm:prSet presAssocID="{E6A008C4-8D7C-6440-BA3D-4D1C7BC7D0E6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AC9672-38F8-D947-9F1C-A69B8E716979}" type="pres">
      <dgm:prSet presAssocID="{E6A008C4-8D7C-6440-BA3D-4D1C7BC7D0E6}" presName="level3hierChild" presStyleCnt="0"/>
      <dgm:spPr/>
    </dgm:pt>
    <dgm:pt modelId="{84017696-9C8A-4247-A8E5-F6267D6476BA}" type="pres">
      <dgm:prSet presAssocID="{109D130B-EDEC-7142-8082-AED618B866B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7B572B7-68CB-3F48-8C73-6F978AE954C8}" type="pres">
      <dgm:prSet presAssocID="{109D130B-EDEC-7142-8082-AED618B866B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836104C-3739-3D41-87AC-178C12EEC506}" type="pres">
      <dgm:prSet presAssocID="{57CE7539-763D-D34E-8E3F-6967DC33A911}" presName="root2" presStyleCnt="0"/>
      <dgm:spPr/>
    </dgm:pt>
    <dgm:pt modelId="{F3A542A3-AF72-2449-B46A-73AB1595FA2D}" type="pres">
      <dgm:prSet presAssocID="{57CE7539-763D-D34E-8E3F-6967DC33A911}" presName="LevelTwoTextNode" presStyleLbl="node2" presStyleIdx="1" presStyleCnt="2" custScaleX="76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A7196-CB5C-8648-8F55-791E33A46DB2}" type="pres">
      <dgm:prSet presAssocID="{57CE7539-763D-D34E-8E3F-6967DC33A911}" presName="level3hierChild" presStyleCnt="0"/>
      <dgm:spPr/>
    </dgm:pt>
    <dgm:pt modelId="{4ACEE603-334C-F343-98A2-6A9103DBDAE2}" type="pres">
      <dgm:prSet presAssocID="{53107DD0-0D72-5A46-B242-272B995D9E8A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DC5F65A-9958-F84E-83D8-48A7514F854A}" type="pres">
      <dgm:prSet presAssocID="{53107DD0-0D72-5A46-B242-272B995D9E8A}" presName="connTx" presStyleLbl="parChTrans1D3" presStyleIdx="3" presStyleCnt="4"/>
      <dgm:spPr/>
      <dgm:t>
        <a:bodyPr/>
        <a:lstStyle/>
        <a:p>
          <a:endParaRPr lang="en-US"/>
        </a:p>
      </dgm:t>
    </dgm:pt>
    <dgm:pt modelId="{DFBAE430-2573-AA4B-9886-073B0953BDA4}" type="pres">
      <dgm:prSet presAssocID="{7B15B6B6-4763-8948-B984-580499E055DB}" presName="root2" presStyleCnt="0"/>
      <dgm:spPr/>
    </dgm:pt>
    <dgm:pt modelId="{B5068F3D-829C-8F47-862A-CB8205CE9C2F}" type="pres">
      <dgm:prSet presAssocID="{7B15B6B6-4763-8948-B984-580499E055D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7270B-8797-1D44-A8E2-385189D5B424}" type="pres">
      <dgm:prSet presAssocID="{7B15B6B6-4763-8948-B984-580499E055DB}" presName="level3hierChild" presStyleCnt="0"/>
      <dgm:spPr/>
    </dgm:pt>
    <dgm:pt modelId="{50396133-F879-4945-B61D-F7CFB273AB2A}" type="pres">
      <dgm:prSet presAssocID="{70DA4023-AD46-7047-8AF6-FE6F165C4FF2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D246EC2E-3F54-5741-B266-73E919996C61}" type="pres">
      <dgm:prSet presAssocID="{70DA4023-AD46-7047-8AF6-FE6F165C4FF2}" presName="connTx" presStyleLbl="parChTrans1D4" presStyleIdx="3" presStyleCnt="4"/>
      <dgm:spPr/>
      <dgm:t>
        <a:bodyPr/>
        <a:lstStyle/>
        <a:p>
          <a:endParaRPr lang="en-US"/>
        </a:p>
      </dgm:t>
    </dgm:pt>
    <dgm:pt modelId="{B545F19E-F101-5E46-AEF7-7B4E4E1F0487}" type="pres">
      <dgm:prSet presAssocID="{508AFF6E-C870-D54E-A60C-A4AB3F4301E0}" presName="root2" presStyleCnt="0"/>
      <dgm:spPr/>
    </dgm:pt>
    <dgm:pt modelId="{08CB7CD6-9949-E849-A1E3-9129EE66AFF3}" type="pres">
      <dgm:prSet presAssocID="{508AFF6E-C870-D54E-A60C-A4AB3F4301E0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9EB279-F852-6947-BBC4-BDBAEBE132F3}" type="pres">
      <dgm:prSet presAssocID="{508AFF6E-C870-D54E-A60C-A4AB3F4301E0}" presName="level3hierChild" presStyleCnt="0"/>
      <dgm:spPr/>
    </dgm:pt>
  </dgm:ptLst>
  <dgm:cxnLst>
    <dgm:cxn modelId="{7FB6C17C-6A8B-B94E-BBB4-038B00932919}" type="presOf" srcId="{E8021477-1284-794F-8D95-1CF330194D0A}" destId="{7EE1EE9F-9733-F84A-8320-B9FA82DC0F59}" srcOrd="0" destOrd="0" presId="urn:microsoft.com/office/officeart/2005/8/layout/hierarchy2"/>
    <dgm:cxn modelId="{42A4FCE5-636D-5C43-B50A-EB7D7975A739}" srcId="{07019FC8-CE65-764B-980A-90365ADDA4A2}" destId="{B6531DCD-F511-0947-B367-4AFC07B94272}" srcOrd="1" destOrd="0" parTransId="{6BB8EEA9-9C76-C14B-99EA-1872308F9EB6}" sibTransId="{811F86FE-7F72-D643-B8FD-D52DA1FD3890}"/>
    <dgm:cxn modelId="{9944022F-1A1E-144C-AEBB-38E204A7D7B8}" type="presOf" srcId="{6BB8EEA9-9C76-C14B-99EA-1872308F9EB6}" destId="{49329CDD-6714-D04B-9E8E-DBF20BE3CED9}" srcOrd="0" destOrd="0" presId="urn:microsoft.com/office/officeart/2005/8/layout/hierarchy2"/>
    <dgm:cxn modelId="{EE269069-749A-5741-97CA-C1CA4EE945EC}" srcId="{C04E6ACB-20D8-A043-A357-23C68ABC49E1}" destId="{08747B7E-E16B-B945-8CBD-27F0DB07A8D7}" srcOrd="0" destOrd="0" parTransId="{D2D05AE4-E419-C74F-B198-3B3DF316FBA9}" sibTransId="{670EA4EB-D489-E248-ADDD-A0C10CEE953C}"/>
    <dgm:cxn modelId="{2D0ABBB4-4A1F-BD4F-9ECC-0132A672E85F}" type="presOf" srcId="{07019FC8-CE65-764B-980A-90365ADDA4A2}" destId="{516E9FD1-692A-0140-8D72-F5055A56C311}" srcOrd="0" destOrd="0" presId="urn:microsoft.com/office/officeart/2005/8/layout/hierarchy2"/>
    <dgm:cxn modelId="{72989E44-37A7-EA4E-8730-89D046A03D3A}" type="presOf" srcId="{57CE7539-763D-D34E-8E3F-6967DC33A911}" destId="{F3A542A3-AF72-2449-B46A-73AB1595FA2D}" srcOrd="0" destOrd="0" presId="urn:microsoft.com/office/officeart/2005/8/layout/hierarchy2"/>
    <dgm:cxn modelId="{03A24E95-6210-D346-80A8-F799139803B3}" type="presOf" srcId="{6FC20E14-ED72-3D45-BAD1-0F293A073B8F}" destId="{266F0285-254B-C841-9799-F832EDAE8DE8}" srcOrd="1" destOrd="0" presId="urn:microsoft.com/office/officeart/2005/8/layout/hierarchy2"/>
    <dgm:cxn modelId="{30BDF390-0AF6-3B4D-9AC1-34FDEF8A8A1A}" srcId="{4FDEA4C8-E697-C640-8CAD-24140F5AF0DC}" destId="{57CE7539-763D-D34E-8E3F-6967DC33A911}" srcOrd="1" destOrd="0" parTransId="{109D130B-EDEC-7142-8082-AED618B866BD}" sibTransId="{A0FF8B7C-4D6C-2045-98D1-DCB890D0A067}"/>
    <dgm:cxn modelId="{000F59E9-B6BB-A845-8820-8687826B5610}" type="presOf" srcId="{70DA4023-AD46-7047-8AF6-FE6F165C4FF2}" destId="{50396133-F879-4945-B61D-F7CFB273AB2A}" srcOrd="0" destOrd="0" presId="urn:microsoft.com/office/officeart/2005/8/layout/hierarchy2"/>
    <dgm:cxn modelId="{FD7DBED2-1B7B-4A40-884C-448264C858E2}" type="presOf" srcId="{109D130B-EDEC-7142-8082-AED618B866BD}" destId="{B7B572B7-68CB-3F48-8C73-6F978AE954C8}" srcOrd="1" destOrd="0" presId="urn:microsoft.com/office/officeart/2005/8/layout/hierarchy2"/>
    <dgm:cxn modelId="{A1F98E94-78BB-8647-9C6A-EE90D5623C69}" type="presOf" srcId="{6BB8EEA9-9C76-C14B-99EA-1872308F9EB6}" destId="{32A8CB48-2D74-EE42-8FF7-643A9A0E057A}" srcOrd="1" destOrd="0" presId="urn:microsoft.com/office/officeart/2005/8/layout/hierarchy2"/>
    <dgm:cxn modelId="{4C2319B2-73B0-2940-9A59-FB6404425FDA}" type="presOf" srcId="{53107DD0-0D72-5A46-B242-272B995D9E8A}" destId="{7DC5F65A-9958-F84E-83D8-48A7514F854A}" srcOrd="1" destOrd="0" presId="urn:microsoft.com/office/officeart/2005/8/layout/hierarchy2"/>
    <dgm:cxn modelId="{349F91BA-CDAB-5142-955F-5ABF1A29094F}" type="presOf" srcId="{6FC20E14-ED72-3D45-BAD1-0F293A073B8F}" destId="{CCAD0D74-07E4-384D-8C7E-6151A1AC184C}" srcOrd="0" destOrd="0" presId="urn:microsoft.com/office/officeart/2005/8/layout/hierarchy2"/>
    <dgm:cxn modelId="{CB762752-A5F7-4644-B80B-52F6619E4BCF}" type="presOf" srcId="{B82431AF-E74A-2440-B335-9EC5A6F061A6}" destId="{6D319AC6-27F1-7C4B-B8A5-767672C62C3D}" srcOrd="0" destOrd="0" presId="urn:microsoft.com/office/officeart/2005/8/layout/hierarchy2"/>
    <dgm:cxn modelId="{5EE62619-DCF3-CC41-AE53-0872AD9E4154}" srcId="{1894071D-D946-3443-A0DF-41B50CA97B52}" destId="{E6A008C4-8D7C-6440-BA3D-4D1C7BC7D0E6}" srcOrd="0" destOrd="0" parTransId="{B82431AF-E74A-2440-B335-9EC5A6F061A6}" sibTransId="{6DDA9106-378C-3449-8883-37B1EA0F2A15}"/>
    <dgm:cxn modelId="{54FAE06A-CDE2-2E43-B58E-A45AB6DB9E98}" type="presOf" srcId="{08747B7E-E16B-B945-8CBD-27F0DB07A8D7}" destId="{46D6C514-6A9E-5A48-96E5-09F3A0B16F50}" srcOrd="0" destOrd="0" presId="urn:microsoft.com/office/officeart/2005/8/layout/hierarchy2"/>
    <dgm:cxn modelId="{3A077513-5513-2842-94C9-2C998CB43856}" type="presOf" srcId="{C04E6ACB-20D8-A043-A357-23C68ABC49E1}" destId="{5D1AC6E2-48E5-E048-8C76-8EEB3BCC3B9A}" srcOrd="0" destOrd="0" presId="urn:microsoft.com/office/officeart/2005/8/layout/hierarchy2"/>
    <dgm:cxn modelId="{292272D3-B8EB-1244-A86B-3C566AD0F673}" type="presOf" srcId="{70DA4023-AD46-7047-8AF6-FE6F165C4FF2}" destId="{D246EC2E-3F54-5741-B266-73E919996C61}" srcOrd="1" destOrd="0" presId="urn:microsoft.com/office/officeart/2005/8/layout/hierarchy2"/>
    <dgm:cxn modelId="{6EE57B4C-B91D-BC41-8A7A-1D600FA9E607}" type="presOf" srcId="{0F3221C4-003D-254C-A1DB-CA21CA0E8982}" destId="{44609F84-35DB-DB4D-BE94-14B627FFF8D6}" srcOrd="0" destOrd="0" presId="urn:microsoft.com/office/officeart/2005/8/layout/hierarchy2"/>
    <dgm:cxn modelId="{C31B45F6-3990-D740-9E3A-80FCDF7EE372}" type="presOf" srcId="{508AFF6E-C870-D54E-A60C-A4AB3F4301E0}" destId="{08CB7CD6-9949-E849-A1E3-9129EE66AFF3}" srcOrd="0" destOrd="0" presId="urn:microsoft.com/office/officeart/2005/8/layout/hierarchy2"/>
    <dgm:cxn modelId="{A1DFB27F-AC78-BD4D-8B7A-A3DF387FD7A0}" type="presOf" srcId="{B639AB2E-1724-D04C-8E87-C2282C0FEA59}" destId="{065AE372-4807-9C4C-B054-57DBA82EC2A5}" srcOrd="0" destOrd="0" presId="urn:microsoft.com/office/officeart/2005/8/layout/hierarchy2"/>
    <dgm:cxn modelId="{74477514-9C99-4249-9EEF-B69A4FA3EF19}" srcId="{B6531DCD-F511-0947-B367-4AFC07B94272}" destId="{E8021477-1284-794F-8D95-1CF330194D0A}" srcOrd="0" destOrd="0" parTransId="{6FC20E14-ED72-3D45-BAD1-0F293A073B8F}" sibTransId="{724F480D-4BF7-014E-BBB6-94D45E53088A}"/>
    <dgm:cxn modelId="{0BCB23F0-6413-F646-8373-026C15FC2E11}" type="presOf" srcId="{E6A008C4-8D7C-6440-BA3D-4D1C7BC7D0E6}" destId="{7BDF7F41-FA13-F14F-8651-70522014769A}" srcOrd="0" destOrd="0" presId="urn:microsoft.com/office/officeart/2005/8/layout/hierarchy2"/>
    <dgm:cxn modelId="{378465CF-C346-A843-BD09-9A035B3D2A3E}" type="presOf" srcId="{4FDEA4C8-E697-C640-8CAD-24140F5AF0DC}" destId="{78334764-498A-7745-A876-84A9B72C57DE}" srcOrd="0" destOrd="0" presId="urn:microsoft.com/office/officeart/2005/8/layout/hierarchy2"/>
    <dgm:cxn modelId="{8FDF8343-B370-A746-B839-7DAE33A23E45}" srcId="{57CE7539-763D-D34E-8E3F-6967DC33A911}" destId="{7B15B6B6-4763-8948-B984-580499E055DB}" srcOrd="0" destOrd="0" parTransId="{53107DD0-0D72-5A46-B242-272B995D9E8A}" sibTransId="{2301A9F7-1D96-4640-89FC-C5CF2F0FD8F3}"/>
    <dgm:cxn modelId="{148CE5E5-FC25-BD4A-BFBC-3A35E6F74982}" srcId="{B639AB2E-1724-D04C-8E87-C2282C0FEA59}" destId="{4FDEA4C8-E697-C640-8CAD-24140F5AF0DC}" srcOrd="0" destOrd="0" parTransId="{67F1F4D7-CF88-5B43-9138-1FAF860878D1}" sibTransId="{19E659B5-73A2-7C40-90D7-53FC51E1A6C3}"/>
    <dgm:cxn modelId="{5B8BAFC4-0C39-BF43-A214-7C1487F88741}" type="presOf" srcId="{F91E6359-6D23-954F-9839-602B7AD3618E}" destId="{22844EA8-9FED-1841-A7A2-DB7E2C382063}" srcOrd="1" destOrd="0" presId="urn:microsoft.com/office/officeart/2005/8/layout/hierarchy2"/>
    <dgm:cxn modelId="{947D9FE5-7552-1C4F-96EB-FE3E9F6AB660}" type="presOf" srcId="{109D130B-EDEC-7142-8082-AED618B866BD}" destId="{84017696-9C8A-4247-A8E5-F6267D6476BA}" srcOrd="0" destOrd="0" presId="urn:microsoft.com/office/officeart/2005/8/layout/hierarchy2"/>
    <dgm:cxn modelId="{1D9876A9-CA38-9144-B651-29BB29278090}" type="presOf" srcId="{1894071D-D946-3443-A0DF-41B50CA97B52}" destId="{A203B55E-D8B4-2344-8028-9AC04F61FD98}" srcOrd="0" destOrd="0" presId="urn:microsoft.com/office/officeart/2005/8/layout/hierarchy2"/>
    <dgm:cxn modelId="{BCFC54DA-967C-E74B-AD7F-6D003270A23A}" type="presOf" srcId="{F91E6359-6D23-954F-9839-602B7AD3618E}" destId="{86736D18-8BDE-5B47-ADCE-216D72091723}" srcOrd="0" destOrd="0" presId="urn:microsoft.com/office/officeart/2005/8/layout/hierarchy2"/>
    <dgm:cxn modelId="{424A5082-03FE-4445-8897-932498148332}" type="presOf" srcId="{B82431AF-E74A-2440-B335-9EC5A6F061A6}" destId="{A785EC2E-C803-BD42-84FB-697018E6A0D5}" srcOrd="1" destOrd="0" presId="urn:microsoft.com/office/officeart/2005/8/layout/hierarchy2"/>
    <dgm:cxn modelId="{1CBC302B-CF2E-5046-BC59-9B37D11B3AC4}" srcId="{07019FC8-CE65-764B-980A-90365ADDA4A2}" destId="{1894071D-D946-3443-A0DF-41B50CA97B52}" srcOrd="2" destOrd="0" parTransId="{0F3221C4-003D-254C-A1DB-CA21CA0E8982}" sibTransId="{E80E3601-AC93-3E46-BDD7-C71939B2DC09}"/>
    <dgm:cxn modelId="{E7550789-AE24-E342-93B4-BF4CD998FF92}" type="presOf" srcId="{A1DEE806-B2F5-3644-9447-E80E18E40817}" destId="{6E549048-28D1-0E44-96CE-907A24C3A679}" srcOrd="1" destOrd="0" presId="urn:microsoft.com/office/officeart/2005/8/layout/hierarchy2"/>
    <dgm:cxn modelId="{9B762635-EA7F-954F-8B73-B3D2ECA20872}" srcId="{4FDEA4C8-E697-C640-8CAD-24140F5AF0DC}" destId="{07019FC8-CE65-764B-980A-90365ADDA4A2}" srcOrd="0" destOrd="0" parTransId="{F91E6359-6D23-954F-9839-602B7AD3618E}" sibTransId="{F9B70750-074E-7E4A-A738-3FFD8FF2DF29}"/>
    <dgm:cxn modelId="{8064D1C9-D5B2-3147-BED9-E01A5567C941}" srcId="{07019FC8-CE65-764B-980A-90365ADDA4A2}" destId="{C04E6ACB-20D8-A043-A357-23C68ABC49E1}" srcOrd="0" destOrd="0" parTransId="{A1DEE806-B2F5-3644-9447-E80E18E40817}" sibTransId="{9B71D283-539F-6347-9450-9CA18122CAF9}"/>
    <dgm:cxn modelId="{BFAB9AD3-71E2-CE4E-9399-6EF5DB10D8C7}" type="presOf" srcId="{53107DD0-0D72-5A46-B242-272B995D9E8A}" destId="{4ACEE603-334C-F343-98A2-6A9103DBDAE2}" srcOrd="0" destOrd="0" presId="urn:microsoft.com/office/officeart/2005/8/layout/hierarchy2"/>
    <dgm:cxn modelId="{C0F5B217-E00B-8B43-88B2-27DC811D06F3}" type="presOf" srcId="{7B15B6B6-4763-8948-B984-580499E055DB}" destId="{B5068F3D-829C-8F47-862A-CB8205CE9C2F}" srcOrd="0" destOrd="0" presId="urn:microsoft.com/office/officeart/2005/8/layout/hierarchy2"/>
    <dgm:cxn modelId="{D665F318-882B-0B44-B728-633EA2919BFE}" type="presOf" srcId="{D2D05AE4-E419-C74F-B198-3B3DF316FBA9}" destId="{CE11F099-BC99-BF4E-B456-D46D83B6DD69}" srcOrd="0" destOrd="0" presId="urn:microsoft.com/office/officeart/2005/8/layout/hierarchy2"/>
    <dgm:cxn modelId="{50F258E9-4B09-3140-843C-AC935F385E09}" type="presOf" srcId="{A1DEE806-B2F5-3644-9447-E80E18E40817}" destId="{232F8720-D22A-C34A-AC1C-694E0F49C945}" srcOrd="0" destOrd="0" presId="urn:microsoft.com/office/officeart/2005/8/layout/hierarchy2"/>
    <dgm:cxn modelId="{F626A8D6-ED68-824B-B548-6D63973AE279}" srcId="{7B15B6B6-4763-8948-B984-580499E055DB}" destId="{508AFF6E-C870-D54E-A60C-A4AB3F4301E0}" srcOrd="0" destOrd="0" parTransId="{70DA4023-AD46-7047-8AF6-FE6F165C4FF2}" sibTransId="{0490011B-281A-C34F-AA9C-B2CA85BD40DF}"/>
    <dgm:cxn modelId="{57614BD0-022C-8B42-9652-6A0981529671}" type="presOf" srcId="{0F3221C4-003D-254C-A1DB-CA21CA0E8982}" destId="{C815FCE3-2989-3F4F-9086-818AF188F174}" srcOrd="1" destOrd="0" presId="urn:microsoft.com/office/officeart/2005/8/layout/hierarchy2"/>
    <dgm:cxn modelId="{4CA9483E-B67B-FC41-A926-A1C6541070DC}" type="presOf" srcId="{B6531DCD-F511-0947-B367-4AFC07B94272}" destId="{C3A25381-25AE-D74C-A77B-DA2F084208F2}" srcOrd="0" destOrd="0" presId="urn:microsoft.com/office/officeart/2005/8/layout/hierarchy2"/>
    <dgm:cxn modelId="{14DF698D-3F06-8647-8A4A-173E27462A3F}" type="presOf" srcId="{D2D05AE4-E419-C74F-B198-3B3DF316FBA9}" destId="{BD933830-0D51-5244-A7CE-000BAF35B594}" srcOrd="1" destOrd="0" presId="urn:microsoft.com/office/officeart/2005/8/layout/hierarchy2"/>
    <dgm:cxn modelId="{6E6D2F72-D0F5-4E49-9E86-A940999FD930}" type="presParOf" srcId="{065AE372-4807-9C4C-B054-57DBA82EC2A5}" destId="{0C740D5C-57F5-EB4A-BFB7-AFC028D4DCFA}" srcOrd="0" destOrd="0" presId="urn:microsoft.com/office/officeart/2005/8/layout/hierarchy2"/>
    <dgm:cxn modelId="{C6367CC7-925D-F544-A383-D9E26A042057}" type="presParOf" srcId="{0C740D5C-57F5-EB4A-BFB7-AFC028D4DCFA}" destId="{78334764-498A-7745-A876-84A9B72C57DE}" srcOrd="0" destOrd="0" presId="urn:microsoft.com/office/officeart/2005/8/layout/hierarchy2"/>
    <dgm:cxn modelId="{464A0987-7099-3849-99BB-34D6963650EC}" type="presParOf" srcId="{0C740D5C-57F5-EB4A-BFB7-AFC028D4DCFA}" destId="{745078EA-FE94-8E48-BA95-F83CBD6F65E7}" srcOrd="1" destOrd="0" presId="urn:microsoft.com/office/officeart/2005/8/layout/hierarchy2"/>
    <dgm:cxn modelId="{4166841E-D6C3-B247-A9DF-670104023266}" type="presParOf" srcId="{745078EA-FE94-8E48-BA95-F83CBD6F65E7}" destId="{86736D18-8BDE-5B47-ADCE-216D72091723}" srcOrd="0" destOrd="0" presId="urn:microsoft.com/office/officeart/2005/8/layout/hierarchy2"/>
    <dgm:cxn modelId="{2B777119-CD7B-9045-86D5-401BF07D536D}" type="presParOf" srcId="{86736D18-8BDE-5B47-ADCE-216D72091723}" destId="{22844EA8-9FED-1841-A7A2-DB7E2C382063}" srcOrd="0" destOrd="0" presId="urn:microsoft.com/office/officeart/2005/8/layout/hierarchy2"/>
    <dgm:cxn modelId="{5C49EC1C-EF5B-0241-AA44-3EE25176B11D}" type="presParOf" srcId="{745078EA-FE94-8E48-BA95-F83CBD6F65E7}" destId="{6F173182-CC49-644C-A752-EE115E5E9F93}" srcOrd="1" destOrd="0" presId="urn:microsoft.com/office/officeart/2005/8/layout/hierarchy2"/>
    <dgm:cxn modelId="{380582D0-A8D7-DC4E-B0F5-EA1E5181C723}" type="presParOf" srcId="{6F173182-CC49-644C-A752-EE115E5E9F93}" destId="{516E9FD1-692A-0140-8D72-F5055A56C311}" srcOrd="0" destOrd="0" presId="urn:microsoft.com/office/officeart/2005/8/layout/hierarchy2"/>
    <dgm:cxn modelId="{D177EA73-F826-294C-BBB0-1F58BAC12D37}" type="presParOf" srcId="{6F173182-CC49-644C-A752-EE115E5E9F93}" destId="{CE781DC2-E106-E446-B345-F5CEE7E95169}" srcOrd="1" destOrd="0" presId="urn:microsoft.com/office/officeart/2005/8/layout/hierarchy2"/>
    <dgm:cxn modelId="{1B3CC34E-5E46-4245-96F0-05BC143EFF35}" type="presParOf" srcId="{CE781DC2-E106-E446-B345-F5CEE7E95169}" destId="{232F8720-D22A-C34A-AC1C-694E0F49C945}" srcOrd="0" destOrd="0" presId="urn:microsoft.com/office/officeart/2005/8/layout/hierarchy2"/>
    <dgm:cxn modelId="{2B5FB49D-A1F3-EB4F-BFC3-7A1694246EC0}" type="presParOf" srcId="{232F8720-D22A-C34A-AC1C-694E0F49C945}" destId="{6E549048-28D1-0E44-96CE-907A24C3A679}" srcOrd="0" destOrd="0" presId="urn:microsoft.com/office/officeart/2005/8/layout/hierarchy2"/>
    <dgm:cxn modelId="{5596A6FF-C735-A846-9172-9F6DAE3C9000}" type="presParOf" srcId="{CE781DC2-E106-E446-B345-F5CEE7E95169}" destId="{EF5F99EB-B5CA-5243-964F-DD8790E21EE0}" srcOrd="1" destOrd="0" presId="urn:microsoft.com/office/officeart/2005/8/layout/hierarchy2"/>
    <dgm:cxn modelId="{07A517C6-D184-1141-8799-4AC3B0ACE012}" type="presParOf" srcId="{EF5F99EB-B5CA-5243-964F-DD8790E21EE0}" destId="{5D1AC6E2-48E5-E048-8C76-8EEB3BCC3B9A}" srcOrd="0" destOrd="0" presId="urn:microsoft.com/office/officeart/2005/8/layout/hierarchy2"/>
    <dgm:cxn modelId="{C91BE6E4-B0C2-2240-BBAE-C05E8D378C66}" type="presParOf" srcId="{EF5F99EB-B5CA-5243-964F-DD8790E21EE0}" destId="{83AE9001-A12E-3F45-ACF8-FBDB7A4EFAF3}" srcOrd="1" destOrd="0" presId="urn:microsoft.com/office/officeart/2005/8/layout/hierarchy2"/>
    <dgm:cxn modelId="{275B81D4-5821-8243-A0C3-0415D2090E70}" type="presParOf" srcId="{83AE9001-A12E-3F45-ACF8-FBDB7A4EFAF3}" destId="{CE11F099-BC99-BF4E-B456-D46D83B6DD69}" srcOrd="0" destOrd="0" presId="urn:microsoft.com/office/officeart/2005/8/layout/hierarchy2"/>
    <dgm:cxn modelId="{AFC4FFC1-A5EC-ED43-8876-D8DEAC2F1301}" type="presParOf" srcId="{CE11F099-BC99-BF4E-B456-D46D83B6DD69}" destId="{BD933830-0D51-5244-A7CE-000BAF35B594}" srcOrd="0" destOrd="0" presId="urn:microsoft.com/office/officeart/2005/8/layout/hierarchy2"/>
    <dgm:cxn modelId="{85A15A42-3003-594C-9CBB-DD942B0646B2}" type="presParOf" srcId="{83AE9001-A12E-3F45-ACF8-FBDB7A4EFAF3}" destId="{00E78EAD-1501-D04D-8099-E735AD14A8BA}" srcOrd="1" destOrd="0" presId="urn:microsoft.com/office/officeart/2005/8/layout/hierarchy2"/>
    <dgm:cxn modelId="{5993DB4A-C0D7-DD4D-8D5A-C08614F0F9FB}" type="presParOf" srcId="{00E78EAD-1501-D04D-8099-E735AD14A8BA}" destId="{46D6C514-6A9E-5A48-96E5-09F3A0B16F50}" srcOrd="0" destOrd="0" presId="urn:microsoft.com/office/officeart/2005/8/layout/hierarchy2"/>
    <dgm:cxn modelId="{6D2B9B53-EA6B-054A-BAE0-3E312D49EC50}" type="presParOf" srcId="{00E78EAD-1501-D04D-8099-E735AD14A8BA}" destId="{1AC01453-11D1-3646-AE34-39013F6AF13D}" srcOrd="1" destOrd="0" presId="urn:microsoft.com/office/officeart/2005/8/layout/hierarchy2"/>
    <dgm:cxn modelId="{1DD730B0-564B-1F44-BBF3-3A4888C53C59}" type="presParOf" srcId="{CE781DC2-E106-E446-B345-F5CEE7E95169}" destId="{49329CDD-6714-D04B-9E8E-DBF20BE3CED9}" srcOrd="2" destOrd="0" presId="urn:microsoft.com/office/officeart/2005/8/layout/hierarchy2"/>
    <dgm:cxn modelId="{BA093E99-3637-2B42-9292-2506D5312B1E}" type="presParOf" srcId="{49329CDD-6714-D04B-9E8E-DBF20BE3CED9}" destId="{32A8CB48-2D74-EE42-8FF7-643A9A0E057A}" srcOrd="0" destOrd="0" presId="urn:microsoft.com/office/officeart/2005/8/layout/hierarchy2"/>
    <dgm:cxn modelId="{7C4B1843-0C18-5941-B7C0-98AAA837E37D}" type="presParOf" srcId="{CE781DC2-E106-E446-B345-F5CEE7E95169}" destId="{A6A9C696-8427-D149-8FBA-D86F181435FD}" srcOrd="3" destOrd="0" presId="urn:microsoft.com/office/officeart/2005/8/layout/hierarchy2"/>
    <dgm:cxn modelId="{67E2BE28-BFC1-4444-9EBC-64B856E06CEE}" type="presParOf" srcId="{A6A9C696-8427-D149-8FBA-D86F181435FD}" destId="{C3A25381-25AE-D74C-A77B-DA2F084208F2}" srcOrd="0" destOrd="0" presId="urn:microsoft.com/office/officeart/2005/8/layout/hierarchy2"/>
    <dgm:cxn modelId="{0658288F-0616-EA40-A1BE-3B6B06180020}" type="presParOf" srcId="{A6A9C696-8427-D149-8FBA-D86F181435FD}" destId="{07BD8B0F-52D8-3E4B-9972-33FC215273C5}" srcOrd="1" destOrd="0" presId="urn:microsoft.com/office/officeart/2005/8/layout/hierarchy2"/>
    <dgm:cxn modelId="{AB49C71C-CA34-004E-A705-E9AD070FE858}" type="presParOf" srcId="{07BD8B0F-52D8-3E4B-9972-33FC215273C5}" destId="{CCAD0D74-07E4-384D-8C7E-6151A1AC184C}" srcOrd="0" destOrd="0" presId="urn:microsoft.com/office/officeart/2005/8/layout/hierarchy2"/>
    <dgm:cxn modelId="{E92C773F-B107-F941-81FA-9406C220BA26}" type="presParOf" srcId="{CCAD0D74-07E4-384D-8C7E-6151A1AC184C}" destId="{266F0285-254B-C841-9799-F832EDAE8DE8}" srcOrd="0" destOrd="0" presId="urn:microsoft.com/office/officeart/2005/8/layout/hierarchy2"/>
    <dgm:cxn modelId="{3BF3E4F0-2478-5148-BE4F-278379125D36}" type="presParOf" srcId="{07BD8B0F-52D8-3E4B-9972-33FC215273C5}" destId="{914F8ED8-4E19-6E40-A824-F554E479B4AC}" srcOrd="1" destOrd="0" presId="urn:microsoft.com/office/officeart/2005/8/layout/hierarchy2"/>
    <dgm:cxn modelId="{4731BB30-DB42-9547-832A-D17EEB1DB6B8}" type="presParOf" srcId="{914F8ED8-4E19-6E40-A824-F554E479B4AC}" destId="{7EE1EE9F-9733-F84A-8320-B9FA82DC0F59}" srcOrd="0" destOrd="0" presId="urn:microsoft.com/office/officeart/2005/8/layout/hierarchy2"/>
    <dgm:cxn modelId="{30C9C8FD-D8A9-6F46-AFBA-32DAE0C918D2}" type="presParOf" srcId="{914F8ED8-4E19-6E40-A824-F554E479B4AC}" destId="{53CC71D5-1B13-4545-AC2F-FD1083E008DD}" srcOrd="1" destOrd="0" presId="urn:microsoft.com/office/officeart/2005/8/layout/hierarchy2"/>
    <dgm:cxn modelId="{FE79B368-2968-214E-9A47-2923836E769B}" type="presParOf" srcId="{CE781DC2-E106-E446-B345-F5CEE7E95169}" destId="{44609F84-35DB-DB4D-BE94-14B627FFF8D6}" srcOrd="4" destOrd="0" presId="urn:microsoft.com/office/officeart/2005/8/layout/hierarchy2"/>
    <dgm:cxn modelId="{54D6E31B-8E37-9347-94F8-11C72AAAEC3E}" type="presParOf" srcId="{44609F84-35DB-DB4D-BE94-14B627FFF8D6}" destId="{C815FCE3-2989-3F4F-9086-818AF188F174}" srcOrd="0" destOrd="0" presId="urn:microsoft.com/office/officeart/2005/8/layout/hierarchy2"/>
    <dgm:cxn modelId="{57D6326A-06A6-264B-83EB-1E59EE7950F0}" type="presParOf" srcId="{CE781DC2-E106-E446-B345-F5CEE7E95169}" destId="{AE1737C8-5844-3149-B6AA-057AF6CBED90}" srcOrd="5" destOrd="0" presId="urn:microsoft.com/office/officeart/2005/8/layout/hierarchy2"/>
    <dgm:cxn modelId="{077F6B1E-0ABC-0142-AE1A-F176783EDF8A}" type="presParOf" srcId="{AE1737C8-5844-3149-B6AA-057AF6CBED90}" destId="{A203B55E-D8B4-2344-8028-9AC04F61FD98}" srcOrd="0" destOrd="0" presId="urn:microsoft.com/office/officeart/2005/8/layout/hierarchy2"/>
    <dgm:cxn modelId="{5261C077-BEC5-234B-B0A5-BB9BF949BCFB}" type="presParOf" srcId="{AE1737C8-5844-3149-B6AA-057AF6CBED90}" destId="{CA20B96F-2AE8-4E4B-A575-9E8E3356D1B6}" srcOrd="1" destOrd="0" presId="urn:microsoft.com/office/officeart/2005/8/layout/hierarchy2"/>
    <dgm:cxn modelId="{12919A65-BFC7-BE4A-B89C-3C972B4BCCEA}" type="presParOf" srcId="{CA20B96F-2AE8-4E4B-A575-9E8E3356D1B6}" destId="{6D319AC6-27F1-7C4B-B8A5-767672C62C3D}" srcOrd="0" destOrd="0" presId="urn:microsoft.com/office/officeart/2005/8/layout/hierarchy2"/>
    <dgm:cxn modelId="{4FD22CFF-FB66-7745-87F4-8F8605FB000D}" type="presParOf" srcId="{6D319AC6-27F1-7C4B-B8A5-767672C62C3D}" destId="{A785EC2E-C803-BD42-84FB-697018E6A0D5}" srcOrd="0" destOrd="0" presId="urn:microsoft.com/office/officeart/2005/8/layout/hierarchy2"/>
    <dgm:cxn modelId="{B70F91E0-296F-134E-B455-E812423F66A6}" type="presParOf" srcId="{CA20B96F-2AE8-4E4B-A575-9E8E3356D1B6}" destId="{F02134CC-52DA-1346-BF92-020B2908727E}" srcOrd="1" destOrd="0" presId="urn:microsoft.com/office/officeart/2005/8/layout/hierarchy2"/>
    <dgm:cxn modelId="{3AB441CA-5F40-EF42-80BE-96BE0F65B7BF}" type="presParOf" srcId="{F02134CC-52DA-1346-BF92-020B2908727E}" destId="{7BDF7F41-FA13-F14F-8651-70522014769A}" srcOrd="0" destOrd="0" presId="urn:microsoft.com/office/officeart/2005/8/layout/hierarchy2"/>
    <dgm:cxn modelId="{5D4871FD-10BC-4E42-AFD9-9F979C37C912}" type="presParOf" srcId="{F02134CC-52DA-1346-BF92-020B2908727E}" destId="{9DAC9672-38F8-D947-9F1C-A69B8E716979}" srcOrd="1" destOrd="0" presId="urn:microsoft.com/office/officeart/2005/8/layout/hierarchy2"/>
    <dgm:cxn modelId="{C79C47BE-46AF-FC4F-B108-5857914A9170}" type="presParOf" srcId="{745078EA-FE94-8E48-BA95-F83CBD6F65E7}" destId="{84017696-9C8A-4247-A8E5-F6267D6476BA}" srcOrd="2" destOrd="0" presId="urn:microsoft.com/office/officeart/2005/8/layout/hierarchy2"/>
    <dgm:cxn modelId="{7CFE33A8-6EBD-4D4D-BC68-5071B64655FF}" type="presParOf" srcId="{84017696-9C8A-4247-A8E5-F6267D6476BA}" destId="{B7B572B7-68CB-3F48-8C73-6F978AE954C8}" srcOrd="0" destOrd="0" presId="urn:microsoft.com/office/officeart/2005/8/layout/hierarchy2"/>
    <dgm:cxn modelId="{B885E5F2-16C6-B649-BE54-765432947212}" type="presParOf" srcId="{745078EA-FE94-8E48-BA95-F83CBD6F65E7}" destId="{8836104C-3739-3D41-87AC-178C12EEC506}" srcOrd="3" destOrd="0" presId="urn:microsoft.com/office/officeart/2005/8/layout/hierarchy2"/>
    <dgm:cxn modelId="{2787761D-C01A-944A-B611-1D048191E779}" type="presParOf" srcId="{8836104C-3739-3D41-87AC-178C12EEC506}" destId="{F3A542A3-AF72-2449-B46A-73AB1595FA2D}" srcOrd="0" destOrd="0" presId="urn:microsoft.com/office/officeart/2005/8/layout/hierarchy2"/>
    <dgm:cxn modelId="{B48BBAC8-8F1B-5043-856B-4EE5A3F542A1}" type="presParOf" srcId="{8836104C-3739-3D41-87AC-178C12EEC506}" destId="{564A7196-CB5C-8648-8F55-791E33A46DB2}" srcOrd="1" destOrd="0" presId="urn:microsoft.com/office/officeart/2005/8/layout/hierarchy2"/>
    <dgm:cxn modelId="{F1FC1409-567E-044A-82DD-F5F6A3CE12DB}" type="presParOf" srcId="{564A7196-CB5C-8648-8F55-791E33A46DB2}" destId="{4ACEE603-334C-F343-98A2-6A9103DBDAE2}" srcOrd="0" destOrd="0" presId="urn:microsoft.com/office/officeart/2005/8/layout/hierarchy2"/>
    <dgm:cxn modelId="{D7E92B58-CD89-054C-B63E-BA03D3C600EA}" type="presParOf" srcId="{4ACEE603-334C-F343-98A2-6A9103DBDAE2}" destId="{7DC5F65A-9958-F84E-83D8-48A7514F854A}" srcOrd="0" destOrd="0" presId="urn:microsoft.com/office/officeart/2005/8/layout/hierarchy2"/>
    <dgm:cxn modelId="{A9DA3837-D9A1-BC43-8674-55248C68CA02}" type="presParOf" srcId="{564A7196-CB5C-8648-8F55-791E33A46DB2}" destId="{DFBAE430-2573-AA4B-9886-073B0953BDA4}" srcOrd="1" destOrd="0" presId="urn:microsoft.com/office/officeart/2005/8/layout/hierarchy2"/>
    <dgm:cxn modelId="{9D8335C3-496E-3C46-B7B2-18899CA94359}" type="presParOf" srcId="{DFBAE430-2573-AA4B-9886-073B0953BDA4}" destId="{B5068F3D-829C-8F47-862A-CB8205CE9C2F}" srcOrd="0" destOrd="0" presId="urn:microsoft.com/office/officeart/2005/8/layout/hierarchy2"/>
    <dgm:cxn modelId="{7E042224-FAE9-6F4C-8831-0CC5F2FBB1D9}" type="presParOf" srcId="{DFBAE430-2573-AA4B-9886-073B0953BDA4}" destId="{7D67270B-8797-1D44-A8E2-385189D5B424}" srcOrd="1" destOrd="0" presId="urn:microsoft.com/office/officeart/2005/8/layout/hierarchy2"/>
    <dgm:cxn modelId="{B0BB91EF-DA1F-FA4F-B73C-172DC72B2249}" type="presParOf" srcId="{7D67270B-8797-1D44-A8E2-385189D5B424}" destId="{50396133-F879-4945-B61D-F7CFB273AB2A}" srcOrd="0" destOrd="0" presId="urn:microsoft.com/office/officeart/2005/8/layout/hierarchy2"/>
    <dgm:cxn modelId="{AC90FB6C-F69B-5541-9E6C-601542FB8218}" type="presParOf" srcId="{50396133-F879-4945-B61D-F7CFB273AB2A}" destId="{D246EC2E-3F54-5741-B266-73E919996C61}" srcOrd="0" destOrd="0" presId="urn:microsoft.com/office/officeart/2005/8/layout/hierarchy2"/>
    <dgm:cxn modelId="{D1BF8B38-9C59-6A40-8CC4-53D222D45984}" type="presParOf" srcId="{7D67270B-8797-1D44-A8E2-385189D5B424}" destId="{B545F19E-F101-5E46-AEF7-7B4E4E1F0487}" srcOrd="1" destOrd="0" presId="urn:microsoft.com/office/officeart/2005/8/layout/hierarchy2"/>
    <dgm:cxn modelId="{668DEE54-A397-8C43-9179-B5F3CA0157C6}" type="presParOf" srcId="{B545F19E-F101-5E46-AEF7-7B4E4E1F0487}" destId="{08CB7CD6-9949-E849-A1E3-9129EE66AFF3}" srcOrd="0" destOrd="0" presId="urn:microsoft.com/office/officeart/2005/8/layout/hierarchy2"/>
    <dgm:cxn modelId="{5C1734B5-B4E2-494F-AC57-08A35F414E84}" type="presParOf" srcId="{B545F19E-F101-5E46-AEF7-7B4E4E1F0487}" destId="{0B9EB279-F852-6947-BBC4-BDBAEBE132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D4C3A-CBF4-47B7-8446-B15E89F1AD40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 phldr="1"/>
      <dgm:spPr/>
    </dgm:pt>
    <dgm:pt modelId="{6837C0A3-5D9E-4210-8D86-16D9EA8217A3}">
      <dgm:prSet phldrT="[Text]" custT="1"/>
      <dgm:spPr/>
      <dgm:t>
        <a:bodyPr/>
        <a:lstStyle/>
        <a:p>
          <a:r>
            <a:rPr lang="id-ID" sz="2000" i="0" dirty="0" smtClean="0"/>
            <a:t>Contact</a:t>
          </a:r>
          <a:r>
            <a:rPr lang="id-ID" sz="2000" i="1" dirty="0" smtClean="0"/>
            <a:t> PPI Hongaria </a:t>
          </a:r>
          <a:r>
            <a:rPr lang="id-ID" sz="2000" i="0" dirty="0" smtClean="0"/>
            <a:t>for</a:t>
          </a:r>
          <a:r>
            <a:rPr lang="id-ID" sz="2000" i="1" dirty="0" smtClean="0"/>
            <a:t> </a:t>
          </a:r>
          <a:r>
            <a:rPr lang="id-ID" sz="2000" i="0" dirty="0" smtClean="0"/>
            <a:t>the student’s datab</a:t>
          </a:r>
          <a:r>
            <a:rPr lang="id-ID" sz="2000" dirty="0" smtClean="0"/>
            <a:t>ase </a:t>
          </a:r>
          <a:endParaRPr lang="en-US" sz="2000" dirty="0"/>
        </a:p>
      </dgm:t>
    </dgm:pt>
    <dgm:pt modelId="{67EB616E-F8DE-451B-A500-CB8DE8320325}" type="parTrans" cxnId="{3743F6AB-E527-4682-8DB9-79C095B604B1}">
      <dgm:prSet/>
      <dgm:spPr/>
      <dgm:t>
        <a:bodyPr/>
        <a:lstStyle/>
        <a:p>
          <a:endParaRPr lang="en-US"/>
        </a:p>
      </dgm:t>
    </dgm:pt>
    <dgm:pt modelId="{B4B18AE3-8C41-4305-A3A0-78DA982F2550}" type="sibTrans" cxnId="{3743F6AB-E527-4682-8DB9-79C095B604B1}">
      <dgm:prSet/>
      <dgm:spPr/>
      <dgm:t>
        <a:bodyPr/>
        <a:lstStyle/>
        <a:p>
          <a:endParaRPr lang="en-US"/>
        </a:p>
      </dgm:t>
    </dgm:pt>
    <dgm:pt modelId="{C4C8B7EB-BE05-49B4-ACA9-671B73B235B4}">
      <dgm:prSet phldrT="[Text]" custT="1"/>
      <dgm:spPr/>
      <dgm:t>
        <a:bodyPr/>
        <a:lstStyle/>
        <a:p>
          <a:r>
            <a:rPr lang="id-ID" sz="2000" dirty="0" smtClean="0"/>
            <a:t>Send the invitation</a:t>
          </a:r>
        </a:p>
        <a:p>
          <a:r>
            <a:rPr lang="id-ID" sz="2000" dirty="0" smtClean="0"/>
            <a:t>&amp; </a:t>
          </a:r>
        </a:p>
        <a:p>
          <a:r>
            <a:rPr lang="id-ID" sz="2000" dirty="0" smtClean="0"/>
            <a:t>Ask for the texts</a:t>
          </a:r>
          <a:endParaRPr lang="en-US" sz="2000" dirty="0"/>
        </a:p>
      </dgm:t>
    </dgm:pt>
    <dgm:pt modelId="{21FC35BB-ADB5-43AD-8443-FE5DBD2DF5CA}" type="parTrans" cxnId="{D1544726-61CA-4031-84CC-F9E80F00A784}">
      <dgm:prSet/>
      <dgm:spPr/>
      <dgm:t>
        <a:bodyPr/>
        <a:lstStyle/>
        <a:p>
          <a:endParaRPr lang="en-US"/>
        </a:p>
      </dgm:t>
    </dgm:pt>
    <dgm:pt modelId="{E9E5B693-A7DC-4609-B9F2-12F23F6E9BC0}" type="sibTrans" cxnId="{D1544726-61CA-4031-84CC-F9E80F00A784}">
      <dgm:prSet/>
      <dgm:spPr/>
      <dgm:t>
        <a:bodyPr/>
        <a:lstStyle/>
        <a:p>
          <a:endParaRPr lang="en-US"/>
        </a:p>
      </dgm:t>
    </dgm:pt>
    <dgm:pt modelId="{4B24001C-3A1C-46F5-AA64-FDB8EC427992}">
      <dgm:prSet phldrT="[Text]" custT="1"/>
      <dgm:spPr/>
      <dgm:t>
        <a:bodyPr/>
        <a:lstStyle/>
        <a:p>
          <a:r>
            <a:rPr lang="id-ID" sz="2000" dirty="0" smtClean="0"/>
            <a:t>Receive, and confirm</a:t>
          </a:r>
          <a:endParaRPr lang="en-US" sz="2000" dirty="0"/>
        </a:p>
      </dgm:t>
    </dgm:pt>
    <dgm:pt modelId="{2E799FB4-FD7A-4F08-A10D-EBFB56355C61}" type="parTrans" cxnId="{9D908B94-CAF3-474E-9035-0DE0D86C335C}">
      <dgm:prSet/>
      <dgm:spPr/>
      <dgm:t>
        <a:bodyPr/>
        <a:lstStyle/>
        <a:p>
          <a:endParaRPr lang="en-US"/>
        </a:p>
      </dgm:t>
    </dgm:pt>
    <dgm:pt modelId="{FEAE6094-0AE9-4D49-91F8-02748E60F9D6}" type="sibTrans" cxnId="{9D908B94-CAF3-474E-9035-0DE0D86C335C}">
      <dgm:prSet/>
      <dgm:spPr/>
      <dgm:t>
        <a:bodyPr/>
        <a:lstStyle/>
        <a:p>
          <a:endParaRPr lang="en-US"/>
        </a:p>
      </dgm:t>
    </dgm:pt>
    <dgm:pt modelId="{105A2D64-A12D-41BB-B5B0-3A6A0CA65D0E}" type="pres">
      <dgm:prSet presAssocID="{738D4C3A-CBF4-47B7-8446-B15E89F1AD40}" presName="Name0" presStyleCnt="0">
        <dgm:presLayoutVars>
          <dgm:dir/>
          <dgm:resizeHandles val="exact"/>
        </dgm:presLayoutVars>
      </dgm:prSet>
      <dgm:spPr/>
    </dgm:pt>
    <dgm:pt modelId="{378E1FF3-9A69-4358-B14E-A6AD33DE2260}" type="pres">
      <dgm:prSet presAssocID="{738D4C3A-CBF4-47B7-8446-B15E89F1AD40}" presName="arrow" presStyleLbl="bgShp" presStyleIdx="0" presStyleCnt="1" custScaleY="35156"/>
      <dgm:spPr/>
    </dgm:pt>
    <dgm:pt modelId="{673180A7-F36C-4D3A-B756-584B847315BF}" type="pres">
      <dgm:prSet presAssocID="{738D4C3A-CBF4-47B7-8446-B15E89F1AD40}" presName="points" presStyleCnt="0"/>
      <dgm:spPr/>
    </dgm:pt>
    <dgm:pt modelId="{2FBFB4D9-910F-475F-BF3D-A746146EE81E}" type="pres">
      <dgm:prSet presAssocID="{6837C0A3-5D9E-4210-8D86-16D9EA8217A3}" presName="compositeA" presStyleCnt="0"/>
      <dgm:spPr/>
    </dgm:pt>
    <dgm:pt modelId="{CCEF1999-DE06-4011-B80A-39E00BACCE7A}" type="pres">
      <dgm:prSet presAssocID="{6837C0A3-5D9E-4210-8D86-16D9EA8217A3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01B50-6493-4F72-9580-F6CF4E0394E4}" type="pres">
      <dgm:prSet presAssocID="{6837C0A3-5D9E-4210-8D86-16D9EA8217A3}" presName="circleA" presStyleLbl="node1" presStyleIdx="0" presStyleCnt="3"/>
      <dgm:spPr/>
    </dgm:pt>
    <dgm:pt modelId="{8D5723E5-D35A-4DFB-8DCD-9DAC80A5CAC2}" type="pres">
      <dgm:prSet presAssocID="{6837C0A3-5D9E-4210-8D86-16D9EA8217A3}" presName="spaceA" presStyleCnt="0"/>
      <dgm:spPr/>
    </dgm:pt>
    <dgm:pt modelId="{A8268353-3BB1-4B10-B0FC-E56AD4A8E8E8}" type="pres">
      <dgm:prSet presAssocID="{B4B18AE3-8C41-4305-A3A0-78DA982F2550}" presName="space" presStyleCnt="0"/>
      <dgm:spPr/>
    </dgm:pt>
    <dgm:pt modelId="{BF4E8684-7F63-49FF-B3CC-43AA6D6E0857}" type="pres">
      <dgm:prSet presAssocID="{C4C8B7EB-BE05-49B4-ACA9-671B73B235B4}" presName="compositeB" presStyleCnt="0"/>
      <dgm:spPr/>
    </dgm:pt>
    <dgm:pt modelId="{306EB650-8ABF-4E1D-ACFB-C0AE27A53258}" type="pres">
      <dgm:prSet presAssocID="{C4C8B7EB-BE05-49B4-ACA9-671B73B235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8F358-9D6C-4FBD-A75F-06AFEAD716D9}" type="pres">
      <dgm:prSet presAssocID="{C4C8B7EB-BE05-49B4-ACA9-671B73B235B4}" presName="circleB" presStyleLbl="node1" presStyleIdx="1" presStyleCnt="3"/>
      <dgm:spPr/>
    </dgm:pt>
    <dgm:pt modelId="{F88D0C3D-081A-4409-A230-27CFB67475FC}" type="pres">
      <dgm:prSet presAssocID="{C4C8B7EB-BE05-49B4-ACA9-671B73B235B4}" presName="spaceB" presStyleCnt="0"/>
      <dgm:spPr/>
    </dgm:pt>
    <dgm:pt modelId="{13654178-5EF7-44E2-8D57-0D4823869D52}" type="pres">
      <dgm:prSet presAssocID="{E9E5B693-A7DC-4609-B9F2-12F23F6E9BC0}" presName="space" presStyleCnt="0"/>
      <dgm:spPr/>
    </dgm:pt>
    <dgm:pt modelId="{F018D73A-53BD-4671-8365-76C954E289A7}" type="pres">
      <dgm:prSet presAssocID="{4B24001C-3A1C-46F5-AA64-FDB8EC427992}" presName="compositeA" presStyleCnt="0"/>
      <dgm:spPr/>
    </dgm:pt>
    <dgm:pt modelId="{40E9D09A-7AB9-43C9-ADF6-C708B83C2023}" type="pres">
      <dgm:prSet presAssocID="{4B24001C-3A1C-46F5-AA64-FDB8EC427992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B3EB8-2C6A-4318-BFFC-7DE464439C38}" type="pres">
      <dgm:prSet presAssocID="{4B24001C-3A1C-46F5-AA64-FDB8EC427992}" presName="circleA" presStyleLbl="node1" presStyleIdx="2" presStyleCnt="3"/>
      <dgm:spPr/>
    </dgm:pt>
    <dgm:pt modelId="{C34D4184-D47B-45D4-9AF2-31006CEA5848}" type="pres">
      <dgm:prSet presAssocID="{4B24001C-3A1C-46F5-AA64-FDB8EC427992}" presName="spaceA" presStyleCnt="0"/>
      <dgm:spPr/>
    </dgm:pt>
  </dgm:ptLst>
  <dgm:cxnLst>
    <dgm:cxn modelId="{29A30374-FB9E-4AB3-9A0F-319E6DB7964F}" type="presOf" srcId="{4B24001C-3A1C-46F5-AA64-FDB8EC427992}" destId="{40E9D09A-7AB9-43C9-ADF6-C708B83C2023}" srcOrd="0" destOrd="0" presId="urn:microsoft.com/office/officeart/2005/8/layout/hProcess11"/>
    <dgm:cxn modelId="{ABF5DD67-9E14-49AD-BDD9-F53D43C520FB}" type="presOf" srcId="{738D4C3A-CBF4-47B7-8446-B15E89F1AD40}" destId="{105A2D64-A12D-41BB-B5B0-3A6A0CA65D0E}" srcOrd="0" destOrd="0" presId="urn:microsoft.com/office/officeart/2005/8/layout/hProcess11"/>
    <dgm:cxn modelId="{9D908B94-CAF3-474E-9035-0DE0D86C335C}" srcId="{738D4C3A-CBF4-47B7-8446-B15E89F1AD40}" destId="{4B24001C-3A1C-46F5-AA64-FDB8EC427992}" srcOrd="2" destOrd="0" parTransId="{2E799FB4-FD7A-4F08-A10D-EBFB56355C61}" sibTransId="{FEAE6094-0AE9-4D49-91F8-02748E60F9D6}"/>
    <dgm:cxn modelId="{BC1437DA-C8E8-43A4-A5AD-49B5F6380EF9}" type="presOf" srcId="{6837C0A3-5D9E-4210-8D86-16D9EA8217A3}" destId="{CCEF1999-DE06-4011-B80A-39E00BACCE7A}" srcOrd="0" destOrd="0" presId="urn:microsoft.com/office/officeart/2005/8/layout/hProcess11"/>
    <dgm:cxn modelId="{D1544726-61CA-4031-84CC-F9E80F00A784}" srcId="{738D4C3A-CBF4-47B7-8446-B15E89F1AD40}" destId="{C4C8B7EB-BE05-49B4-ACA9-671B73B235B4}" srcOrd="1" destOrd="0" parTransId="{21FC35BB-ADB5-43AD-8443-FE5DBD2DF5CA}" sibTransId="{E9E5B693-A7DC-4609-B9F2-12F23F6E9BC0}"/>
    <dgm:cxn modelId="{3743F6AB-E527-4682-8DB9-79C095B604B1}" srcId="{738D4C3A-CBF4-47B7-8446-B15E89F1AD40}" destId="{6837C0A3-5D9E-4210-8D86-16D9EA8217A3}" srcOrd="0" destOrd="0" parTransId="{67EB616E-F8DE-451B-A500-CB8DE8320325}" sibTransId="{B4B18AE3-8C41-4305-A3A0-78DA982F2550}"/>
    <dgm:cxn modelId="{5331A530-A5A3-4D81-8878-7F69A7095A79}" type="presOf" srcId="{C4C8B7EB-BE05-49B4-ACA9-671B73B235B4}" destId="{306EB650-8ABF-4E1D-ACFB-C0AE27A53258}" srcOrd="0" destOrd="0" presId="urn:microsoft.com/office/officeart/2005/8/layout/hProcess11"/>
    <dgm:cxn modelId="{051B0EB7-1EFC-4F9F-B699-B89DC1F51E4F}" type="presParOf" srcId="{105A2D64-A12D-41BB-B5B0-3A6A0CA65D0E}" destId="{378E1FF3-9A69-4358-B14E-A6AD33DE2260}" srcOrd="0" destOrd="0" presId="urn:microsoft.com/office/officeart/2005/8/layout/hProcess11"/>
    <dgm:cxn modelId="{52B9DB44-B7B8-4B9F-8C32-1BE7EDC843FC}" type="presParOf" srcId="{105A2D64-A12D-41BB-B5B0-3A6A0CA65D0E}" destId="{673180A7-F36C-4D3A-B756-584B847315BF}" srcOrd="1" destOrd="0" presId="urn:microsoft.com/office/officeart/2005/8/layout/hProcess11"/>
    <dgm:cxn modelId="{C10643FF-E788-4C54-8089-0691D6B452B7}" type="presParOf" srcId="{673180A7-F36C-4D3A-B756-584B847315BF}" destId="{2FBFB4D9-910F-475F-BF3D-A746146EE81E}" srcOrd="0" destOrd="0" presId="urn:microsoft.com/office/officeart/2005/8/layout/hProcess11"/>
    <dgm:cxn modelId="{9119E0B9-C58A-4165-988D-00F5AE53AF00}" type="presParOf" srcId="{2FBFB4D9-910F-475F-BF3D-A746146EE81E}" destId="{CCEF1999-DE06-4011-B80A-39E00BACCE7A}" srcOrd="0" destOrd="0" presId="urn:microsoft.com/office/officeart/2005/8/layout/hProcess11"/>
    <dgm:cxn modelId="{4835204B-8775-4578-8F8E-E7B432700ADB}" type="presParOf" srcId="{2FBFB4D9-910F-475F-BF3D-A746146EE81E}" destId="{A9F01B50-6493-4F72-9580-F6CF4E0394E4}" srcOrd="1" destOrd="0" presId="urn:microsoft.com/office/officeart/2005/8/layout/hProcess11"/>
    <dgm:cxn modelId="{2EDFC9CB-E653-477B-B05A-C3500A31E70F}" type="presParOf" srcId="{2FBFB4D9-910F-475F-BF3D-A746146EE81E}" destId="{8D5723E5-D35A-4DFB-8DCD-9DAC80A5CAC2}" srcOrd="2" destOrd="0" presId="urn:microsoft.com/office/officeart/2005/8/layout/hProcess11"/>
    <dgm:cxn modelId="{9DDBB45B-30F7-4D23-A3D2-90D11E50204D}" type="presParOf" srcId="{673180A7-F36C-4D3A-B756-584B847315BF}" destId="{A8268353-3BB1-4B10-B0FC-E56AD4A8E8E8}" srcOrd="1" destOrd="0" presId="urn:microsoft.com/office/officeart/2005/8/layout/hProcess11"/>
    <dgm:cxn modelId="{7897F19C-1E9C-46B5-8599-74155ED8E5FD}" type="presParOf" srcId="{673180A7-F36C-4D3A-B756-584B847315BF}" destId="{BF4E8684-7F63-49FF-B3CC-43AA6D6E0857}" srcOrd="2" destOrd="0" presId="urn:microsoft.com/office/officeart/2005/8/layout/hProcess11"/>
    <dgm:cxn modelId="{8A098F17-1A47-4A0B-ADB7-8E384652E12F}" type="presParOf" srcId="{BF4E8684-7F63-49FF-B3CC-43AA6D6E0857}" destId="{306EB650-8ABF-4E1D-ACFB-C0AE27A53258}" srcOrd="0" destOrd="0" presId="urn:microsoft.com/office/officeart/2005/8/layout/hProcess11"/>
    <dgm:cxn modelId="{6A17260F-C81B-431F-A513-3B0E98D7A61B}" type="presParOf" srcId="{BF4E8684-7F63-49FF-B3CC-43AA6D6E0857}" destId="{CA18F358-9D6C-4FBD-A75F-06AFEAD716D9}" srcOrd="1" destOrd="0" presId="urn:microsoft.com/office/officeart/2005/8/layout/hProcess11"/>
    <dgm:cxn modelId="{6ACA5E2D-E7DD-45E3-8693-C91FDE33A120}" type="presParOf" srcId="{BF4E8684-7F63-49FF-B3CC-43AA6D6E0857}" destId="{F88D0C3D-081A-4409-A230-27CFB67475FC}" srcOrd="2" destOrd="0" presId="urn:microsoft.com/office/officeart/2005/8/layout/hProcess11"/>
    <dgm:cxn modelId="{169D8801-0B99-4E74-A1E9-BFA8D8DD40BB}" type="presParOf" srcId="{673180A7-F36C-4D3A-B756-584B847315BF}" destId="{13654178-5EF7-44E2-8D57-0D4823869D52}" srcOrd="3" destOrd="0" presId="urn:microsoft.com/office/officeart/2005/8/layout/hProcess11"/>
    <dgm:cxn modelId="{717FBDC7-09CA-44EA-BAE7-3176FBACF004}" type="presParOf" srcId="{673180A7-F36C-4D3A-B756-584B847315BF}" destId="{F018D73A-53BD-4671-8365-76C954E289A7}" srcOrd="4" destOrd="0" presId="urn:microsoft.com/office/officeart/2005/8/layout/hProcess11"/>
    <dgm:cxn modelId="{3C7B9F67-2AB7-486A-9282-F096EC219155}" type="presParOf" srcId="{F018D73A-53BD-4671-8365-76C954E289A7}" destId="{40E9D09A-7AB9-43C9-ADF6-C708B83C2023}" srcOrd="0" destOrd="0" presId="urn:microsoft.com/office/officeart/2005/8/layout/hProcess11"/>
    <dgm:cxn modelId="{74AB9929-FA64-4620-AC5F-90F029B0E23A}" type="presParOf" srcId="{F018D73A-53BD-4671-8365-76C954E289A7}" destId="{9E3B3EB8-2C6A-4318-BFFC-7DE464439C38}" srcOrd="1" destOrd="0" presId="urn:microsoft.com/office/officeart/2005/8/layout/hProcess11"/>
    <dgm:cxn modelId="{6A663156-9C47-4D33-B6E8-CF7DC2D50762}" type="presParOf" srcId="{F018D73A-53BD-4671-8365-76C954E289A7}" destId="{C34D4184-D47B-45D4-9AF2-31006CEA584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0E7C93-8D0F-42B5-9CF9-B8284E28BC56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82E33C-1C19-4B0D-AF82-EEB9CC3EFBC0}">
      <dgm:prSet phldrT="[Text]"/>
      <dgm:spPr/>
      <dgm:t>
        <a:bodyPr/>
        <a:lstStyle/>
        <a:p>
          <a:r>
            <a:rPr lang="id-ID" dirty="0" smtClean="0"/>
            <a:t>Sorting the text</a:t>
          </a:r>
          <a:endParaRPr lang="en-US" dirty="0"/>
        </a:p>
      </dgm:t>
    </dgm:pt>
    <dgm:pt modelId="{495E688B-26F0-40FB-B1D2-1D1A264A4F0D}" type="parTrans" cxnId="{01BDCDE7-20CE-416A-A6AE-C81ECC8CA9D9}">
      <dgm:prSet/>
      <dgm:spPr/>
      <dgm:t>
        <a:bodyPr/>
        <a:lstStyle/>
        <a:p>
          <a:endParaRPr lang="en-US"/>
        </a:p>
      </dgm:t>
    </dgm:pt>
    <dgm:pt modelId="{98352C01-F27F-4453-9219-251B0EC2A3BA}" type="sibTrans" cxnId="{01BDCDE7-20CE-416A-A6AE-C81ECC8CA9D9}">
      <dgm:prSet/>
      <dgm:spPr/>
      <dgm:t>
        <a:bodyPr/>
        <a:lstStyle/>
        <a:p>
          <a:endParaRPr lang="en-US"/>
        </a:p>
      </dgm:t>
    </dgm:pt>
    <dgm:pt modelId="{106F0F4A-DB3A-40CA-93C0-7A4EF5ECE5F6}">
      <dgm:prSet phldrT="[Text]"/>
      <dgm:spPr/>
      <dgm:t>
        <a:bodyPr/>
        <a:lstStyle/>
        <a:p>
          <a:r>
            <a:rPr lang="en-US" dirty="0" smtClean="0"/>
            <a:t>G</a:t>
          </a:r>
          <a:r>
            <a:rPr lang="x-none" dirty="0" smtClean="0"/>
            <a:t>rouping the texts </a:t>
          </a:r>
          <a:r>
            <a:rPr lang="en-US" dirty="0" smtClean="0"/>
            <a:t>–</a:t>
          </a:r>
          <a:r>
            <a:rPr lang="x-none" dirty="0" smtClean="0"/>
            <a:t> Higher and lower levels</a:t>
          </a:r>
          <a:endParaRPr lang="en-US" dirty="0"/>
        </a:p>
      </dgm:t>
    </dgm:pt>
    <dgm:pt modelId="{F5D9482F-A66B-4A24-BBC6-60B26F83886E}" type="parTrans" cxnId="{DC86C47E-5ABD-4809-AE95-2FAE2430A40F}">
      <dgm:prSet/>
      <dgm:spPr/>
      <dgm:t>
        <a:bodyPr/>
        <a:lstStyle/>
        <a:p>
          <a:endParaRPr lang="en-US"/>
        </a:p>
      </dgm:t>
    </dgm:pt>
    <dgm:pt modelId="{ED1F32D9-CAAC-4471-AAA4-5716855F0D20}" type="sibTrans" cxnId="{DC86C47E-5ABD-4809-AE95-2FAE2430A40F}">
      <dgm:prSet/>
      <dgm:spPr/>
      <dgm:t>
        <a:bodyPr/>
        <a:lstStyle/>
        <a:p>
          <a:endParaRPr lang="en-US"/>
        </a:p>
      </dgm:t>
    </dgm:pt>
    <dgm:pt modelId="{E419615B-04E1-4C09-89C8-B95E23975E40}">
      <dgm:prSet phldrT="[Text]"/>
      <dgm:spPr/>
      <dgm:t>
        <a:bodyPr/>
        <a:lstStyle/>
        <a:p>
          <a:r>
            <a:rPr lang="en-US" dirty="0" smtClean="0"/>
            <a:t>Uploading</a:t>
          </a:r>
          <a:r>
            <a:rPr lang="en-US" baseline="0" dirty="0" smtClean="0"/>
            <a:t> to </a:t>
          </a:r>
          <a:r>
            <a:rPr lang="en-US" baseline="0" dirty="0" err="1" smtClean="0"/>
            <a:t>Coh-metrix</a:t>
          </a:r>
          <a:r>
            <a:rPr lang="en-US" baseline="0" dirty="0" smtClean="0"/>
            <a:t> 3.0 </a:t>
          </a:r>
          <a:r>
            <a:rPr lang="en-US" baseline="0" dirty="0" err="1" smtClean="0"/>
            <a:t>webtool</a:t>
          </a:r>
          <a:endParaRPr lang="en-US" dirty="0"/>
        </a:p>
      </dgm:t>
    </dgm:pt>
    <dgm:pt modelId="{50AE68E9-A515-4B82-92D5-46D8DF575272}" type="parTrans" cxnId="{B5EBAC8C-164A-4713-BA93-DF781FC8627D}">
      <dgm:prSet/>
      <dgm:spPr/>
      <dgm:t>
        <a:bodyPr/>
        <a:lstStyle/>
        <a:p>
          <a:endParaRPr lang="en-US"/>
        </a:p>
      </dgm:t>
    </dgm:pt>
    <dgm:pt modelId="{14AE4B7A-236B-4C55-B434-A29821FD345D}" type="sibTrans" cxnId="{B5EBAC8C-164A-4713-BA93-DF781FC8627D}">
      <dgm:prSet/>
      <dgm:spPr/>
      <dgm:t>
        <a:bodyPr/>
        <a:lstStyle/>
        <a:p>
          <a:endParaRPr lang="en-US"/>
        </a:p>
      </dgm:t>
    </dgm:pt>
    <dgm:pt modelId="{63502619-1040-40B1-A290-4ED543B06479}">
      <dgm:prSet phldrT="[Text]"/>
      <dgm:spPr/>
      <dgm:t>
        <a:bodyPr/>
        <a:lstStyle/>
        <a:p>
          <a:r>
            <a:rPr lang="id-ID" dirty="0" smtClean="0"/>
            <a:t>Normalizing data</a:t>
          </a:r>
          <a:endParaRPr lang="en-US" dirty="0"/>
        </a:p>
      </dgm:t>
    </dgm:pt>
    <dgm:pt modelId="{3F246CF4-7101-4B47-B12E-77F2DAA0BB47}" type="parTrans" cxnId="{179F6FFC-A8B0-4AE0-BB2E-4BFD8E78A709}">
      <dgm:prSet/>
      <dgm:spPr/>
      <dgm:t>
        <a:bodyPr/>
        <a:lstStyle/>
        <a:p>
          <a:endParaRPr lang="en-US"/>
        </a:p>
      </dgm:t>
    </dgm:pt>
    <dgm:pt modelId="{F1A9521E-3EF9-4357-AE4A-49EB49650F2C}" type="sibTrans" cxnId="{179F6FFC-A8B0-4AE0-BB2E-4BFD8E78A709}">
      <dgm:prSet/>
      <dgm:spPr/>
      <dgm:t>
        <a:bodyPr/>
        <a:lstStyle/>
        <a:p>
          <a:endParaRPr lang="en-US"/>
        </a:p>
      </dgm:t>
    </dgm:pt>
    <dgm:pt modelId="{2D4D1DE3-2E2F-4580-B1FA-667937A96903}">
      <dgm:prSet phldrT="[Text]"/>
      <dgm:spPr/>
      <dgm:t>
        <a:bodyPr/>
        <a:lstStyle/>
        <a:p>
          <a:r>
            <a:rPr lang="id-ID" dirty="0" smtClean="0"/>
            <a:t>Employing </a:t>
          </a:r>
        </a:p>
        <a:p>
          <a:r>
            <a:rPr lang="id-ID" dirty="0" smtClean="0"/>
            <a:t>T-Tests</a:t>
          </a:r>
          <a:endParaRPr lang="en-US" dirty="0"/>
        </a:p>
      </dgm:t>
    </dgm:pt>
    <dgm:pt modelId="{1B009F4F-F7B4-43EF-8838-F7E1B15D27F6}" type="parTrans" cxnId="{E4A1C7D5-C690-4747-9912-3BFE452F87F9}">
      <dgm:prSet/>
      <dgm:spPr/>
      <dgm:t>
        <a:bodyPr/>
        <a:lstStyle/>
        <a:p>
          <a:endParaRPr lang="en-US"/>
        </a:p>
      </dgm:t>
    </dgm:pt>
    <dgm:pt modelId="{C84130BA-868E-4C5D-BC51-6A379FD8A20F}" type="sibTrans" cxnId="{E4A1C7D5-C690-4747-9912-3BFE452F87F9}">
      <dgm:prSet/>
      <dgm:spPr/>
      <dgm:t>
        <a:bodyPr/>
        <a:lstStyle/>
        <a:p>
          <a:endParaRPr lang="en-US"/>
        </a:p>
      </dgm:t>
    </dgm:pt>
    <dgm:pt modelId="{E81B7534-1903-354B-B96E-52C87BADCC53}">
      <dgm:prSet phldrT="[Text]"/>
      <dgm:spPr/>
      <dgm:t>
        <a:bodyPr/>
        <a:lstStyle/>
        <a:p>
          <a:r>
            <a:rPr lang="en-US" dirty="0" smtClean="0"/>
            <a:t>D</a:t>
          </a:r>
          <a:r>
            <a:rPr lang="id-ID" dirty="0" smtClean="0"/>
            <a:t>ownloading the results</a:t>
          </a:r>
          <a:endParaRPr lang="en-US" dirty="0"/>
        </a:p>
      </dgm:t>
    </dgm:pt>
    <dgm:pt modelId="{DD439173-F1ED-0147-A434-DEB59388FE7F}" type="parTrans" cxnId="{A84F8834-17E3-4940-B8C4-C8D4A8476F46}">
      <dgm:prSet/>
      <dgm:spPr/>
      <dgm:t>
        <a:bodyPr/>
        <a:lstStyle/>
        <a:p>
          <a:endParaRPr lang="en-US"/>
        </a:p>
      </dgm:t>
    </dgm:pt>
    <dgm:pt modelId="{FD9F0DA3-174A-9544-8665-A406158DB37D}" type="sibTrans" cxnId="{A84F8834-17E3-4940-B8C4-C8D4A8476F46}">
      <dgm:prSet/>
      <dgm:spPr/>
      <dgm:t>
        <a:bodyPr/>
        <a:lstStyle/>
        <a:p>
          <a:endParaRPr lang="en-US"/>
        </a:p>
      </dgm:t>
    </dgm:pt>
    <dgm:pt modelId="{A0B8A931-8F73-B84A-82B8-7EC690B7384C}">
      <dgm:prSet phldrT="[Text]"/>
      <dgm:spPr/>
      <dgm:t>
        <a:bodyPr/>
        <a:lstStyle/>
        <a:p>
          <a:r>
            <a:rPr lang="en-US" dirty="0" smtClean="0"/>
            <a:t>Tabulating in the Excel form</a:t>
          </a:r>
          <a:endParaRPr lang="en-US" dirty="0"/>
        </a:p>
      </dgm:t>
    </dgm:pt>
    <dgm:pt modelId="{550CC1F7-DF70-8B41-91B8-3D1A04D0EF55}" type="parTrans" cxnId="{61FB419A-0668-4B46-AB35-282BA7263430}">
      <dgm:prSet/>
      <dgm:spPr/>
      <dgm:t>
        <a:bodyPr/>
        <a:lstStyle/>
        <a:p>
          <a:endParaRPr lang="en-US"/>
        </a:p>
      </dgm:t>
    </dgm:pt>
    <dgm:pt modelId="{BE6CC73A-4EC6-534F-8182-201A19469C38}" type="sibTrans" cxnId="{61FB419A-0668-4B46-AB35-282BA7263430}">
      <dgm:prSet/>
      <dgm:spPr/>
      <dgm:t>
        <a:bodyPr/>
        <a:lstStyle/>
        <a:p>
          <a:endParaRPr lang="en-US"/>
        </a:p>
      </dgm:t>
    </dgm:pt>
    <dgm:pt modelId="{A2BD7E13-63E2-9647-A79F-BE35BE4E10C5}">
      <dgm:prSet phldrT="[Text]"/>
      <dgm:spPr/>
      <dgm:t>
        <a:bodyPr/>
        <a:lstStyle/>
        <a:p>
          <a:r>
            <a:rPr lang="en-US" dirty="0" smtClean="0"/>
            <a:t>Running the SPSS tool </a:t>
          </a:r>
          <a:endParaRPr lang="en-US" dirty="0"/>
        </a:p>
      </dgm:t>
    </dgm:pt>
    <dgm:pt modelId="{FE691429-4205-2149-B16C-ED73F25DEC8E}" type="parTrans" cxnId="{45414148-55DD-4542-876D-99E91CE7AF27}">
      <dgm:prSet/>
      <dgm:spPr/>
      <dgm:t>
        <a:bodyPr/>
        <a:lstStyle/>
        <a:p>
          <a:endParaRPr lang="en-US"/>
        </a:p>
      </dgm:t>
    </dgm:pt>
    <dgm:pt modelId="{5DDC86DB-8934-1B4C-B741-67C840C9EC20}" type="sibTrans" cxnId="{45414148-55DD-4542-876D-99E91CE7AF27}">
      <dgm:prSet/>
      <dgm:spPr/>
      <dgm:t>
        <a:bodyPr/>
        <a:lstStyle/>
        <a:p>
          <a:endParaRPr lang="en-US"/>
        </a:p>
      </dgm:t>
    </dgm:pt>
    <dgm:pt modelId="{E67C45FF-00B2-E94A-A532-4AACA6BC13FF}">
      <dgm:prSet phldrT="[Text]"/>
      <dgm:spPr/>
      <dgm:t>
        <a:bodyPr/>
        <a:lstStyle/>
        <a:p>
          <a:r>
            <a:rPr lang="en-US" dirty="0" smtClean="0"/>
            <a:t>Interpreting the data</a:t>
          </a:r>
          <a:endParaRPr lang="en-US" dirty="0"/>
        </a:p>
      </dgm:t>
    </dgm:pt>
    <dgm:pt modelId="{D325C0E2-6FB6-564A-B87D-8317B53345EE}" type="parTrans" cxnId="{F378B2F2-86AB-FB46-89ED-C4AE5197B458}">
      <dgm:prSet/>
      <dgm:spPr/>
      <dgm:t>
        <a:bodyPr/>
        <a:lstStyle/>
        <a:p>
          <a:endParaRPr lang="en-US"/>
        </a:p>
      </dgm:t>
    </dgm:pt>
    <dgm:pt modelId="{031A3110-6AF4-ED4F-B554-7498E3CEB5BC}" type="sibTrans" cxnId="{F378B2F2-86AB-FB46-89ED-C4AE5197B458}">
      <dgm:prSet/>
      <dgm:spPr/>
      <dgm:t>
        <a:bodyPr/>
        <a:lstStyle/>
        <a:p>
          <a:endParaRPr lang="en-US"/>
        </a:p>
      </dgm:t>
    </dgm:pt>
    <dgm:pt modelId="{DC90ACAD-AC81-49E2-920A-BD8FB8851986}" type="pres">
      <dgm:prSet presAssocID="{F00E7C93-8D0F-42B5-9CF9-B8284E28BC5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E88F411-F90B-4ACF-9683-E1ACBC232D43}" type="pres">
      <dgm:prSet presAssocID="{9C82E33C-1C19-4B0D-AF82-EEB9CC3EFBC0}" presName="compNode" presStyleCnt="0"/>
      <dgm:spPr/>
      <dgm:t>
        <a:bodyPr/>
        <a:lstStyle/>
        <a:p>
          <a:endParaRPr lang="en-US"/>
        </a:p>
      </dgm:t>
    </dgm:pt>
    <dgm:pt modelId="{2744A23E-D6DB-43DC-ABFD-27D45B57D037}" type="pres">
      <dgm:prSet presAssocID="{9C82E33C-1C19-4B0D-AF82-EEB9CC3EFBC0}" presName="dummyConnPt" presStyleCnt="0"/>
      <dgm:spPr/>
      <dgm:t>
        <a:bodyPr/>
        <a:lstStyle/>
        <a:p>
          <a:endParaRPr lang="en-US"/>
        </a:p>
      </dgm:t>
    </dgm:pt>
    <dgm:pt modelId="{AEE13C61-625F-4718-B2DE-28844A0E82FB}" type="pres">
      <dgm:prSet presAssocID="{9C82E33C-1C19-4B0D-AF82-EEB9CC3EFBC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D2520-16D0-45AE-87D8-8B45129E7432}" type="pres">
      <dgm:prSet presAssocID="{98352C01-F27F-4453-9219-251B0EC2A3B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E05E9D4-9DC7-435F-B373-74BFE82D01BC}" type="pres">
      <dgm:prSet presAssocID="{106F0F4A-DB3A-40CA-93C0-7A4EF5ECE5F6}" presName="compNode" presStyleCnt="0"/>
      <dgm:spPr/>
      <dgm:t>
        <a:bodyPr/>
        <a:lstStyle/>
        <a:p>
          <a:endParaRPr lang="en-US"/>
        </a:p>
      </dgm:t>
    </dgm:pt>
    <dgm:pt modelId="{B7696EF4-6772-4C18-837A-D7C422EF8689}" type="pres">
      <dgm:prSet presAssocID="{106F0F4A-DB3A-40CA-93C0-7A4EF5ECE5F6}" presName="dummyConnPt" presStyleCnt="0"/>
      <dgm:spPr/>
      <dgm:t>
        <a:bodyPr/>
        <a:lstStyle/>
        <a:p>
          <a:endParaRPr lang="en-US"/>
        </a:p>
      </dgm:t>
    </dgm:pt>
    <dgm:pt modelId="{41995224-1E88-4A3E-9032-028390E77919}" type="pres">
      <dgm:prSet presAssocID="{106F0F4A-DB3A-40CA-93C0-7A4EF5ECE5F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7A37E-8BC4-4096-8432-DB3A53A8064B}" type="pres">
      <dgm:prSet presAssocID="{ED1F32D9-CAAC-4471-AAA4-5716855F0D20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8FAB9B17-69D7-4E21-B904-6AE5A4687B54}" type="pres">
      <dgm:prSet presAssocID="{E419615B-04E1-4C09-89C8-B95E23975E40}" presName="compNode" presStyleCnt="0"/>
      <dgm:spPr/>
      <dgm:t>
        <a:bodyPr/>
        <a:lstStyle/>
        <a:p>
          <a:endParaRPr lang="en-US"/>
        </a:p>
      </dgm:t>
    </dgm:pt>
    <dgm:pt modelId="{298D0C79-5BBF-42B5-B68C-6B8C0B782A6E}" type="pres">
      <dgm:prSet presAssocID="{E419615B-04E1-4C09-89C8-B95E23975E40}" presName="dummyConnPt" presStyleCnt="0"/>
      <dgm:spPr/>
      <dgm:t>
        <a:bodyPr/>
        <a:lstStyle/>
        <a:p>
          <a:endParaRPr lang="en-US"/>
        </a:p>
      </dgm:t>
    </dgm:pt>
    <dgm:pt modelId="{CAF8EF9C-100B-4EAE-B5C1-22582891B408}" type="pres">
      <dgm:prSet presAssocID="{E419615B-04E1-4C09-89C8-B95E23975E4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112B6-6742-4666-890E-170208A9A796}" type="pres">
      <dgm:prSet presAssocID="{14AE4B7A-236B-4C55-B434-A29821FD345D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72039EC3-F020-7346-9EAB-BE39B358DE5D}" type="pres">
      <dgm:prSet presAssocID="{E81B7534-1903-354B-B96E-52C87BADCC53}" presName="compNode" presStyleCnt="0"/>
      <dgm:spPr/>
      <dgm:t>
        <a:bodyPr/>
        <a:lstStyle/>
        <a:p>
          <a:endParaRPr lang="en-US"/>
        </a:p>
      </dgm:t>
    </dgm:pt>
    <dgm:pt modelId="{A1C0FA2A-9CCC-7E42-98DD-A17670546E40}" type="pres">
      <dgm:prSet presAssocID="{E81B7534-1903-354B-B96E-52C87BADCC53}" presName="dummyConnPt" presStyleCnt="0"/>
      <dgm:spPr/>
      <dgm:t>
        <a:bodyPr/>
        <a:lstStyle/>
        <a:p>
          <a:endParaRPr lang="en-US"/>
        </a:p>
      </dgm:t>
    </dgm:pt>
    <dgm:pt modelId="{B34EF8EE-C95C-F949-8BA9-F7061CC95188}" type="pres">
      <dgm:prSet presAssocID="{E81B7534-1903-354B-B96E-52C87BADCC5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DCED3-2DEF-524C-AD31-B1219563B2FB}" type="pres">
      <dgm:prSet presAssocID="{FD9F0DA3-174A-9544-8665-A406158DB37D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EE26C107-01E0-C04B-BCC8-CAA8245BC021}" type="pres">
      <dgm:prSet presAssocID="{A0B8A931-8F73-B84A-82B8-7EC690B7384C}" presName="compNode" presStyleCnt="0"/>
      <dgm:spPr/>
      <dgm:t>
        <a:bodyPr/>
        <a:lstStyle/>
        <a:p>
          <a:endParaRPr lang="en-US"/>
        </a:p>
      </dgm:t>
    </dgm:pt>
    <dgm:pt modelId="{A02E3122-F2C4-E94F-8E16-9A487FB4C15E}" type="pres">
      <dgm:prSet presAssocID="{A0B8A931-8F73-B84A-82B8-7EC690B7384C}" presName="dummyConnPt" presStyleCnt="0"/>
      <dgm:spPr/>
      <dgm:t>
        <a:bodyPr/>
        <a:lstStyle/>
        <a:p>
          <a:endParaRPr lang="en-US"/>
        </a:p>
      </dgm:t>
    </dgm:pt>
    <dgm:pt modelId="{3B45AA8A-2975-D344-8A3D-692FAED78703}" type="pres">
      <dgm:prSet presAssocID="{A0B8A931-8F73-B84A-82B8-7EC690B7384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03317-5207-2240-AE07-BCB6A568BFC0}" type="pres">
      <dgm:prSet presAssocID="{BE6CC73A-4EC6-534F-8182-201A19469C38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59994DBE-FC77-A747-B6E1-E22DB835224C}" type="pres">
      <dgm:prSet presAssocID="{A2BD7E13-63E2-9647-A79F-BE35BE4E10C5}" presName="compNode" presStyleCnt="0"/>
      <dgm:spPr/>
      <dgm:t>
        <a:bodyPr/>
        <a:lstStyle/>
        <a:p>
          <a:endParaRPr lang="en-US"/>
        </a:p>
      </dgm:t>
    </dgm:pt>
    <dgm:pt modelId="{F85FA1E4-79B8-294F-8CA0-EF61C8E54712}" type="pres">
      <dgm:prSet presAssocID="{A2BD7E13-63E2-9647-A79F-BE35BE4E10C5}" presName="dummyConnPt" presStyleCnt="0"/>
      <dgm:spPr/>
      <dgm:t>
        <a:bodyPr/>
        <a:lstStyle/>
        <a:p>
          <a:endParaRPr lang="en-US"/>
        </a:p>
      </dgm:t>
    </dgm:pt>
    <dgm:pt modelId="{3EC92AD6-AEF3-1442-B59A-00928D1F9AAD}" type="pres">
      <dgm:prSet presAssocID="{A2BD7E13-63E2-9647-A79F-BE35BE4E10C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50E2A-92B8-BF47-973C-3BC69F635989}" type="pres">
      <dgm:prSet presAssocID="{5DDC86DB-8934-1B4C-B741-67C840C9EC20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F4E21D7-E306-46EE-B4CE-8F8CA0D9BCFC}" type="pres">
      <dgm:prSet presAssocID="{63502619-1040-40B1-A290-4ED543B06479}" presName="compNode" presStyleCnt="0"/>
      <dgm:spPr/>
      <dgm:t>
        <a:bodyPr/>
        <a:lstStyle/>
        <a:p>
          <a:endParaRPr lang="en-US"/>
        </a:p>
      </dgm:t>
    </dgm:pt>
    <dgm:pt modelId="{FEC36B94-2679-4773-BCDD-D0D33E5D9AAC}" type="pres">
      <dgm:prSet presAssocID="{63502619-1040-40B1-A290-4ED543B06479}" presName="dummyConnPt" presStyleCnt="0"/>
      <dgm:spPr/>
      <dgm:t>
        <a:bodyPr/>
        <a:lstStyle/>
        <a:p>
          <a:endParaRPr lang="en-US"/>
        </a:p>
      </dgm:t>
    </dgm:pt>
    <dgm:pt modelId="{5B825257-E81E-4FD4-B410-D0F7BD9C7EFC}" type="pres">
      <dgm:prSet presAssocID="{63502619-1040-40B1-A290-4ED543B0647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6AA34-0FED-4480-909C-816E3E13C8BA}" type="pres">
      <dgm:prSet presAssocID="{F1A9521E-3EF9-4357-AE4A-49EB49650F2C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05165C1F-05AD-4118-A02E-47D7C7A36BF0}" type="pres">
      <dgm:prSet presAssocID="{2D4D1DE3-2E2F-4580-B1FA-667937A96903}" presName="compNode" presStyleCnt="0"/>
      <dgm:spPr/>
      <dgm:t>
        <a:bodyPr/>
        <a:lstStyle/>
        <a:p>
          <a:endParaRPr lang="en-US"/>
        </a:p>
      </dgm:t>
    </dgm:pt>
    <dgm:pt modelId="{68C8E7D3-CD56-4FCE-BE64-FBF33C71B73D}" type="pres">
      <dgm:prSet presAssocID="{2D4D1DE3-2E2F-4580-B1FA-667937A96903}" presName="dummyConnPt" presStyleCnt="0"/>
      <dgm:spPr/>
      <dgm:t>
        <a:bodyPr/>
        <a:lstStyle/>
        <a:p>
          <a:endParaRPr lang="en-US"/>
        </a:p>
      </dgm:t>
    </dgm:pt>
    <dgm:pt modelId="{E9E7419E-F46F-4AA2-BC4C-2A6EF222F604}" type="pres">
      <dgm:prSet presAssocID="{2D4D1DE3-2E2F-4580-B1FA-667937A9690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05491-863C-0C4E-83E7-7179FA394968}" type="pres">
      <dgm:prSet presAssocID="{C84130BA-868E-4C5D-BC51-6A379FD8A20F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C7057B3E-B8CB-974B-B867-127F10280CF6}" type="pres">
      <dgm:prSet presAssocID="{E67C45FF-00B2-E94A-A532-4AACA6BC13FF}" presName="compNode" presStyleCnt="0"/>
      <dgm:spPr/>
      <dgm:t>
        <a:bodyPr/>
        <a:lstStyle/>
        <a:p>
          <a:endParaRPr lang="en-US"/>
        </a:p>
      </dgm:t>
    </dgm:pt>
    <dgm:pt modelId="{D2BF42A5-EDE6-A042-887F-605979ABDABB}" type="pres">
      <dgm:prSet presAssocID="{E67C45FF-00B2-E94A-A532-4AACA6BC13FF}" presName="dummyConnPt" presStyleCnt="0"/>
      <dgm:spPr/>
      <dgm:t>
        <a:bodyPr/>
        <a:lstStyle/>
        <a:p>
          <a:endParaRPr lang="en-US"/>
        </a:p>
      </dgm:t>
    </dgm:pt>
    <dgm:pt modelId="{76D53DE2-A0C6-DD40-BD22-8F45812E0E92}" type="pres">
      <dgm:prSet presAssocID="{E67C45FF-00B2-E94A-A532-4AACA6BC13F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70EF5-3356-44AB-9BE4-07A45E7E7D0A}" type="presOf" srcId="{63502619-1040-40B1-A290-4ED543B06479}" destId="{5B825257-E81E-4FD4-B410-D0F7BD9C7EFC}" srcOrd="0" destOrd="0" presId="urn:microsoft.com/office/officeart/2005/8/layout/bProcess4"/>
    <dgm:cxn modelId="{60D4049E-2E31-FA45-9490-76BADEAEB8BD}" type="presOf" srcId="{5DDC86DB-8934-1B4C-B741-67C840C9EC20}" destId="{65550E2A-92B8-BF47-973C-3BC69F635989}" srcOrd="0" destOrd="0" presId="urn:microsoft.com/office/officeart/2005/8/layout/bProcess4"/>
    <dgm:cxn modelId="{2CEA8346-5BB4-3C40-9B38-FCCB1F059DCB}" type="presOf" srcId="{A0B8A931-8F73-B84A-82B8-7EC690B7384C}" destId="{3B45AA8A-2975-D344-8A3D-692FAED78703}" srcOrd="0" destOrd="0" presId="urn:microsoft.com/office/officeart/2005/8/layout/bProcess4"/>
    <dgm:cxn modelId="{7AF34D2D-06FF-9949-9FB2-A07206821CA8}" type="presOf" srcId="{FD9F0DA3-174A-9544-8665-A406158DB37D}" destId="{EF3DCED3-2DEF-524C-AD31-B1219563B2FB}" srcOrd="0" destOrd="0" presId="urn:microsoft.com/office/officeart/2005/8/layout/bProcess4"/>
    <dgm:cxn modelId="{01BDCDE7-20CE-416A-A6AE-C81ECC8CA9D9}" srcId="{F00E7C93-8D0F-42B5-9CF9-B8284E28BC56}" destId="{9C82E33C-1C19-4B0D-AF82-EEB9CC3EFBC0}" srcOrd="0" destOrd="0" parTransId="{495E688B-26F0-40FB-B1D2-1D1A264A4F0D}" sibTransId="{98352C01-F27F-4453-9219-251B0EC2A3BA}"/>
    <dgm:cxn modelId="{179F6FFC-A8B0-4AE0-BB2E-4BFD8E78A709}" srcId="{F00E7C93-8D0F-42B5-9CF9-B8284E28BC56}" destId="{63502619-1040-40B1-A290-4ED543B06479}" srcOrd="6" destOrd="0" parTransId="{3F246CF4-7101-4B47-B12E-77F2DAA0BB47}" sibTransId="{F1A9521E-3EF9-4357-AE4A-49EB49650F2C}"/>
    <dgm:cxn modelId="{0DD44AD1-30C8-4915-9362-4ACC9E5B8CD4}" type="presOf" srcId="{2D4D1DE3-2E2F-4580-B1FA-667937A96903}" destId="{E9E7419E-F46F-4AA2-BC4C-2A6EF222F604}" srcOrd="0" destOrd="0" presId="urn:microsoft.com/office/officeart/2005/8/layout/bProcess4"/>
    <dgm:cxn modelId="{61FB419A-0668-4B46-AB35-282BA7263430}" srcId="{F00E7C93-8D0F-42B5-9CF9-B8284E28BC56}" destId="{A0B8A931-8F73-B84A-82B8-7EC690B7384C}" srcOrd="4" destOrd="0" parTransId="{550CC1F7-DF70-8B41-91B8-3D1A04D0EF55}" sibTransId="{BE6CC73A-4EC6-534F-8182-201A19469C38}"/>
    <dgm:cxn modelId="{2CADAF99-F84B-43D4-A6BE-600E4CE4D843}" type="presOf" srcId="{F1A9521E-3EF9-4357-AE4A-49EB49650F2C}" destId="{7346AA34-0FED-4480-909C-816E3E13C8BA}" srcOrd="0" destOrd="0" presId="urn:microsoft.com/office/officeart/2005/8/layout/bProcess4"/>
    <dgm:cxn modelId="{9FA7AC19-FC53-4DA2-BCD7-E75227022811}" type="presOf" srcId="{ED1F32D9-CAAC-4471-AAA4-5716855F0D20}" destId="{D937A37E-8BC4-4096-8432-DB3A53A8064B}" srcOrd="0" destOrd="0" presId="urn:microsoft.com/office/officeart/2005/8/layout/bProcess4"/>
    <dgm:cxn modelId="{45414148-55DD-4542-876D-99E91CE7AF27}" srcId="{F00E7C93-8D0F-42B5-9CF9-B8284E28BC56}" destId="{A2BD7E13-63E2-9647-A79F-BE35BE4E10C5}" srcOrd="5" destOrd="0" parTransId="{FE691429-4205-2149-B16C-ED73F25DEC8E}" sibTransId="{5DDC86DB-8934-1B4C-B741-67C840C9EC20}"/>
    <dgm:cxn modelId="{9DA6C58B-5BB7-8341-8790-D542220EF264}" type="presOf" srcId="{A2BD7E13-63E2-9647-A79F-BE35BE4E10C5}" destId="{3EC92AD6-AEF3-1442-B59A-00928D1F9AAD}" srcOrd="0" destOrd="0" presId="urn:microsoft.com/office/officeart/2005/8/layout/bProcess4"/>
    <dgm:cxn modelId="{4E106D52-9DC5-4E47-BF38-AE6EF01ED756}" type="presOf" srcId="{E67C45FF-00B2-E94A-A532-4AACA6BC13FF}" destId="{76D53DE2-A0C6-DD40-BD22-8F45812E0E92}" srcOrd="0" destOrd="0" presId="urn:microsoft.com/office/officeart/2005/8/layout/bProcess4"/>
    <dgm:cxn modelId="{A8C38B40-E0D9-AA4A-8526-08590AAE8BCB}" type="presOf" srcId="{BE6CC73A-4EC6-534F-8182-201A19469C38}" destId="{A8503317-5207-2240-AE07-BCB6A568BFC0}" srcOrd="0" destOrd="0" presId="urn:microsoft.com/office/officeart/2005/8/layout/bProcess4"/>
    <dgm:cxn modelId="{E4A1C7D5-C690-4747-9912-3BFE452F87F9}" srcId="{F00E7C93-8D0F-42B5-9CF9-B8284E28BC56}" destId="{2D4D1DE3-2E2F-4580-B1FA-667937A96903}" srcOrd="7" destOrd="0" parTransId="{1B009F4F-F7B4-43EF-8838-F7E1B15D27F6}" sibTransId="{C84130BA-868E-4C5D-BC51-6A379FD8A20F}"/>
    <dgm:cxn modelId="{80DA3655-CC41-DA40-B828-BD5B4CE3BD2B}" type="presOf" srcId="{C84130BA-868E-4C5D-BC51-6A379FD8A20F}" destId="{D2B05491-863C-0C4E-83E7-7179FA394968}" srcOrd="0" destOrd="0" presId="urn:microsoft.com/office/officeart/2005/8/layout/bProcess4"/>
    <dgm:cxn modelId="{A84F8834-17E3-4940-B8C4-C8D4A8476F46}" srcId="{F00E7C93-8D0F-42B5-9CF9-B8284E28BC56}" destId="{E81B7534-1903-354B-B96E-52C87BADCC53}" srcOrd="3" destOrd="0" parTransId="{DD439173-F1ED-0147-A434-DEB59388FE7F}" sibTransId="{FD9F0DA3-174A-9544-8665-A406158DB37D}"/>
    <dgm:cxn modelId="{48AAFECC-309A-442A-AB77-28F16CBC6F8A}" type="presOf" srcId="{E419615B-04E1-4C09-89C8-B95E23975E40}" destId="{CAF8EF9C-100B-4EAE-B5C1-22582891B408}" srcOrd="0" destOrd="0" presId="urn:microsoft.com/office/officeart/2005/8/layout/bProcess4"/>
    <dgm:cxn modelId="{6C620FE9-1C64-4007-B310-DB6C83EA480A}" type="presOf" srcId="{106F0F4A-DB3A-40CA-93C0-7A4EF5ECE5F6}" destId="{41995224-1E88-4A3E-9032-028390E77919}" srcOrd="0" destOrd="0" presId="urn:microsoft.com/office/officeart/2005/8/layout/bProcess4"/>
    <dgm:cxn modelId="{388591B8-AF02-4F95-A1D4-8058AE558B3F}" type="presOf" srcId="{9C82E33C-1C19-4B0D-AF82-EEB9CC3EFBC0}" destId="{AEE13C61-625F-4718-B2DE-28844A0E82FB}" srcOrd="0" destOrd="0" presId="urn:microsoft.com/office/officeart/2005/8/layout/bProcess4"/>
    <dgm:cxn modelId="{F378B2F2-86AB-FB46-89ED-C4AE5197B458}" srcId="{F00E7C93-8D0F-42B5-9CF9-B8284E28BC56}" destId="{E67C45FF-00B2-E94A-A532-4AACA6BC13FF}" srcOrd="8" destOrd="0" parTransId="{D325C0E2-6FB6-564A-B87D-8317B53345EE}" sibTransId="{031A3110-6AF4-ED4F-B554-7498E3CEB5BC}"/>
    <dgm:cxn modelId="{210160BF-805F-F747-932A-9BCDA4BE395B}" type="presOf" srcId="{E81B7534-1903-354B-B96E-52C87BADCC53}" destId="{B34EF8EE-C95C-F949-8BA9-F7061CC95188}" srcOrd="0" destOrd="0" presId="urn:microsoft.com/office/officeart/2005/8/layout/bProcess4"/>
    <dgm:cxn modelId="{9B76FB56-940A-447A-A81D-62A23091B626}" type="presOf" srcId="{F00E7C93-8D0F-42B5-9CF9-B8284E28BC56}" destId="{DC90ACAD-AC81-49E2-920A-BD8FB8851986}" srcOrd="0" destOrd="0" presId="urn:microsoft.com/office/officeart/2005/8/layout/bProcess4"/>
    <dgm:cxn modelId="{50E52F60-6CCB-4C85-98F4-B2FE92CA548C}" type="presOf" srcId="{98352C01-F27F-4453-9219-251B0EC2A3BA}" destId="{8ABD2520-16D0-45AE-87D8-8B45129E7432}" srcOrd="0" destOrd="0" presId="urn:microsoft.com/office/officeart/2005/8/layout/bProcess4"/>
    <dgm:cxn modelId="{DC86C47E-5ABD-4809-AE95-2FAE2430A40F}" srcId="{F00E7C93-8D0F-42B5-9CF9-B8284E28BC56}" destId="{106F0F4A-DB3A-40CA-93C0-7A4EF5ECE5F6}" srcOrd="1" destOrd="0" parTransId="{F5D9482F-A66B-4A24-BBC6-60B26F83886E}" sibTransId="{ED1F32D9-CAAC-4471-AAA4-5716855F0D20}"/>
    <dgm:cxn modelId="{B5EBAC8C-164A-4713-BA93-DF781FC8627D}" srcId="{F00E7C93-8D0F-42B5-9CF9-B8284E28BC56}" destId="{E419615B-04E1-4C09-89C8-B95E23975E40}" srcOrd="2" destOrd="0" parTransId="{50AE68E9-A515-4B82-92D5-46D8DF575272}" sibTransId="{14AE4B7A-236B-4C55-B434-A29821FD345D}"/>
    <dgm:cxn modelId="{D0957922-017B-4C33-A28C-058E792FD6F4}" type="presOf" srcId="{14AE4B7A-236B-4C55-B434-A29821FD345D}" destId="{B07112B6-6742-4666-890E-170208A9A796}" srcOrd="0" destOrd="0" presId="urn:microsoft.com/office/officeart/2005/8/layout/bProcess4"/>
    <dgm:cxn modelId="{EE8EF5CA-EE3D-4E4A-AD96-139CD2165F3B}" type="presParOf" srcId="{DC90ACAD-AC81-49E2-920A-BD8FB8851986}" destId="{CE88F411-F90B-4ACF-9683-E1ACBC232D43}" srcOrd="0" destOrd="0" presId="urn:microsoft.com/office/officeart/2005/8/layout/bProcess4"/>
    <dgm:cxn modelId="{218E022F-2D72-44EC-BBAC-0FE4C6CDE334}" type="presParOf" srcId="{CE88F411-F90B-4ACF-9683-E1ACBC232D43}" destId="{2744A23E-D6DB-43DC-ABFD-27D45B57D037}" srcOrd="0" destOrd="0" presId="urn:microsoft.com/office/officeart/2005/8/layout/bProcess4"/>
    <dgm:cxn modelId="{A14D3509-0395-46E1-B657-AE9A63B22D73}" type="presParOf" srcId="{CE88F411-F90B-4ACF-9683-E1ACBC232D43}" destId="{AEE13C61-625F-4718-B2DE-28844A0E82FB}" srcOrd="1" destOrd="0" presId="urn:microsoft.com/office/officeart/2005/8/layout/bProcess4"/>
    <dgm:cxn modelId="{FB75D868-DCF0-4033-B665-F00B691778D6}" type="presParOf" srcId="{DC90ACAD-AC81-49E2-920A-BD8FB8851986}" destId="{8ABD2520-16D0-45AE-87D8-8B45129E7432}" srcOrd="1" destOrd="0" presId="urn:microsoft.com/office/officeart/2005/8/layout/bProcess4"/>
    <dgm:cxn modelId="{B88DC5B2-4C5F-4042-B7E9-B0EE927BE846}" type="presParOf" srcId="{DC90ACAD-AC81-49E2-920A-BD8FB8851986}" destId="{AE05E9D4-9DC7-435F-B373-74BFE82D01BC}" srcOrd="2" destOrd="0" presId="urn:microsoft.com/office/officeart/2005/8/layout/bProcess4"/>
    <dgm:cxn modelId="{D672074F-D957-48D7-A3B3-9517B1EF4D3E}" type="presParOf" srcId="{AE05E9D4-9DC7-435F-B373-74BFE82D01BC}" destId="{B7696EF4-6772-4C18-837A-D7C422EF8689}" srcOrd="0" destOrd="0" presId="urn:microsoft.com/office/officeart/2005/8/layout/bProcess4"/>
    <dgm:cxn modelId="{B1E0A3B7-6D1A-4A81-A96D-4825D2B3A9D2}" type="presParOf" srcId="{AE05E9D4-9DC7-435F-B373-74BFE82D01BC}" destId="{41995224-1E88-4A3E-9032-028390E77919}" srcOrd="1" destOrd="0" presId="urn:microsoft.com/office/officeart/2005/8/layout/bProcess4"/>
    <dgm:cxn modelId="{2552759D-A943-4F30-9D93-A5F2E158221B}" type="presParOf" srcId="{DC90ACAD-AC81-49E2-920A-BD8FB8851986}" destId="{D937A37E-8BC4-4096-8432-DB3A53A8064B}" srcOrd="3" destOrd="0" presId="urn:microsoft.com/office/officeart/2005/8/layout/bProcess4"/>
    <dgm:cxn modelId="{16AAF5DC-1F7B-4936-A30F-C328794B50C8}" type="presParOf" srcId="{DC90ACAD-AC81-49E2-920A-BD8FB8851986}" destId="{8FAB9B17-69D7-4E21-B904-6AE5A4687B54}" srcOrd="4" destOrd="0" presId="urn:microsoft.com/office/officeart/2005/8/layout/bProcess4"/>
    <dgm:cxn modelId="{4316F190-6DC6-446F-A5C0-F9FF0CC8C462}" type="presParOf" srcId="{8FAB9B17-69D7-4E21-B904-6AE5A4687B54}" destId="{298D0C79-5BBF-42B5-B68C-6B8C0B782A6E}" srcOrd="0" destOrd="0" presId="urn:microsoft.com/office/officeart/2005/8/layout/bProcess4"/>
    <dgm:cxn modelId="{5EB07108-E901-41B3-9A95-4F82A284D231}" type="presParOf" srcId="{8FAB9B17-69D7-4E21-B904-6AE5A4687B54}" destId="{CAF8EF9C-100B-4EAE-B5C1-22582891B408}" srcOrd="1" destOrd="0" presId="urn:microsoft.com/office/officeart/2005/8/layout/bProcess4"/>
    <dgm:cxn modelId="{E426F7FC-1684-4956-86D4-E63832D62C92}" type="presParOf" srcId="{DC90ACAD-AC81-49E2-920A-BD8FB8851986}" destId="{B07112B6-6742-4666-890E-170208A9A796}" srcOrd="5" destOrd="0" presId="urn:microsoft.com/office/officeart/2005/8/layout/bProcess4"/>
    <dgm:cxn modelId="{955EA3DA-0127-3049-973B-72C6AA07327A}" type="presParOf" srcId="{DC90ACAD-AC81-49E2-920A-BD8FB8851986}" destId="{72039EC3-F020-7346-9EAB-BE39B358DE5D}" srcOrd="6" destOrd="0" presId="urn:microsoft.com/office/officeart/2005/8/layout/bProcess4"/>
    <dgm:cxn modelId="{2D8EDC6B-32B6-494D-99C0-B088346BC5CF}" type="presParOf" srcId="{72039EC3-F020-7346-9EAB-BE39B358DE5D}" destId="{A1C0FA2A-9CCC-7E42-98DD-A17670546E40}" srcOrd="0" destOrd="0" presId="urn:microsoft.com/office/officeart/2005/8/layout/bProcess4"/>
    <dgm:cxn modelId="{6F197D7C-309C-FE43-AB8B-4ED462C8DD7F}" type="presParOf" srcId="{72039EC3-F020-7346-9EAB-BE39B358DE5D}" destId="{B34EF8EE-C95C-F949-8BA9-F7061CC95188}" srcOrd="1" destOrd="0" presId="urn:microsoft.com/office/officeart/2005/8/layout/bProcess4"/>
    <dgm:cxn modelId="{AE93BEAA-53C6-4E4C-B008-B3454075A170}" type="presParOf" srcId="{DC90ACAD-AC81-49E2-920A-BD8FB8851986}" destId="{EF3DCED3-2DEF-524C-AD31-B1219563B2FB}" srcOrd="7" destOrd="0" presId="urn:microsoft.com/office/officeart/2005/8/layout/bProcess4"/>
    <dgm:cxn modelId="{262249C6-0CAF-814D-AA18-F9AF1B419495}" type="presParOf" srcId="{DC90ACAD-AC81-49E2-920A-BD8FB8851986}" destId="{EE26C107-01E0-C04B-BCC8-CAA8245BC021}" srcOrd="8" destOrd="0" presId="urn:microsoft.com/office/officeart/2005/8/layout/bProcess4"/>
    <dgm:cxn modelId="{27396E3B-CF02-3448-BB6B-755E96A73BAE}" type="presParOf" srcId="{EE26C107-01E0-C04B-BCC8-CAA8245BC021}" destId="{A02E3122-F2C4-E94F-8E16-9A487FB4C15E}" srcOrd="0" destOrd="0" presId="urn:microsoft.com/office/officeart/2005/8/layout/bProcess4"/>
    <dgm:cxn modelId="{83392D0D-CFE6-D94B-B8A4-21C57F3AE6FE}" type="presParOf" srcId="{EE26C107-01E0-C04B-BCC8-CAA8245BC021}" destId="{3B45AA8A-2975-D344-8A3D-692FAED78703}" srcOrd="1" destOrd="0" presId="urn:microsoft.com/office/officeart/2005/8/layout/bProcess4"/>
    <dgm:cxn modelId="{F3B602D7-C92A-2A4B-9F41-AE9CC9294EF5}" type="presParOf" srcId="{DC90ACAD-AC81-49E2-920A-BD8FB8851986}" destId="{A8503317-5207-2240-AE07-BCB6A568BFC0}" srcOrd="9" destOrd="0" presId="urn:microsoft.com/office/officeart/2005/8/layout/bProcess4"/>
    <dgm:cxn modelId="{705FAEC6-7D93-A442-899C-AD81393ABEF3}" type="presParOf" srcId="{DC90ACAD-AC81-49E2-920A-BD8FB8851986}" destId="{59994DBE-FC77-A747-B6E1-E22DB835224C}" srcOrd="10" destOrd="0" presId="urn:microsoft.com/office/officeart/2005/8/layout/bProcess4"/>
    <dgm:cxn modelId="{D8B1DD7D-1AA3-CC4E-B735-3539DCAAD5F6}" type="presParOf" srcId="{59994DBE-FC77-A747-B6E1-E22DB835224C}" destId="{F85FA1E4-79B8-294F-8CA0-EF61C8E54712}" srcOrd="0" destOrd="0" presId="urn:microsoft.com/office/officeart/2005/8/layout/bProcess4"/>
    <dgm:cxn modelId="{48252DA5-788E-8648-A497-32EE5E4C71CB}" type="presParOf" srcId="{59994DBE-FC77-A747-B6E1-E22DB835224C}" destId="{3EC92AD6-AEF3-1442-B59A-00928D1F9AAD}" srcOrd="1" destOrd="0" presId="urn:microsoft.com/office/officeart/2005/8/layout/bProcess4"/>
    <dgm:cxn modelId="{D87E12CB-1E79-F14E-AC6E-CA2ACF17B7A4}" type="presParOf" srcId="{DC90ACAD-AC81-49E2-920A-BD8FB8851986}" destId="{65550E2A-92B8-BF47-973C-3BC69F635989}" srcOrd="11" destOrd="0" presId="urn:microsoft.com/office/officeart/2005/8/layout/bProcess4"/>
    <dgm:cxn modelId="{BD902D65-CC1A-4B3B-B0AD-65E59E54915A}" type="presParOf" srcId="{DC90ACAD-AC81-49E2-920A-BD8FB8851986}" destId="{6F4E21D7-E306-46EE-B4CE-8F8CA0D9BCFC}" srcOrd="12" destOrd="0" presId="urn:microsoft.com/office/officeart/2005/8/layout/bProcess4"/>
    <dgm:cxn modelId="{CD4A22C7-0A46-4BA8-95DD-84C0CA20FEAE}" type="presParOf" srcId="{6F4E21D7-E306-46EE-B4CE-8F8CA0D9BCFC}" destId="{FEC36B94-2679-4773-BCDD-D0D33E5D9AAC}" srcOrd="0" destOrd="0" presId="urn:microsoft.com/office/officeart/2005/8/layout/bProcess4"/>
    <dgm:cxn modelId="{C92DCA71-0B75-41D1-87B5-68ACAB7B36D3}" type="presParOf" srcId="{6F4E21D7-E306-46EE-B4CE-8F8CA0D9BCFC}" destId="{5B825257-E81E-4FD4-B410-D0F7BD9C7EFC}" srcOrd="1" destOrd="0" presId="urn:microsoft.com/office/officeart/2005/8/layout/bProcess4"/>
    <dgm:cxn modelId="{204E404E-0439-4092-AB9C-7AABEF4767D0}" type="presParOf" srcId="{DC90ACAD-AC81-49E2-920A-BD8FB8851986}" destId="{7346AA34-0FED-4480-909C-816E3E13C8BA}" srcOrd="13" destOrd="0" presId="urn:microsoft.com/office/officeart/2005/8/layout/bProcess4"/>
    <dgm:cxn modelId="{33835F37-E3E0-44DF-9160-A9B8D501F360}" type="presParOf" srcId="{DC90ACAD-AC81-49E2-920A-BD8FB8851986}" destId="{05165C1F-05AD-4118-A02E-47D7C7A36BF0}" srcOrd="14" destOrd="0" presId="urn:microsoft.com/office/officeart/2005/8/layout/bProcess4"/>
    <dgm:cxn modelId="{5287FDF1-4609-44B2-8D10-1C8FEA85E0ED}" type="presParOf" srcId="{05165C1F-05AD-4118-A02E-47D7C7A36BF0}" destId="{68C8E7D3-CD56-4FCE-BE64-FBF33C71B73D}" srcOrd="0" destOrd="0" presId="urn:microsoft.com/office/officeart/2005/8/layout/bProcess4"/>
    <dgm:cxn modelId="{C9FD296A-3033-4D67-BDCE-ADFCA282E33C}" type="presParOf" srcId="{05165C1F-05AD-4118-A02E-47D7C7A36BF0}" destId="{E9E7419E-F46F-4AA2-BC4C-2A6EF222F604}" srcOrd="1" destOrd="0" presId="urn:microsoft.com/office/officeart/2005/8/layout/bProcess4"/>
    <dgm:cxn modelId="{E7E9ECA0-F9F3-9F4B-8E7C-25431D19FD03}" type="presParOf" srcId="{DC90ACAD-AC81-49E2-920A-BD8FB8851986}" destId="{D2B05491-863C-0C4E-83E7-7179FA394968}" srcOrd="15" destOrd="0" presId="urn:microsoft.com/office/officeart/2005/8/layout/bProcess4"/>
    <dgm:cxn modelId="{6C580061-38B1-3C41-9DE6-3640E5D196C1}" type="presParOf" srcId="{DC90ACAD-AC81-49E2-920A-BD8FB8851986}" destId="{C7057B3E-B8CB-974B-B867-127F10280CF6}" srcOrd="16" destOrd="0" presId="urn:microsoft.com/office/officeart/2005/8/layout/bProcess4"/>
    <dgm:cxn modelId="{F6E8372F-4AD9-EE4E-8EB2-6FC58FE5E841}" type="presParOf" srcId="{C7057B3E-B8CB-974B-B867-127F10280CF6}" destId="{D2BF42A5-EDE6-A042-887F-605979ABDABB}" srcOrd="0" destOrd="0" presId="urn:microsoft.com/office/officeart/2005/8/layout/bProcess4"/>
    <dgm:cxn modelId="{E08699C6-15B6-E749-91E6-BD3D15AE1D93}" type="presParOf" srcId="{C7057B3E-B8CB-974B-B867-127F10280CF6}" destId="{76D53DE2-A0C6-DD40-BD22-8F45812E0E9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ADEC-4257-8246-9AA9-1C4903B6400B}">
      <dsp:nvSpPr>
        <dsp:cNvPr id="0" name=""/>
        <dsp:cNvSpPr/>
      </dsp:nvSpPr>
      <dsp:spPr>
        <a:xfrm>
          <a:off x="1509979" y="682594"/>
          <a:ext cx="2374179" cy="582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089" y="0"/>
              </a:lnTo>
              <a:lnTo>
                <a:pt x="1187089" y="582649"/>
              </a:lnTo>
              <a:lnTo>
                <a:pt x="2374179" y="58264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635953" y="912803"/>
        <a:ext cx="122231" cy="122231"/>
      </dsp:txXfrm>
    </dsp:sp>
    <dsp:sp modelId="{01CFA353-7126-6042-8B2C-57BDDC288AC7}">
      <dsp:nvSpPr>
        <dsp:cNvPr id="0" name=""/>
        <dsp:cNvSpPr/>
      </dsp:nvSpPr>
      <dsp:spPr>
        <a:xfrm>
          <a:off x="1509979" y="682594"/>
          <a:ext cx="2374179" cy="1440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089" y="0"/>
              </a:lnTo>
              <a:lnTo>
                <a:pt x="1187089" y="1440147"/>
              </a:lnTo>
              <a:lnTo>
                <a:pt x="2374179" y="144014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627649" y="1333247"/>
        <a:ext cx="138841" cy="138841"/>
      </dsp:txXfrm>
    </dsp:sp>
    <dsp:sp modelId="{40274D4D-7044-0C4B-A72C-9CBFADC4DF98}">
      <dsp:nvSpPr>
        <dsp:cNvPr id="0" name=""/>
        <dsp:cNvSpPr/>
      </dsp:nvSpPr>
      <dsp:spPr>
        <a:xfrm>
          <a:off x="1509979" y="682594"/>
          <a:ext cx="2374179" cy="2304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089" y="0"/>
              </a:lnTo>
              <a:lnTo>
                <a:pt x="1187089" y="2304244"/>
              </a:lnTo>
              <a:lnTo>
                <a:pt x="2374179" y="230424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14356" y="1752003"/>
        <a:ext cx="165425" cy="165425"/>
      </dsp:txXfrm>
    </dsp:sp>
    <dsp:sp modelId="{7A45309D-8EB4-DD4F-900F-794736DA53BF}">
      <dsp:nvSpPr>
        <dsp:cNvPr id="0" name=""/>
        <dsp:cNvSpPr/>
      </dsp:nvSpPr>
      <dsp:spPr>
        <a:xfrm>
          <a:off x="1509979" y="682594"/>
          <a:ext cx="2374179" cy="3246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089" y="0"/>
              </a:lnTo>
              <a:lnTo>
                <a:pt x="1187089" y="3246939"/>
              </a:lnTo>
              <a:lnTo>
                <a:pt x="2374179" y="324693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596510" y="2205504"/>
        <a:ext cx="201117" cy="201117"/>
      </dsp:txXfrm>
    </dsp:sp>
    <dsp:sp modelId="{5ED50E2B-9BD7-BB40-AEC5-10970122C059}">
      <dsp:nvSpPr>
        <dsp:cNvPr id="0" name=""/>
        <dsp:cNvSpPr/>
      </dsp:nvSpPr>
      <dsp:spPr>
        <a:xfrm>
          <a:off x="1509979" y="356743"/>
          <a:ext cx="2378649" cy="325850"/>
        </a:xfrm>
        <a:custGeom>
          <a:avLst/>
          <a:gdLst/>
          <a:ahLst/>
          <a:cxnLst/>
          <a:rect l="0" t="0" r="0" b="0"/>
          <a:pathLst>
            <a:path>
              <a:moveTo>
                <a:pt x="0" y="325850"/>
              </a:moveTo>
              <a:lnTo>
                <a:pt x="1189324" y="325850"/>
              </a:lnTo>
              <a:lnTo>
                <a:pt x="1189324" y="0"/>
              </a:lnTo>
              <a:lnTo>
                <a:pt x="2378649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639283" y="459647"/>
        <a:ext cx="120043" cy="120043"/>
      </dsp:txXfrm>
    </dsp:sp>
    <dsp:sp modelId="{F57D239D-764B-5F4E-B22E-DC15013F9A81}">
      <dsp:nvSpPr>
        <dsp:cNvPr id="0" name=""/>
        <dsp:cNvSpPr/>
      </dsp:nvSpPr>
      <dsp:spPr>
        <a:xfrm>
          <a:off x="139746" y="325850"/>
          <a:ext cx="2026979" cy="713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1.1 Research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context</a:t>
          </a:r>
          <a:endParaRPr lang="en-US" sz="2000" kern="1200" dirty="0"/>
        </a:p>
      </dsp:txBody>
      <dsp:txXfrm>
        <a:off x="139746" y="325850"/>
        <a:ext cx="2026979" cy="713487"/>
      </dsp:txXfrm>
    </dsp:sp>
    <dsp:sp modelId="{9754741D-11FE-7545-B352-2CBB3358CD74}">
      <dsp:nvSpPr>
        <dsp:cNvPr id="0" name=""/>
        <dsp:cNvSpPr/>
      </dsp:nvSpPr>
      <dsp:spPr>
        <a:xfrm>
          <a:off x="3888629" y="0"/>
          <a:ext cx="3195384" cy="713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Indonesian students enrolled in Hungarian higher education</a:t>
          </a:r>
          <a:endParaRPr lang="en-US" sz="1600" b="0" kern="1200" dirty="0"/>
        </a:p>
      </dsp:txBody>
      <dsp:txXfrm>
        <a:off x="3888629" y="0"/>
        <a:ext cx="3195384" cy="713487"/>
      </dsp:txXfrm>
    </dsp:sp>
    <dsp:sp modelId="{AC5B43A5-2B24-1247-9C25-85DCB65EE547}">
      <dsp:nvSpPr>
        <dsp:cNvPr id="0" name=""/>
        <dsp:cNvSpPr/>
      </dsp:nvSpPr>
      <dsp:spPr>
        <a:xfrm>
          <a:off x="3884159" y="3572790"/>
          <a:ext cx="3906512" cy="713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O</a:t>
          </a:r>
          <a:r>
            <a:rPr lang="x-none" sz="1600" b="0" kern="1200" dirty="0" smtClean="0"/>
            <a:t>ne important aspect in an academic text is linguistic features</a:t>
          </a:r>
        </a:p>
      </dsp:txBody>
      <dsp:txXfrm>
        <a:off x="3884159" y="3572790"/>
        <a:ext cx="3906512" cy="713487"/>
      </dsp:txXfrm>
    </dsp:sp>
    <dsp:sp modelId="{150FC4B4-A0C8-7A42-89B1-21F3C00C8160}">
      <dsp:nvSpPr>
        <dsp:cNvPr id="0" name=""/>
        <dsp:cNvSpPr/>
      </dsp:nvSpPr>
      <dsp:spPr>
        <a:xfrm>
          <a:off x="3884159" y="2630095"/>
          <a:ext cx="4050530" cy="713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0" kern="1200" dirty="0" smtClean="0"/>
            <a:t>Indonesian graduate students face challenges in L2 English academic writing</a:t>
          </a:r>
          <a:endParaRPr lang="en-US" sz="1600" b="0" kern="1200" dirty="0"/>
        </a:p>
      </dsp:txBody>
      <dsp:txXfrm>
        <a:off x="3884159" y="2630095"/>
        <a:ext cx="4050530" cy="713487"/>
      </dsp:txXfrm>
    </dsp:sp>
    <dsp:sp modelId="{251B00A9-2136-B44B-AB3D-7CC1137B2C3B}">
      <dsp:nvSpPr>
        <dsp:cNvPr id="0" name=""/>
        <dsp:cNvSpPr/>
      </dsp:nvSpPr>
      <dsp:spPr>
        <a:xfrm>
          <a:off x="3884159" y="1765997"/>
          <a:ext cx="3609536" cy="713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0" kern="1200" dirty="0" smtClean="0"/>
            <a:t>Admission requirement: B2 and above (6.0 of IELTS)</a:t>
          </a:r>
          <a:endParaRPr lang="en-US" sz="1600" b="0" kern="1200" dirty="0"/>
        </a:p>
      </dsp:txBody>
      <dsp:txXfrm>
        <a:off x="3884159" y="1765997"/>
        <a:ext cx="3609536" cy="713487"/>
      </dsp:txXfrm>
    </dsp:sp>
    <dsp:sp modelId="{FC8BABD3-F6CC-1D45-8025-6D0F4B234AE2}">
      <dsp:nvSpPr>
        <dsp:cNvPr id="0" name=""/>
        <dsp:cNvSpPr/>
      </dsp:nvSpPr>
      <dsp:spPr>
        <a:xfrm>
          <a:off x="3884159" y="908500"/>
          <a:ext cx="2340238" cy="713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English as a medium of instruction </a:t>
          </a:r>
          <a:endParaRPr lang="en-US" sz="1600" b="0" kern="1200" dirty="0"/>
        </a:p>
      </dsp:txBody>
      <dsp:txXfrm>
        <a:off x="3884159" y="908500"/>
        <a:ext cx="2340238" cy="713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34764-498A-7745-A876-84A9B72C57DE}">
      <dsp:nvSpPr>
        <dsp:cNvPr id="0" name=""/>
        <dsp:cNvSpPr/>
      </dsp:nvSpPr>
      <dsp:spPr>
        <a:xfrm>
          <a:off x="2873" y="2696437"/>
          <a:ext cx="1062545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Special Linguistic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Features</a:t>
          </a:r>
          <a:endParaRPr lang="en-US" sz="1000" kern="1200" dirty="0"/>
        </a:p>
      </dsp:txBody>
      <dsp:txXfrm>
        <a:off x="29485" y="2723049"/>
        <a:ext cx="1009321" cy="855384"/>
      </dsp:txXfrm>
    </dsp:sp>
    <dsp:sp modelId="{86736D18-8BDE-5B47-ADCE-216D72091723}">
      <dsp:nvSpPr>
        <dsp:cNvPr id="0" name=""/>
        <dsp:cNvSpPr/>
      </dsp:nvSpPr>
      <dsp:spPr>
        <a:xfrm rot="18289469">
          <a:off x="792430" y="2612735"/>
          <a:ext cx="127286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272863" y="1555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97040" y="2596470"/>
        <a:ext cx="63643" cy="63643"/>
      </dsp:txXfrm>
    </dsp:sp>
    <dsp:sp modelId="{516E9FD1-692A-0140-8D72-F5055A56C311}">
      <dsp:nvSpPr>
        <dsp:cNvPr id="0" name=""/>
        <dsp:cNvSpPr/>
      </dsp:nvSpPr>
      <dsp:spPr>
        <a:xfrm>
          <a:off x="1792306" y="1651537"/>
          <a:ext cx="1363385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Informational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density</a:t>
          </a:r>
          <a:endParaRPr lang="en-US" sz="1000" kern="1200" dirty="0"/>
        </a:p>
      </dsp:txBody>
      <dsp:txXfrm>
        <a:off x="1818918" y="1678149"/>
        <a:ext cx="1310161" cy="855384"/>
      </dsp:txXfrm>
    </dsp:sp>
    <dsp:sp modelId="{232F8720-D22A-C34A-AC1C-694E0F49C945}">
      <dsp:nvSpPr>
        <dsp:cNvPr id="0" name=""/>
        <dsp:cNvSpPr/>
      </dsp:nvSpPr>
      <dsp:spPr>
        <a:xfrm rot="18289469">
          <a:off x="2882703" y="1567835"/>
          <a:ext cx="127286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272863" y="1555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7313" y="1551570"/>
        <a:ext cx="63643" cy="63643"/>
      </dsp:txXfrm>
    </dsp:sp>
    <dsp:sp modelId="{5D1AC6E2-48E5-E048-8C76-8EEB3BCC3B9A}">
      <dsp:nvSpPr>
        <dsp:cNvPr id="0" name=""/>
        <dsp:cNvSpPr/>
      </dsp:nvSpPr>
      <dsp:spPr>
        <a:xfrm>
          <a:off x="3882578" y="606637"/>
          <a:ext cx="1817217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Content words</a:t>
          </a:r>
          <a:endParaRPr lang="en-US" sz="1000" kern="1200" dirty="0"/>
        </a:p>
      </dsp:txBody>
      <dsp:txXfrm>
        <a:off x="3909190" y="633249"/>
        <a:ext cx="1763993" cy="855384"/>
      </dsp:txXfrm>
    </dsp:sp>
    <dsp:sp modelId="{CE11F099-BC99-BF4E-B456-D46D83B6DD69}">
      <dsp:nvSpPr>
        <dsp:cNvPr id="0" name=""/>
        <dsp:cNvSpPr/>
      </dsp:nvSpPr>
      <dsp:spPr>
        <a:xfrm>
          <a:off x="5699796" y="1045385"/>
          <a:ext cx="72688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26887" y="1555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45067" y="1042769"/>
        <a:ext cx="36344" cy="36344"/>
      </dsp:txXfrm>
    </dsp:sp>
    <dsp:sp modelId="{46D6C514-6A9E-5A48-96E5-09F3A0B16F50}">
      <dsp:nvSpPr>
        <dsp:cNvPr id="0" name=""/>
        <dsp:cNvSpPr/>
      </dsp:nvSpPr>
      <dsp:spPr>
        <a:xfrm>
          <a:off x="6426683" y="606637"/>
          <a:ext cx="1817217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e.g. </a:t>
          </a:r>
          <a:r>
            <a:rPr lang="en-US" sz="1000" i="1" kern="1200" dirty="0" smtClean="0"/>
            <a:t>noun, adjective, verb, and adverb</a:t>
          </a:r>
          <a:endParaRPr lang="en-US" sz="1000" i="1" kern="1200" dirty="0"/>
        </a:p>
      </dsp:txBody>
      <dsp:txXfrm>
        <a:off x="6453295" y="633249"/>
        <a:ext cx="1763993" cy="855384"/>
      </dsp:txXfrm>
    </dsp:sp>
    <dsp:sp modelId="{49329CDD-6714-D04B-9E8E-DBF20BE3CED9}">
      <dsp:nvSpPr>
        <dsp:cNvPr id="0" name=""/>
        <dsp:cNvSpPr/>
      </dsp:nvSpPr>
      <dsp:spPr>
        <a:xfrm>
          <a:off x="3155691" y="2090285"/>
          <a:ext cx="72688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26887" y="1555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00962" y="2087669"/>
        <a:ext cx="36344" cy="36344"/>
      </dsp:txXfrm>
    </dsp:sp>
    <dsp:sp modelId="{C3A25381-25AE-D74C-A77B-DA2F084208F2}">
      <dsp:nvSpPr>
        <dsp:cNvPr id="0" name=""/>
        <dsp:cNvSpPr/>
      </dsp:nvSpPr>
      <dsp:spPr>
        <a:xfrm>
          <a:off x="3882578" y="1651537"/>
          <a:ext cx="1817217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Non-content words</a:t>
          </a:r>
          <a:endParaRPr lang="en-US" sz="1000" kern="1200" dirty="0"/>
        </a:p>
      </dsp:txBody>
      <dsp:txXfrm>
        <a:off x="3909190" y="1678149"/>
        <a:ext cx="1763993" cy="855384"/>
      </dsp:txXfrm>
    </dsp:sp>
    <dsp:sp modelId="{CCAD0D74-07E4-384D-8C7E-6151A1AC184C}">
      <dsp:nvSpPr>
        <dsp:cNvPr id="0" name=""/>
        <dsp:cNvSpPr/>
      </dsp:nvSpPr>
      <dsp:spPr>
        <a:xfrm>
          <a:off x="5699796" y="2090285"/>
          <a:ext cx="72688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26887" y="1555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45067" y="2087669"/>
        <a:ext cx="36344" cy="36344"/>
      </dsp:txXfrm>
    </dsp:sp>
    <dsp:sp modelId="{7EE1EE9F-9733-F84A-8320-B9FA82DC0F59}">
      <dsp:nvSpPr>
        <dsp:cNvPr id="0" name=""/>
        <dsp:cNvSpPr/>
      </dsp:nvSpPr>
      <dsp:spPr>
        <a:xfrm>
          <a:off x="6426683" y="1651537"/>
          <a:ext cx="1817217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e.g. </a:t>
          </a:r>
          <a:r>
            <a:rPr lang="en-US" sz="1000" i="1" kern="1200" dirty="0" smtClean="0"/>
            <a:t>prepositions, conjunctions, auxiliary verbs, determiners, and pronouns</a:t>
          </a:r>
          <a:endParaRPr lang="en-US" sz="1000" i="1" kern="1200" dirty="0"/>
        </a:p>
      </dsp:txBody>
      <dsp:txXfrm>
        <a:off x="6453295" y="1678149"/>
        <a:ext cx="1763993" cy="855384"/>
      </dsp:txXfrm>
    </dsp:sp>
    <dsp:sp modelId="{44609F84-35DB-DB4D-BE94-14B627FFF8D6}">
      <dsp:nvSpPr>
        <dsp:cNvPr id="0" name=""/>
        <dsp:cNvSpPr/>
      </dsp:nvSpPr>
      <dsp:spPr>
        <a:xfrm rot="3310531">
          <a:off x="2882703" y="2612735"/>
          <a:ext cx="127286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272863" y="1555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7313" y="2596470"/>
        <a:ext cx="63643" cy="63643"/>
      </dsp:txXfrm>
    </dsp:sp>
    <dsp:sp modelId="{A203B55E-D8B4-2344-8028-9AC04F61FD98}">
      <dsp:nvSpPr>
        <dsp:cNvPr id="0" name=""/>
        <dsp:cNvSpPr/>
      </dsp:nvSpPr>
      <dsp:spPr>
        <a:xfrm>
          <a:off x="3882578" y="2696437"/>
          <a:ext cx="1817217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Extended NP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(a head with pre- and/or post modifiers)</a:t>
          </a:r>
          <a:endParaRPr lang="en-US" sz="1000" kern="1200" dirty="0"/>
        </a:p>
      </dsp:txBody>
      <dsp:txXfrm>
        <a:off x="3909190" y="2723049"/>
        <a:ext cx="1763993" cy="855384"/>
      </dsp:txXfrm>
    </dsp:sp>
    <dsp:sp modelId="{6D319AC6-27F1-7C4B-B8A5-767672C62C3D}">
      <dsp:nvSpPr>
        <dsp:cNvPr id="0" name=""/>
        <dsp:cNvSpPr/>
      </dsp:nvSpPr>
      <dsp:spPr>
        <a:xfrm>
          <a:off x="5699796" y="3135185"/>
          <a:ext cx="72688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26887" y="1555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45067" y="3132569"/>
        <a:ext cx="36344" cy="36344"/>
      </dsp:txXfrm>
    </dsp:sp>
    <dsp:sp modelId="{7BDF7F41-FA13-F14F-8651-70522014769A}">
      <dsp:nvSpPr>
        <dsp:cNvPr id="0" name=""/>
        <dsp:cNvSpPr/>
      </dsp:nvSpPr>
      <dsp:spPr>
        <a:xfrm>
          <a:off x="6426683" y="2696437"/>
          <a:ext cx="1817217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e.g. </a:t>
          </a:r>
          <a:r>
            <a:rPr lang="en-US" sz="1000" i="1" kern="1200" dirty="0" smtClean="0"/>
            <a:t>the lush, green plant growth of the tropic rain forest </a:t>
          </a:r>
          <a:endParaRPr lang="en-US" sz="1000" i="1" kern="1200" dirty="0"/>
        </a:p>
      </dsp:txBody>
      <dsp:txXfrm>
        <a:off x="6453295" y="2723049"/>
        <a:ext cx="1763993" cy="855384"/>
      </dsp:txXfrm>
    </dsp:sp>
    <dsp:sp modelId="{84017696-9C8A-4247-A8E5-F6267D6476BA}">
      <dsp:nvSpPr>
        <dsp:cNvPr id="0" name=""/>
        <dsp:cNvSpPr/>
      </dsp:nvSpPr>
      <dsp:spPr>
        <a:xfrm rot="3310531">
          <a:off x="792430" y="3657635"/>
          <a:ext cx="127286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272863" y="1555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97040" y="3641370"/>
        <a:ext cx="63643" cy="63643"/>
      </dsp:txXfrm>
    </dsp:sp>
    <dsp:sp modelId="{F3A542A3-AF72-2449-B46A-73AB1595FA2D}">
      <dsp:nvSpPr>
        <dsp:cNvPr id="0" name=""/>
        <dsp:cNvSpPr/>
      </dsp:nvSpPr>
      <dsp:spPr>
        <a:xfrm>
          <a:off x="1792306" y="3741337"/>
          <a:ext cx="1397531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abstraction</a:t>
          </a:r>
          <a:endParaRPr lang="en-US" sz="1000" kern="1200" dirty="0"/>
        </a:p>
      </dsp:txBody>
      <dsp:txXfrm>
        <a:off x="1818918" y="3767949"/>
        <a:ext cx="1344307" cy="855384"/>
      </dsp:txXfrm>
    </dsp:sp>
    <dsp:sp modelId="{4ACEE603-334C-F343-98A2-6A9103DBDAE2}">
      <dsp:nvSpPr>
        <dsp:cNvPr id="0" name=""/>
        <dsp:cNvSpPr/>
      </dsp:nvSpPr>
      <dsp:spPr>
        <a:xfrm>
          <a:off x="3189837" y="4180085"/>
          <a:ext cx="72688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26887" y="1555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5108" y="4177469"/>
        <a:ext cx="36344" cy="36344"/>
      </dsp:txXfrm>
    </dsp:sp>
    <dsp:sp modelId="{B5068F3D-829C-8F47-862A-CB8205CE9C2F}">
      <dsp:nvSpPr>
        <dsp:cNvPr id="0" name=""/>
        <dsp:cNvSpPr/>
      </dsp:nvSpPr>
      <dsp:spPr>
        <a:xfrm>
          <a:off x="3916724" y="3741337"/>
          <a:ext cx="1817217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Nominalization</a:t>
          </a:r>
        </a:p>
      </dsp:txBody>
      <dsp:txXfrm>
        <a:off x="3943336" y="3767949"/>
        <a:ext cx="1763993" cy="855384"/>
      </dsp:txXfrm>
    </dsp:sp>
    <dsp:sp modelId="{50396133-F879-4945-B61D-F7CFB273AB2A}">
      <dsp:nvSpPr>
        <dsp:cNvPr id="0" name=""/>
        <dsp:cNvSpPr/>
      </dsp:nvSpPr>
      <dsp:spPr>
        <a:xfrm>
          <a:off x="5733941" y="4180085"/>
          <a:ext cx="72688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26887" y="1555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9213" y="4177469"/>
        <a:ext cx="36344" cy="36344"/>
      </dsp:txXfrm>
    </dsp:sp>
    <dsp:sp modelId="{08CB7CD6-9949-E849-A1E3-9129EE66AFF3}">
      <dsp:nvSpPr>
        <dsp:cNvPr id="0" name=""/>
        <dsp:cNvSpPr/>
      </dsp:nvSpPr>
      <dsp:spPr>
        <a:xfrm>
          <a:off x="6460828" y="3741337"/>
          <a:ext cx="1817217" cy="90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e.g. </a:t>
          </a:r>
          <a:r>
            <a:rPr lang="en-US" sz="1000" i="1" kern="1200" dirty="0" smtClean="0"/>
            <a:t>abstract noun, clause themes, nominal phrases, verb phrases, conjunctive phrases, and prepositional phrases</a:t>
          </a:r>
        </a:p>
      </dsp:txBody>
      <dsp:txXfrm>
        <a:off x="6487440" y="3767949"/>
        <a:ext cx="1763993" cy="85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E1FF3-9A69-4358-B14E-A6AD33DE2260}">
      <dsp:nvSpPr>
        <dsp:cNvPr id="0" name=""/>
        <dsp:cNvSpPr/>
      </dsp:nvSpPr>
      <dsp:spPr>
        <a:xfrm>
          <a:off x="0" y="1903155"/>
          <a:ext cx="6215106" cy="62284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F1999-DE06-4011-B80A-39E00BACCE7A}">
      <dsp:nvSpPr>
        <dsp:cNvPr id="0" name=""/>
        <dsp:cNvSpPr/>
      </dsp:nvSpPr>
      <dsp:spPr>
        <a:xfrm>
          <a:off x="2731" y="0"/>
          <a:ext cx="1802623" cy="177166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i="0" kern="1200" dirty="0" smtClean="0"/>
            <a:t>Contact</a:t>
          </a:r>
          <a:r>
            <a:rPr lang="id-ID" sz="2000" i="1" kern="1200" dirty="0" smtClean="0"/>
            <a:t> PPI Hongaria </a:t>
          </a:r>
          <a:r>
            <a:rPr lang="id-ID" sz="2000" i="0" kern="1200" dirty="0" smtClean="0"/>
            <a:t>for</a:t>
          </a:r>
          <a:r>
            <a:rPr lang="id-ID" sz="2000" i="1" kern="1200" dirty="0" smtClean="0"/>
            <a:t> </a:t>
          </a:r>
          <a:r>
            <a:rPr lang="id-ID" sz="2000" i="0" kern="1200" dirty="0" smtClean="0"/>
            <a:t>the student’s datab</a:t>
          </a:r>
          <a:r>
            <a:rPr lang="id-ID" sz="2000" kern="1200" dirty="0" smtClean="0"/>
            <a:t>ase </a:t>
          </a:r>
          <a:endParaRPr lang="en-US" sz="2000" kern="1200" dirty="0"/>
        </a:p>
      </dsp:txBody>
      <dsp:txXfrm>
        <a:off x="2731" y="0"/>
        <a:ext cx="1802623" cy="1771662"/>
      </dsp:txXfrm>
    </dsp:sp>
    <dsp:sp modelId="{A9F01B50-6493-4F72-9580-F6CF4E0394E4}">
      <dsp:nvSpPr>
        <dsp:cNvPr id="0" name=""/>
        <dsp:cNvSpPr/>
      </dsp:nvSpPr>
      <dsp:spPr>
        <a:xfrm>
          <a:off x="682585" y="1993120"/>
          <a:ext cx="442915" cy="44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EB650-8ABF-4E1D-ACFB-C0AE27A53258}">
      <dsp:nvSpPr>
        <dsp:cNvPr id="0" name=""/>
        <dsp:cNvSpPr/>
      </dsp:nvSpPr>
      <dsp:spPr>
        <a:xfrm>
          <a:off x="1895485" y="2657493"/>
          <a:ext cx="1802623" cy="177166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Send the invitation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&amp;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Ask for the texts</a:t>
          </a:r>
          <a:endParaRPr lang="en-US" sz="2000" kern="1200" dirty="0"/>
        </a:p>
      </dsp:txBody>
      <dsp:txXfrm>
        <a:off x="1895485" y="2657493"/>
        <a:ext cx="1802623" cy="1771662"/>
      </dsp:txXfrm>
    </dsp:sp>
    <dsp:sp modelId="{CA18F358-9D6C-4FBD-A75F-06AFEAD716D9}">
      <dsp:nvSpPr>
        <dsp:cNvPr id="0" name=""/>
        <dsp:cNvSpPr/>
      </dsp:nvSpPr>
      <dsp:spPr>
        <a:xfrm>
          <a:off x="2575339" y="1993120"/>
          <a:ext cx="442915" cy="44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9D09A-7AB9-43C9-ADF6-C708B83C2023}">
      <dsp:nvSpPr>
        <dsp:cNvPr id="0" name=""/>
        <dsp:cNvSpPr/>
      </dsp:nvSpPr>
      <dsp:spPr>
        <a:xfrm>
          <a:off x="3788240" y="0"/>
          <a:ext cx="1802623" cy="177166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Receive, and confirm</a:t>
          </a:r>
          <a:endParaRPr lang="en-US" sz="2000" kern="1200" dirty="0"/>
        </a:p>
      </dsp:txBody>
      <dsp:txXfrm>
        <a:off x="3788240" y="0"/>
        <a:ext cx="1802623" cy="1771662"/>
      </dsp:txXfrm>
    </dsp:sp>
    <dsp:sp modelId="{9E3B3EB8-2C6A-4318-BFFC-7DE464439C38}">
      <dsp:nvSpPr>
        <dsp:cNvPr id="0" name=""/>
        <dsp:cNvSpPr/>
      </dsp:nvSpPr>
      <dsp:spPr>
        <a:xfrm>
          <a:off x="4468094" y="1993120"/>
          <a:ext cx="442915" cy="44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D2520-16D0-45AE-87D8-8B45129E7432}">
      <dsp:nvSpPr>
        <dsp:cNvPr id="0" name=""/>
        <dsp:cNvSpPr/>
      </dsp:nvSpPr>
      <dsp:spPr>
        <a:xfrm rot="5400000">
          <a:off x="-318479" y="1023995"/>
          <a:ext cx="1596143" cy="19270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E13C61-625F-4718-B2DE-28844A0E82FB}">
      <dsp:nvSpPr>
        <dsp:cNvPr id="0" name=""/>
        <dsp:cNvSpPr/>
      </dsp:nvSpPr>
      <dsp:spPr>
        <a:xfrm>
          <a:off x="46501" y="2087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Sorting the text</a:t>
          </a:r>
          <a:endParaRPr lang="en-US" sz="1900" kern="1200" dirty="0"/>
        </a:p>
      </dsp:txBody>
      <dsp:txXfrm>
        <a:off x="84128" y="39714"/>
        <a:ext cx="2065897" cy="1209437"/>
      </dsp:txXfrm>
    </dsp:sp>
    <dsp:sp modelId="{D937A37E-8BC4-4096-8432-DB3A53A8064B}">
      <dsp:nvSpPr>
        <dsp:cNvPr id="0" name=""/>
        <dsp:cNvSpPr/>
      </dsp:nvSpPr>
      <dsp:spPr>
        <a:xfrm rot="5400000">
          <a:off x="-318479" y="2629858"/>
          <a:ext cx="1596143" cy="19270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995224-1E88-4A3E-9032-028390E77919}">
      <dsp:nvSpPr>
        <dsp:cNvPr id="0" name=""/>
        <dsp:cNvSpPr/>
      </dsp:nvSpPr>
      <dsp:spPr>
        <a:xfrm>
          <a:off x="46501" y="1607951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</a:t>
          </a:r>
          <a:r>
            <a:rPr lang="x-none" sz="1900" kern="1200" dirty="0" smtClean="0"/>
            <a:t>rouping the texts </a:t>
          </a:r>
          <a:r>
            <a:rPr lang="en-US" sz="1900" kern="1200" dirty="0" smtClean="0"/>
            <a:t>–</a:t>
          </a:r>
          <a:r>
            <a:rPr lang="x-none" sz="1900" kern="1200" dirty="0" smtClean="0"/>
            <a:t> Higher and lower levels</a:t>
          </a:r>
          <a:endParaRPr lang="en-US" sz="1900" kern="1200" dirty="0"/>
        </a:p>
      </dsp:txBody>
      <dsp:txXfrm>
        <a:off x="84128" y="1645578"/>
        <a:ext cx="2065897" cy="1209437"/>
      </dsp:txXfrm>
    </dsp:sp>
    <dsp:sp modelId="{B07112B6-6742-4666-890E-170208A9A796}">
      <dsp:nvSpPr>
        <dsp:cNvPr id="0" name=""/>
        <dsp:cNvSpPr/>
      </dsp:nvSpPr>
      <dsp:spPr>
        <a:xfrm>
          <a:off x="484452" y="3432790"/>
          <a:ext cx="2838011" cy="19270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F8EF9C-100B-4EAE-B5C1-22582891B408}">
      <dsp:nvSpPr>
        <dsp:cNvPr id="0" name=""/>
        <dsp:cNvSpPr/>
      </dsp:nvSpPr>
      <dsp:spPr>
        <a:xfrm>
          <a:off x="46501" y="3213815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Uploading</a:t>
          </a:r>
          <a:r>
            <a:rPr lang="en-US" sz="1900" kern="1200" baseline="0" dirty="0" smtClean="0"/>
            <a:t> to </a:t>
          </a:r>
          <a:r>
            <a:rPr lang="en-US" sz="1900" kern="1200" baseline="0" dirty="0" err="1" smtClean="0"/>
            <a:t>Coh-metrix</a:t>
          </a:r>
          <a:r>
            <a:rPr lang="en-US" sz="1900" kern="1200" baseline="0" dirty="0" smtClean="0"/>
            <a:t> 3.0 </a:t>
          </a:r>
          <a:r>
            <a:rPr lang="en-US" sz="1900" kern="1200" baseline="0" dirty="0" err="1" smtClean="0"/>
            <a:t>webtool</a:t>
          </a:r>
          <a:endParaRPr lang="en-US" sz="1900" kern="1200" dirty="0"/>
        </a:p>
      </dsp:txBody>
      <dsp:txXfrm>
        <a:off x="84128" y="3251442"/>
        <a:ext cx="2065897" cy="1209437"/>
      </dsp:txXfrm>
    </dsp:sp>
    <dsp:sp modelId="{EF3DCED3-2DEF-524C-AD31-B1219563B2FB}">
      <dsp:nvSpPr>
        <dsp:cNvPr id="0" name=""/>
        <dsp:cNvSpPr/>
      </dsp:nvSpPr>
      <dsp:spPr>
        <a:xfrm rot="16200000">
          <a:off x="2529252" y="2629858"/>
          <a:ext cx="1596143" cy="19270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4EF8EE-C95C-F949-8BA9-F7061CC95188}">
      <dsp:nvSpPr>
        <dsp:cNvPr id="0" name=""/>
        <dsp:cNvSpPr/>
      </dsp:nvSpPr>
      <dsp:spPr>
        <a:xfrm>
          <a:off x="2894233" y="3213815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</a:t>
          </a:r>
          <a:r>
            <a:rPr lang="id-ID" sz="1900" kern="1200" dirty="0" smtClean="0"/>
            <a:t>ownloading the results</a:t>
          </a:r>
          <a:endParaRPr lang="en-US" sz="1900" kern="1200" dirty="0"/>
        </a:p>
      </dsp:txBody>
      <dsp:txXfrm>
        <a:off x="2931860" y="3251442"/>
        <a:ext cx="2065897" cy="1209437"/>
      </dsp:txXfrm>
    </dsp:sp>
    <dsp:sp modelId="{A8503317-5207-2240-AE07-BCB6A568BFC0}">
      <dsp:nvSpPr>
        <dsp:cNvPr id="0" name=""/>
        <dsp:cNvSpPr/>
      </dsp:nvSpPr>
      <dsp:spPr>
        <a:xfrm rot="16200000">
          <a:off x="2529252" y="1023995"/>
          <a:ext cx="1596143" cy="19270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45AA8A-2975-D344-8A3D-692FAED78703}">
      <dsp:nvSpPr>
        <dsp:cNvPr id="0" name=""/>
        <dsp:cNvSpPr/>
      </dsp:nvSpPr>
      <dsp:spPr>
        <a:xfrm>
          <a:off x="2894233" y="1607951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Tabulating in the Excel form</a:t>
          </a:r>
          <a:endParaRPr lang="en-US" sz="1900" kern="1200" dirty="0"/>
        </a:p>
      </dsp:txBody>
      <dsp:txXfrm>
        <a:off x="2931860" y="1645578"/>
        <a:ext cx="2065897" cy="1209437"/>
      </dsp:txXfrm>
    </dsp:sp>
    <dsp:sp modelId="{65550E2A-92B8-BF47-973C-3BC69F635989}">
      <dsp:nvSpPr>
        <dsp:cNvPr id="0" name=""/>
        <dsp:cNvSpPr/>
      </dsp:nvSpPr>
      <dsp:spPr>
        <a:xfrm>
          <a:off x="3332184" y="221063"/>
          <a:ext cx="2838011" cy="19270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C92AD6-AEF3-1442-B59A-00928D1F9AAD}">
      <dsp:nvSpPr>
        <dsp:cNvPr id="0" name=""/>
        <dsp:cNvSpPr/>
      </dsp:nvSpPr>
      <dsp:spPr>
        <a:xfrm>
          <a:off x="2894233" y="2087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Running the SPSS tool </a:t>
          </a:r>
          <a:endParaRPr lang="en-US" sz="1900" kern="1200" dirty="0"/>
        </a:p>
      </dsp:txBody>
      <dsp:txXfrm>
        <a:off x="2931860" y="39714"/>
        <a:ext cx="2065897" cy="1209437"/>
      </dsp:txXfrm>
    </dsp:sp>
    <dsp:sp modelId="{7346AA34-0FED-4480-909C-816E3E13C8BA}">
      <dsp:nvSpPr>
        <dsp:cNvPr id="0" name=""/>
        <dsp:cNvSpPr/>
      </dsp:nvSpPr>
      <dsp:spPr>
        <a:xfrm rot="5400000">
          <a:off x="5376984" y="1023995"/>
          <a:ext cx="1596143" cy="19270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825257-E81E-4FD4-B410-D0F7BD9C7EFC}">
      <dsp:nvSpPr>
        <dsp:cNvPr id="0" name=""/>
        <dsp:cNvSpPr/>
      </dsp:nvSpPr>
      <dsp:spPr>
        <a:xfrm>
          <a:off x="5741964" y="2087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Normalizing data</a:t>
          </a:r>
          <a:endParaRPr lang="en-US" sz="1900" kern="1200" dirty="0"/>
        </a:p>
      </dsp:txBody>
      <dsp:txXfrm>
        <a:off x="5779591" y="39714"/>
        <a:ext cx="2065897" cy="1209437"/>
      </dsp:txXfrm>
    </dsp:sp>
    <dsp:sp modelId="{D2B05491-863C-0C4E-83E7-7179FA394968}">
      <dsp:nvSpPr>
        <dsp:cNvPr id="0" name=""/>
        <dsp:cNvSpPr/>
      </dsp:nvSpPr>
      <dsp:spPr>
        <a:xfrm rot="5400000">
          <a:off x="5376984" y="2629858"/>
          <a:ext cx="1596143" cy="19270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E7419E-F46F-4AA2-BC4C-2A6EF222F604}">
      <dsp:nvSpPr>
        <dsp:cNvPr id="0" name=""/>
        <dsp:cNvSpPr/>
      </dsp:nvSpPr>
      <dsp:spPr>
        <a:xfrm>
          <a:off x="5741964" y="1607951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Employing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T-Tests</a:t>
          </a:r>
          <a:endParaRPr lang="en-US" sz="1900" kern="1200" dirty="0"/>
        </a:p>
      </dsp:txBody>
      <dsp:txXfrm>
        <a:off x="5779591" y="1645578"/>
        <a:ext cx="2065897" cy="1209437"/>
      </dsp:txXfrm>
    </dsp:sp>
    <dsp:sp modelId="{76D53DE2-A0C6-DD40-BD22-8F45812E0E92}">
      <dsp:nvSpPr>
        <dsp:cNvPr id="0" name=""/>
        <dsp:cNvSpPr/>
      </dsp:nvSpPr>
      <dsp:spPr>
        <a:xfrm>
          <a:off x="5741964" y="3213815"/>
          <a:ext cx="2141151" cy="12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Interpreting the data</a:t>
          </a:r>
          <a:endParaRPr lang="en-US" sz="1900" kern="1200" dirty="0"/>
        </a:p>
      </dsp:txBody>
      <dsp:txXfrm>
        <a:off x="5779591" y="3251442"/>
        <a:ext cx="2065897" cy="120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1A6C-7AFD-4298-BE13-8782173F2DB0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B32D-4830-4606-B0AE-8F708F767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>
                <a:solidFill>
                  <a:srgbClr val="FF0000"/>
                </a:solidFill>
              </a:rPr>
              <a:t>Why linguistic features selected? 15 </a:t>
            </a:r>
          </a:p>
          <a:p>
            <a:r>
              <a:rPr lang="id-ID" sz="1200" u="sng" dirty="0" smtClean="0"/>
              <a:t>3.2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adjectives, adverbs,</a:t>
            </a:r>
            <a:r>
              <a:rPr lang="en-US" baseline="0" dirty="0" smtClean="0">
                <a:sym typeface="Wingdings"/>
              </a:rPr>
              <a:t> pronoun, </a:t>
            </a:r>
          </a:p>
          <a:p>
            <a:endParaRPr lang="en-US" dirty="0" smtClean="0"/>
          </a:p>
          <a:p>
            <a:pPr marL="360363" indent="-265113"/>
            <a:r>
              <a:rPr lang="en-US" dirty="0" smtClean="0">
                <a:solidFill>
                  <a:srgbClr val="FF0000"/>
                </a:solidFill>
              </a:rPr>
              <a:t>In terms of information density, higher level English proficiency students are more frequents in three categories; Adjectives, Adverbs, and Pronouns. </a:t>
            </a:r>
          </a:p>
          <a:p>
            <a:pPr marL="360363" indent="-265113"/>
            <a:r>
              <a:rPr lang="en-US" dirty="0" smtClean="0">
                <a:solidFill>
                  <a:srgbClr val="FF0000"/>
                </a:solidFill>
              </a:rPr>
              <a:t>With respect to abstraction features, lower level students scored higher in four categories than higher level students.</a:t>
            </a:r>
          </a:p>
          <a:p>
            <a:pPr marL="360363" lvl="0" indent="-265113"/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x-none" dirty="0" smtClean="0">
                <a:solidFill>
                  <a:srgbClr val="FF0000"/>
                </a:solidFill>
              </a:rPr>
              <a:t>he different value between the two groups is not statistically significant.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intro &amp; research design </a:t>
            </a:r>
          </a:p>
          <a:p>
            <a:r>
              <a:rPr lang="en-US" dirty="0" smtClean="0"/>
              <a:t>8 minutes result discussion </a:t>
            </a:r>
          </a:p>
          <a:p>
            <a:r>
              <a:rPr lang="en-US" dirty="0" smtClean="0"/>
              <a:t>2 conclusion </a:t>
            </a:r>
          </a:p>
          <a:p>
            <a:endParaRPr lang="en-US" dirty="0" smtClean="0"/>
          </a:p>
          <a:p>
            <a:r>
              <a:rPr lang="en-US" dirty="0" smtClean="0"/>
              <a:t>2 minutes intro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3 lit </a:t>
            </a:r>
            <a:r>
              <a:rPr lang="en-US" baseline="0" dirty="0" err="1" smtClean="0"/>
              <a:t>reveie</a:t>
            </a:r>
            <a:endParaRPr lang="en-US" baseline="0" dirty="0" smtClean="0"/>
          </a:p>
          <a:p>
            <a:r>
              <a:rPr lang="en-US" baseline="0" dirty="0" smtClean="0"/>
              <a:t>3 design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 minutes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78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C1 </a:t>
            </a:r>
            <a:r>
              <a:rPr lang="en-US" dirty="0" smtClean="0">
                <a:sym typeface="Wingdings"/>
              </a:rPr>
              <a:t>adjectives, adverbs,</a:t>
            </a:r>
            <a:r>
              <a:rPr lang="en-US" baseline="0" dirty="0" smtClean="0">
                <a:sym typeface="Wingdings"/>
              </a:rPr>
              <a:t> pronoun, </a:t>
            </a:r>
          </a:p>
          <a:p>
            <a:r>
              <a:rPr lang="en-US" baseline="0" dirty="0" smtClean="0">
                <a:sym typeface="Wingdings"/>
              </a:rPr>
              <a:t>B2  Nouns, Verbs, extended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0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0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basis of imagibility and concreteness, </a:t>
            </a:r>
          </a:p>
          <a:p>
            <a:r>
              <a:rPr lang="en-US" dirty="0" smtClean="0"/>
              <a:t>B2 English proficiency level students are higher than C1 students.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4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Nouns</a:t>
            </a:r>
          </a:p>
          <a:p>
            <a:r>
              <a:rPr lang="en-US" dirty="0" smtClean="0"/>
              <a:t>2. Verbs</a:t>
            </a:r>
          </a:p>
          <a:p>
            <a:r>
              <a:rPr lang="en-US" dirty="0" smtClean="0"/>
              <a:t>3. Adjectives </a:t>
            </a:r>
          </a:p>
          <a:p>
            <a:r>
              <a:rPr lang="en-US" dirty="0" smtClean="0"/>
              <a:t>4. Adverbs </a:t>
            </a:r>
          </a:p>
          <a:p>
            <a:r>
              <a:rPr lang="en-US" dirty="0" smtClean="0"/>
              <a:t>5. Pronouns</a:t>
            </a:r>
          </a:p>
          <a:p>
            <a:pPr marL="528638" indent="0" algn="just">
              <a:buClr>
                <a:schemeClr val="tx1"/>
              </a:buClr>
              <a:buFont typeface="+mj-lt"/>
              <a:buNone/>
            </a:pPr>
            <a:endParaRPr lang="en-US" sz="1200" dirty="0" smtClean="0"/>
          </a:p>
          <a:p>
            <a:pPr marL="528638" indent="0" algn="just">
              <a:buClr>
                <a:schemeClr val="tx1"/>
              </a:buClr>
              <a:buFont typeface="+mj-lt"/>
              <a:buNone/>
            </a:pPr>
            <a:endParaRPr lang="en-US" sz="1200" dirty="0" smtClean="0"/>
          </a:p>
          <a:p>
            <a:pPr marL="528638" indent="0" algn="just">
              <a:buClr>
                <a:schemeClr val="tx1"/>
              </a:buClr>
              <a:buFont typeface="+mj-lt"/>
              <a:buNone/>
            </a:pPr>
            <a:r>
              <a:rPr lang="en-US" sz="1200" dirty="0" smtClean="0"/>
              <a:t>Are Indonesian higher proficiency students’ levels of information density more frequent as opposed to lower proficiency students?</a:t>
            </a:r>
          </a:p>
          <a:p>
            <a:pPr marL="887413" indent="-358775" algn="just">
              <a:buClr>
                <a:schemeClr val="tx1"/>
              </a:buClr>
              <a:buFont typeface="+mj-lt"/>
              <a:buAutoNum type="arabicParenR"/>
            </a:pPr>
            <a:endParaRPr lang="en-US" sz="1200" dirty="0" smtClean="0"/>
          </a:p>
          <a:p>
            <a:r>
              <a:rPr lang="en-US" dirty="0" smtClean="0"/>
              <a:t>In terms of information density, higher level English proficiency students are more frequents in three categories; Adjectives, Adverbs, and Pronouns. </a:t>
            </a:r>
            <a:r>
              <a:rPr lang="en-US" sz="1200" dirty="0" smtClean="0"/>
              <a:t>Nouns</a:t>
            </a:r>
          </a:p>
          <a:p>
            <a:r>
              <a:rPr lang="en-US" sz="1200" dirty="0" smtClean="0"/>
              <a:t>Verbs</a:t>
            </a:r>
          </a:p>
          <a:p>
            <a:r>
              <a:rPr lang="en-US" sz="1200" dirty="0" smtClean="0"/>
              <a:t>Extended </a:t>
            </a:r>
          </a:p>
          <a:p>
            <a:pPr marL="887413" marR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arenR"/>
              <a:tabLst/>
              <a:defRPr/>
            </a:pPr>
            <a:endParaRPr lang="en-US" dirty="0" smtClean="0"/>
          </a:p>
          <a:p>
            <a:pPr marL="887413" indent="-358775" algn="just">
              <a:buClr>
                <a:schemeClr val="tx1"/>
              </a:buClr>
              <a:buFont typeface="+mj-lt"/>
              <a:buAutoNum type="arabicParenR"/>
            </a:pPr>
            <a:endParaRPr lang="en-US" sz="1200" dirty="0" smtClean="0"/>
          </a:p>
          <a:p>
            <a:pPr marL="887413" indent="-358775" algn="just">
              <a:buClr>
                <a:schemeClr val="tx1"/>
              </a:buClr>
              <a:buFont typeface="+mj-lt"/>
              <a:buAutoNum type="arabicParenR"/>
            </a:pPr>
            <a:endParaRPr lang="en-US" sz="1200" dirty="0" smtClean="0"/>
          </a:p>
          <a:p>
            <a:pPr marL="887413" indent="-358775" algn="just">
              <a:buClr>
                <a:schemeClr val="tx1"/>
              </a:buClr>
              <a:buFont typeface="+mj-lt"/>
              <a:buAutoNum type="arabicParenR"/>
            </a:pPr>
            <a:r>
              <a:rPr lang="en-US" sz="1200" dirty="0" smtClean="0"/>
              <a:t>In regard to abstraction, is there any difference between essays written by the students at higher and lower levels of English?</a:t>
            </a:r>
            <a:endParaRPr lang="id-ID" sz="1200" b="1" dirty="0" smtClean="0"/>
          </a:p>
          <a:p>
            <a:pPr marL="0" indent="0" algn="just">
              <a:buClr>
                <a:schemeClr val="tx1"/>
              </a:buClr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Pilot study </a:t>
            </a:r>
          </a:p>
          <a:p>
            <a:r>
              <a:rPr lang="en-US" dirty="0" smtClean="0"/>
              <a:t>Future suggestion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Piloting project have done and suggestion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57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Ferris, D. R. (1994). Lexical and syntactic features of ESL writing by students at different levels of  L2 proficiency. </a:t>
            </a:r>
            <a:r>
              <a:rPr lang="en-US" i="1" dirty="0" smtClean="0"/>
              <a:t>TESOL Quarterly, 28</a:t>
            </a:r>
            <a:r>
              <a:rPr lang="en-US" dirty="0" smtClean="0"/>
              <a:t>, 414–420. doi:10.2307/3587446.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Hinkel</a:t>
            </a:r>
            <a:r>
              <a:rPr lang="en-US" dirty="0" smtClean="0"/>
              <a:t>, E. (2009). The effects of essay topics on modal verb uses in L1 and L2 academic</a:t>
            </a:r>
            <a:r>
              <a:rPr lang="id-ID" dirty="0" smtClean="0"/>
              <a:t> </a:t>
            </a:r>
            <a:r>
              <a:rPr lang="en-US" dirty="0" smtClean="0"/>
              <a:t>writing. </a:t>
            </a:r>
            <a:r>
              <a:rPr lang="en-US" i="1" dirty="0" smtClean="0"/>
              <a:t>Journal of Pragmatics, 41,</a:t>
            </a:r>
            <a:r>
              <a:rPr lang="en-US" dirty="0" smtClean="0"/>
              <a:t> 667-683.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 Research context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id-ID" sz="2000" dirty="0" smtClean="0"/>
              <a:t>2.2 Empirical studies of linguistic features in academic</a:t>
            </a: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id-ID" sz="2000" dirty="0" smtClean="0"/>
              <a:t>	 writing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Admission requirement : </a:t>
            </a:r>
          </a:p>
          <a:p>
            <a:r>
              <a:rPr lang="en-US" baseline="0" dirty="0" smtClean="0"/>
              <a:t>B2 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Indonesian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English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Admission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Indonesian face challenges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Linguistic features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Initial corpus-based statistical analyses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6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id-ID" sz="1600" b="1" u="sng" dirty="0" smtClean="0"/>
              <a:t>	 Linguistic features in academic writing </a:t>
            </a:r>
          </a:p>
          <a:p>
            <a:pPr marL="190500" indent="-190500">
              <a:buNone/>
            </a:pPr>
            <a:endParaRPr lang="id-ID" sz="1600" b="1" dirty="0" smtClean="0"/>
          </a:p>
          <a:p>
            <a:pPr marL="190500" indent="-190500" algn="just">
              <a:buFont typeface="Wingdings" pitchFamily="2" charset="2"/>
              <a:buChar char="Ø"/>
            </a:pPr>
            <a:r>
              <a:rPr lang="en-US" sz="1200" dirty="0" smtClean="0"/>
              <a:t>Challenges for L2 English students in higher education (e.g., </a:t>
            </a:r>
            <a:r>
              <a:rPr lang="en-US" sz="1200" b="1" dirty="0" smtClean="0"/>
              <a:t>genre</a:t>
            </a:r>
            <a:r>
              <a:rPr lang="en-US" sz="1200" dirty="0" smtClean="0"/>
              <a:t> and </a:t>
            </a:r>
            <a:r>
              <a:rPr lang="en-US" sz="1200" b="1" dirty="0" smtClean="0"/>
              <a:t>registers</a:t>
            </a:r>
            <a:r>
              <a:rPr lang="en-US" sz="1200" dirty="0" smtClean="0"/>
              <a:t>)</a:t>
            </a:r>
            <a:endParaRPr lang="id-ID" sz="1200" dirty="0" smtClean="0"/>
          </a:p>
          <a:p>
            <a:pPr marL="533400" indent="-285750" algn="just">
              <a:buFont typeface="Wingdings" pitchFamily="2" charset="2"/>
              <a:buChar char="Ø"/>
            </a:pPr>
            <a:r>
              <a:rPr lang="en-US" sz="1200" dirty="0" smtClean="0"/>
              <a:t>Genre: essay, lab report, article, seminar, etc.</a:t>
            </a:r>
            <a:endParaRPr lang="id-ID" sz="1200" dirty="0" smtClean="0"/>
          </a:p>
          <a:p>
            <a:pPr marL="533400" indent="-285750" algn="just">
              <a:buFont typeface="Wingdings" pitchFamily="2" charset="2"/>
              <a:buChar char="Ø"/>
            </a:pPr>
            <a:r>
              <a:rPr lang="en-US" sz="1200" dirty="0" smtClean="0"/>
              <a:t>Register</a:t>
            </a:r>
            <a:r>
              <a:rPr lang="id-ID" sz="1200" dirty="0" smtClean="0"/>
              <a:t>s</a:t>
            </a:r>
            <a:r>
              <a:rPr lang="en-US" sz="1200" dirty="0" smtClean="0"/>
              <a:t>: linguistic features throughout the text </a:t>
            </a:r>
            <a:r>
              <a:rPr lang="id-ID" sz="1200" noProof="0" dirty="0" smtClean="0"/>
              <a:t>INR</a:t>
            </a:r>
          </a:p>
          <a:p>
            <a:pPr marL="533400" indent="-285750" algn="just">
              <a:buFont typeface="Wingdings" pitchFamily="2" charset="2"/>
              <a:buChar char="Ø"/>
            </a:pPr>
            <a:endParaRPr lang="en-US" sz="1200" baseline="0" noProof="0" dirty="0" smtClean="0"/>
          </a:p>
          <a:p>
            <a:pPr marL="533400" indent="-285750" algn="just">
              <a:buFont typeface="Wingdings" pitchFamily="2" charset="2"/>
              <a:buChar char="Ø"/>
            </a:pPr>
            <a:r>
              <a:rPr lang="id-ID" sz="1200" dirty="0" smtClean="0"/>
              <a:t>	</a:t>
            </a:r>
            <a:r>
              <a:rPr lang="en-US" sz="1200" dirty="0" smtClean="0"/>
              <a:t> </a:t>
            </a:r>
            <a:endParaRPr lang="id-ID" sz="1200" dirty="0" smtClean="0"/>
          </a:p>
          <a:p>
            <a:pPr marL="190500" indent="-190500" algn="just">
              <a:buFont typeface="Wingdings" pitchFamily="2" charset="2"/>
              <a:buChar char="Ø"/>
            </a:pPr>
            <a:endParaRPr lang="id-ID" sz="1200" dirty="0" smtClean="0"/>
          </a:p>
          <a:p>
            <a:pPr marL="190500" indent="-190500">
              <a:buNone/>
            </a:pPr>
            <a:r>
              <a:rPr lang="id-ID" sz="1200" dirty="0" smtClean="0"/>
              <a:t>					         </a:t>
            </a:r>
            <a:r>
              <a:rPr lang="en-US" sz="1200" dirty="0" smtClean="0"/>
              <a:t>(Russell, 2014; Hyland, 2003) </a:t>
            </a:r>
          </a:p>
          <a:p>
            <a:pPr marL="190500" indent="-190500">
              <a:buFont typeface="Wingdings" pitchFamily="2" charset="2"/>
              <a:buChar char="Ø"/>
            </a:pPr>
            <a:endParaRPr lang="en-US" sz="1200" dirty="0" smtClean="0"/>
          </a:p>
          <a:p>
            <a:pPr marL="190500" indent="-190500">
              <a:buFont typeface="Wingdings" pitchFamily="2" charset="2"/>
              <a:buChar char="Ø"/>
            </a:pPr>
            <a:endParaRPr lang="id-ID" sz="1200" dirty="0" smtClean="0"/>
          </a:p>
          <a:p>
            <a:pPr marL="190500" indent="-190500">
              <a:buFont typeface="Wingdings" pitchFamily="2" charset="2"/>
              <a:buChar char="Ø"/>
            </a:pPr>
            <a:r>
              <a:rPr lang="en-US" sz="1200" dirty="0" smtClean="0"/>
              <a:t>Assessing linguistic features in writing samples involves </a:t>
            </a:r>
            <a:r>
              <a:rPr lang="en-US" sz="1200" b="1" dirty="0" smtClean="0"/>
              <a:t>the writing task </a:t>
            </a:r>
            <a:r>
              <a:rPr lang="en-US" sz="1200" dirty="0" smtClean="0"/>
              <a:t>(</a:t>
            </a:r>
            <a:r>
              <a:rPr lang="en-US" sz="1200" dirty="0" err="1" smtClean="0"/>
              <a:t>Crossley</a:t>
            </a:r>
            <a:r>
              <a:rPr lang="en-US" sz="1200" dirty="0" smtClean="0"/>
              <a:t>, 2020).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Hinkel’s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(2009) English language learner (ELL) writing states that students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China, Japan, and Korea used significantly higher frequency rates of necessity and obligation modals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must, should, ought to, have to, and need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(to)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Russell’s (2014) study on linguistic features at the university level involves modals, verbs, adverbs, adjectives, clausal, phrasal, perfect aspects, passive voice, reduced adjective clauses, it-cleft, and type token ration.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proportional number of content words in a text</a:t>
            </a:r>
            <a:r>
              <a:rPr lang="en-US" baseline="0" dirty="0" smtClean="0"/>
              <a:t> is greater than functional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dirty="0" smtClean="0"/>
              <a:t>Contact the representative of PPI Hongaria</a:t>
            </a:r>
          </a:p>
          <a:p>
            <a:r>
              <a:rPr lang="id-ID" sz="1200" dirty="0" smtClean="0"/>
              <a:t>Select the participants from the database (university/faculty/program)</a:t>
            </a:r>
          </a:p>
          <a:p>
            <a:r>
              <a:rPr lang="id-ID" sz="1200" dirty="0" smtClean="0"/>
              <a:t>Send the proposal to the participants</a:t>
            </a:r>
          </a:p>
          <a:p>
            <a:r>
              <a:rPr lang="id-ID" sz="1200" dirty="0" smtClean="0"/>
              <a:t>Accept the response </a:t>
            </a:r>
          </a:p>
          <a:p>
            <a:r>
              <a:rPr lang="id-ID" sz="1200" dirty="0" smtClean="0"/>
              <a:t>Describe the research consent</a:t>
            </a:r>
          </a:p>
          <a:p>
            <a:r>
              <a:rPr lang="id-ID" sz="1200" dirty="0" smtClean="0"/>
              <a:t>Ask them to send the texts (several texts are fine)via email or social media </a:t>
            </a:r>
          </a:p>
          <a:p>
            <a:r>
              <a:rPr lang="id-ID" sz="1200" dirty="0" smtClean="0"/>
              <a:t>Receive and confirm the text </a:t>
            </a:r>
          </a:p>
          <a:p>
            <a:r>
              <a:rPr lang="id-ID" sz="1200" dirty="0" smtClean="0"/>
              <a:t>Classify the text</a:t>
            </a:r>
          </a:p>
          <a:p>
            <a:endParaRPr lang="id-ID" sz="1200" dirty="0" smtClean="0"/>
          </a:p>
          <a:p>
            <a:r>
              <a:rPr lang="id-ID" sz="1200" dirty="0" smtClean="0"/>
              <a:t>Students</a:t>
            </a:r>
            <a:r>
              <a:rPr lang="id-ID" sz="1200" baseline="0" dirty="0" smtClean="0"/>
              <a:t> at the selected faculty </a:t>
            </a:r>
            <a:endParaRPr lang="id-ID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Definition</a:t>
            </a:r>
            <a:r>
              <a:rPr lang="id-ID" baseline="0" dirty="0" smtClean="0"/>
              <a:t> of Normality</a:t>
            </a:r>
          </a:p>
          <a:p>
            <a:endParaRPr lang="id-ID" baseline="0" dirty="0" smtClean="0"/>
          </a:p>
          <a:p>
            <a:r>
              <a:rPr lang="id-ID" baseline="0" dirty="0" smtClean="0"/>
              <a:t>Paired t-Test </a:t>
            </a:r>
          </a:p>
          <a:p>
            <a:endParaRPr lang="id-ID" baseline="0" dirty="0" smtClean="0"/>
          </a:p>
          <a:p>
            <a:r>
              <a:rPr lang="id-ID" baseline="0" dirty="0" smtClean="0"/>
              <a:t>Cut the procedures </a:t>
            </a:r>
            <a:r>
              <a:rPr lang="en-US" baseline="0" dirty="0" smtClean="0"/>
              <a:t>–</a:t>
            </a:r>
            <a:r>
              <a:rPr lang="id-ID" baseline="0" dirty="0" smtClean="0"/>
              <a:t> </a:t>
            </a:r>
          </a:p>
          <a:p>
            <a:r>
              <a:rPr lang="id-ID" baseline="0" dirty="0" smtClean="0"/>
              <a:t>Cummative and short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5B8FA96-20D4-4226-AE80-05B983C010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5429" y="0"/>
            <a:ext cx="48985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6967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66" y="791473"/>
            <a:ext cx="3213463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60968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24109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42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AB87A0-E141-4976-A24F-97A3C530F73D}"/>
              </a:ext>
            </a:extLst>
          </p:cNvPr>
          <p:cNvSpPr/>
          <p:nvPr userDrawn="1"/>
        </p:nvSpPr>
        <p:spPr>
          <a:xfrm>
            <a:off x="1" y="0"/>
            <a:ext cx="1763486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041" y="1419498"/>
            <a:ext cx="1763486" cy="49334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F3EB55B4-D015-4D6E-BE85-E37F5937A1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5170" y="505098"/>
            <a:ext cx="1763486" cy="5847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E30DC92A-1C43-4637-A252-B8C21735BB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0299" y="2116187"/>
            <a:ext cx="1763486" cy="4236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72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61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17473" y="31786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DA58BB02-24D8-4FF8-B8D7-6E62ED53D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928" y="2462348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2336F41-52B8-4A92-8ECC-010E63E63C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17473" y="460683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702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2238" y="2966973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2055" y="167884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3146" y="390720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71904" y="1649809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67259" y="423645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217932" y="1836322"/>
            <a:ext cx="2508249" cy="1881186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4785651" y="2317934"/>
            <a:ext cx="1270204" cy="952653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62659" y="2590782"/>
            <a:ext cx="4833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843659" y="2698782"/>
            <a:ext cx="4671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4951" y="1901754"/>
            <a:ext cx="3816424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2533162" y="5251274"/>
            <a:ext cx="0" cy="160673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617915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6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61522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77306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61522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7306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77306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61522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=""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4033171" y="548680"/>
            <a:ext cx="3312368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113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DF1861-6E57-408F-A724-B102A250BEE2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23B1E-A16A-4561-A190-B8D00CBD8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DF1861-6E57-408F-A724-B102A250BEE2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23B1E-A16A-4561-A190-B8D00CBD8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F1861-6E57-408F-A724-B102A250BEE2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3B1E-A16A-4561-A190-B8D00CBD8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3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20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82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20/04/21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239/JOWR-2020.11.03.01" TargetMode="External"/><Relationship Id="rId4" Type="http://schemas.openxmlformats.org/officeDocument/2006/relationships/hyperlink" Target="https://doi.org/10.4324/9781410600899" TargetMode="Externa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8358246" cy="11367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Linguistic Features of Indonesian Graduate Students’ L2 English Academic Texts: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Comparative Study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437112"/>
            <a:ext cx="8286808" cy="20637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Dedy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Subandowo</a:t>
            </a:r>
            <a:endParaRPr lang="id-ID" dirty="0" smtClean="0">
              <a:solidFill>
                <a:schemeClr val="tx1"/>
              </a:solidFill>
            </a:endParaRPr>
          </a:p>
          <a:p>
            <a:pPr algn="ctr"/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Supervisor</a:t>
            </a:r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Csilla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Sárdi</a:t>
            </a:r>
            <a:r>
              <a:rPr lang="en-US" dirty="0" smtClean="0">
                <a:solidFill>
                  <a:schemeClr val="tx1"/>
                </a:solidFill>
              </a:rPr>
              <a:t>, Ph</a:t>
            </a:r>
            <a:r>
              <a:rPr lang="id-ID" dirty="0" smtClean="0">
                <a:solidFill>
                  <a:schemeClr val="tx1"/>
                </a:solidFill>
              </a:rPr>
              <a:t>D</a:t>
            </a:r>
          </a:p>
          <a:p>
            <a:pPr algn="ctr"/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 </a:t>
            </a:r>
            <a:r>
              <a:rPr lang="en-US" sz="2600" b="1" dirty="0" err="1" smtClean="0">
                <a:solidFill>
                  <a:schemeClr val="tx1"/>
                </a:solidFill>
              </a:rPr>
              <a:t>Pázmány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Péter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Chatolic</a:t>
            </a:r>
            <a:r>
              <a:rPr lang="en-US" sz="2600" b="1" dirty="0" smtClean="0">
                <a:solidFill>
                  <a:schemeClr val="tx1"/>
                </a:solidFill>
              </a:rPr>
              <a:t> University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2021</a:t>
            </a:r>
            <a:endParaRPr lang="id-ID" sz="2600" b="1" dirty="0" smtClean="0">
              <a:solidFill>
                <a:schemeClr val="tx1"/>
              </a:solidFill>
            </a:endParaRPr>
          </a:p>
          <a:p>
            <a:endParaRPr lang="en-US" altLang="ko-KR" sz="1100" b="1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179" y="573168"/>
            <a:ext cx="7056784" cy="40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28th (ONLINE) CONGRESS OF HUNGARIAN APPLIED LINGUISTICS</a:t>
            </a: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rcRect l="27612" r="27612"/>
          <a:stretch>
            <a:fillRect/>
          </a:stretch>
        </p:blipFill>
        <p:spPr>
          <a:xfrm>
            <a:off x="4143372" y="3000372"/>
            <a:ext cx="785818" cy="123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7457" y="51441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4786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Autofit/>
          </a:bodyPr>
          <a:lstStyle/>
          <a:p>
            <a:r>
              <a:rPr lang="id-ID" sz="2400" u="sng" dirty="0" smtClean="0"/>
              <a:t>3.2 </a:t>
            </a:r>
            <a:r>
              <a:rPr lang="id-ID" sz="2400" u="sng" dirty="0" smtClean="0"/>
              <a:t>Data analysis technique</a:t>
            </a:r>
            <a:endParaRPr lang="en-US" sz="2400" u="sng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8240041"/>
              </p:ext>
            </p:extLst>
          </p:nvPr>
        </p:nvGraphicFramePr>
        <p:xfrm>
          <a:off x="451908" y="1358800"/>
          <a:ext cx="792961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E13C61-625F-4718-B2DE-28844A0E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EE13C61-625F-4718-B2DE-28844A0E8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BD2520-16D0-45AE-87D8-8B45129E7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ABD2520-16D0-45AE-87D8-8B45129E7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995224-1E88-4A3E-9032-028390E77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1995224-1E88-4A3E-9032-028390E77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37A37E-8BC4-4096-8432-DB3A53A80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937A37E-8BC4-4096-8432-DB3A53A80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F8EF9C-100B-4EAE-B5C1-22582891B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AF8EF9C-100B-4EAE-B5C1-22582891B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7112B6-6742-4666-890E-170208A9A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07112B6-6742-4666-890E-170208A9A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EF8EE-C95C-F949-8BA9-F7061CC95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34EF8EE-C95C-F949-8BA9-F7061CC95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3DCED3-2DEF-524C-AD31-B1219563B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F3DCED3-2DEF-524C-AD31-B1219563B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45AA8A-2975-D344-8A3D-692FAED78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B45AA8A-2975-D344-8A3D-692FAED78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503317-5207-2240-AE07-BCB6A568B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A8503317-5207-2240-AE07-BCB6A568B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C92AD6-AEF3-1442-B59A-00928D1F9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3EC92AD6-AEF3-1442-B59A-00928D1F9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550E2A-92B8-BF47-973C-3BC69F635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65550E2A-92B8-BF47-973C-3BC69F635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825257-E81E-4FD4-B410-D0F7BD9C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5B825257-E81E-4FD4-B410-D0F7BD9C7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46AA34-0FED-4480-909C-816E3E13C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7346AA34-0FED-4480-909C-816E3E13C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E7419E-F46F-4AA2-BC4C-2A6EF222F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E9E7419E-F46F-4AA2-BC4C-2A6EF222F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05491-863C-0C4E-83E7-7179FA39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D2B05491-863C-0C4E-83E7-7179FA39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D53DE2-A0C6-DD40-BD22-8F45812E0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76D53DE2-A0C6-DD40-BD22-8F45812E0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72494" cy="50405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endParaRPr lang="en-US" sz="1600" dirty="0" smtClean="0"/>
          </a:p>
          <a:p>
            <a:pPr>
              <a:buFont typeface="Wingdings" charset="2"/>
              <a:buChar char="ü"/>
            </a:pPr>
            <a:endParaRPr lang="en-US" sz="1600" dirty="0"/>
          </a:p>
          <a:p>
            <a:pPr>
              <a:buFont typeface="Wingdings" charset="2"/>
              <a:buChar char="ü"/>
            </a:pPr>
            <a:endParaRPr lang="en-US" sz="1600" dirty="0" smtClean="0"/>
          </a:p>
          <a:p>
            <a:pPr>
              <a:buFont typeface="Wingdings" charset="2"/>
              <a:buChar char="ü"/>
            </a:pPr>
            <a:endParaRPr lang="en-US" sz="1600" dirty="0"/>
          </a:p>
          <a:p>
            <a:pPr>
              <a:buFont typeface="Wingdings" charset="2"/>
              <a:buChar char="ü"/>
            </a:pPr>
            <a:endParaRPr lang="en-US" sz="1600" dirty="0" smtClean="0"/>
          </a:p>
          <a:p>
            <a:pPr>
              <a:buFont typeface="Wingdings" charset="2"/>
              <a:buChar char="ü"/>
            </a:pPr>
            <a:endParaRPr lang="en-US" sz="1600" dirty="0"/>
          </a:p>
          <a:p>
            <a:pPr>
              <a:buFont typeface="Wingdings" charset="2"/>
              <a:buChar char="ü"/>
            </a:pPr>
            <a:endParaRPr lang="en-US" sz="1600" dirty="0" smtClean="0"/>
          </a:p>
          <a:p>
            <a:pPr>
              <a:buFont typeface="Wingdings" charset="2"/>
              <a:buChar char="ü"/>
            </a:pPr>
            <a:endParaRPr lang="en-US" sz="1600" dirty="0"/>
          </a:p>
          <a:p>
            <a:pPr>
              <a:buFont typeface="Wingdings" charset="2"/>
              <a:buChar char="ü"/>
            </a:pPr>
            <a:endParaRPr lang="en-US" sz="1600" dirty="0" smtClean="0"/>
          </a:p>
          <a:p>
            <a:pPr>
              <a:buFont typeface="Wingdings" charset="2"/>
              <a:buChar char="ü"/>
            </a:pPr>
            <a:endParaRPr lang="en-US" sz="1600" dirty="0" smtClean="0"/>
          </a:p>
          <a:p>
            <a:pPr>
              <a:buFont typeface="Wingdings" charset="2"/>
              <a:buChar char="ü"/>
            </a:pPr>
            <a:endParaRPr lang="en-US" sz="1600" dirty="0"/>
          </a:p>
          <a:p>
            <a:pPr>
              <a:buFont typeface="Wingdings" charset="2"/>
              <a:buChar char="ü"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charset="2"/>
              <a:buChar char="ü"/>
            </a:pPr>
            <a:r>
              <a:rPr lang="en-US" sz="1600" dirty="0" smtClean="0"/>
              <a:t>submitted and marked t</a:t>
            </a:r>
            <a:r>
              <a:rPr lang="id-ID" sz="1600" dirty="0" smtClean="0"/>
              <a:t>exts</a:t>
            </a:r>
          </a:p>
          <a:p>
            <a:pPr>
              <a:buFont typeface="Wingdings" charset="2"/>
              <a:buChar char="ü"/>
            </a:pPr>
            <a:r>
              <a:rPr lang="en-US" sz="1600" dirty="0" smtClean="0"/>
              <a:t>H</a:t>
            </a:r>
            <a:r>
              <a:rPr lang="id-ID" sz="1600" dirty="0" smtClean="0"/>
              <a:t>igh-stake assessment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571480"/>
            <a:ext cx="6357950" cy="714380"/>
          </a:xfrm>
        </p:spPr>
        <p:txBody>
          <a:bodyPr>
            <a:noAutofit/>
          </a:bodyPr>
          <a:lstStyle/>
          <a:p>
            <a:endParaRPr lang="en-US" sz="2400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1115"/>
              </p:ext>
            </p:extLst>
          </p:nvPr>
        </p:nvGraphicFramePr>
        <p:xfrm>
          <a:off x="611560" y="1556792"/>
          <a:ext cx="7858177" cy="32918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40160"/>
                <a:gridCol w="1151409"/>
                <a:gridCol w="1511979"/>
                <a:gridCol w="1046755"/>
                <a:gridCol w="1181356"/>
                <a:gridCol w="1526518"/>
              </a:tblGrid>
              <a:tr h="308034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Disciplines</a:t>
                      </a:r>
                      <a:r>
                        <a:rPr lang="id-ID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English proficiency levels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texts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words 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Number of 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Paragraph</a:t>
                      </a:r>
                      <a:r>
                        <a:rPr lang="en-US" sz="1200" baseline="0" dirty="0" smtClean="0"/>
                        <a:t> length </a:t>
                      </a:r>
                      <a:endParaRPr lang="en-US" sz="1200" dirty="0"/>
                    </a:p>
                  </a:txBody>
                  <a:tcPr/>
                </a:tc>
              </a:tr>
              <a:tr h="484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International</a:t>
                      </a:r>
                      <a:r>
                        <a:rPr lang="en-US" sz="1200" baseline="0" dirty="0" smtClean="0"/>
                        <a:t> Relations, Regional and Environmental Economics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9420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494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cs typeface="Verdana"/>
                        </a:rPr>
                        <a:t>3,362</a:t>
                      </a:r>
                    </a:p>
                  </a:txBody>
                  <a:tcPr marL="12700" marR="12700" marT="12700" marB="0"/>
                </a:tc>
              </a:tr>
              <a:tr h="660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International</a:t>
                      </a:r>
                      <a:r>
                        <a:rPr lang="en-US" sz="1200" baseline="0" dirty="0" smtClean="0"/>
                        <a:t> Relations, Social Integration, and Regional and Environmental Economics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10469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678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cs typeface="Verdana"/>
                        </a:rPr>
                        <a:t>2,986</a:t>
                      </a:r>
                    </a:p>
                  </a:txBody>
                  <a:tcPr marL="12700" marR="12700" marT="12700" marB="0"/>
                </a:tc>
              </a:tr>
              <a:tr h="1320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19889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1173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6,348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68266"/>
            <a:ext cx="6129383" cy="4844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3. Results and Discussion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85860"/>
            <a:ext cx="8072494" cy="5000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2400" b="1" u="sng" dirty="0" smtClean="0"/>
              <a:t>3.1 </a:t>
            </a:r>
            <a:r>
              <a:rPr lang="id-ID" sz="2600" b="1" u="sng" dirty="0" smtClean="0"/>
              <a:t>Results</a:t>
            </a:r>
          </a:p>
          <a:p>
            <a:pPr marL="0" indent="0">
              <a:buNone/>
            </a:pPr>
            <a:endParaRPr lang="id-ID" sz="2400" b="1" u="sng" dirty="0" smtClean="0"/>
          </a:p>
          <a:p>
            <a:pPr marL="360363" indent="-265113">
              <a:buNone/>
            </a:pPr>
            <a:r>
              <a:rPr lang="id-ID" sz="2200" dirty="0" smtClean="0"/>
              <a:t>	</a:t>
            </a:r>
            <a:r>
              <a:rPr lang="en-US" sz="2400" b="1" dirty="0" smtClean="0"/>
              <a:t>Statistical Analysis: </a:t>
            </a:r>
            <a:endParaRPr lang="en-US" sz="2600" b="1" dirty="0" smtClean="0"/>
          </a:p>
          <a:p>
            <a:pPr marL="552450" lvl="0" indent="-457200">
              <a:buClrTx/>
              <a:buSzPct val="100000"/>
              <a:buFont typeface="Wingdings" charset="2"/>
              <a:buChar char="Ø"/>
            </a:pPr>
            <a:r>
              <a:rPr lang="en-US" sz="2400" dirty="0" smtClean="0"/>
              <a:t>The data are normally distributed (P-value &gt; 0.05, Shapiro-</a:t>
            </a:r>
            <a:r>
              <a:rPr lang="en-US" sz="2400" dirty="0" err="1" smtClean="0"/>
              <a:t>Wilk</a:t>
            </a:r>
            <a:r>
              <a:rPr lang="en-US" sz="2400" dirty="0" smtClean="0"/>
              <a:t> test).</a:t>
            </a:r>
          </a:p>
          <a:p>
            <a:pPr marL="552450" lvl="0" indent="-457200">
              <a:buClrTx/>
              <a:buSzPct val="100000"/>
              <a:buFont typeface="Wingdings" charset="2"/>
              <a:buChar char="Ø"/>
            </a:pPr>
            <a:r>
              <a:rPr lang="en-US" sz="2400" dirty="0" smtClean="0"/>
              <a:t>The difference value is not statistically significant.</a:t>
            </a:r>
          </a:p>
          <a:p>
            <a:pPr marL="360363" indent="-265113"/>
            <a:endParaRPr lang="id-ID" dirty="0" smtClean="0"/>
          </a:p>
          <a:p>
            <a:pPr marL="360363" indent="-265113">
              <a:buNone/>
            </a:pPr>
            <a:r>
              <a:rPr lang="id-ID" sz="2400" dirty="0" smtClean="0"/>
              <a:t>	</a:t>
            </a:r>
            <a:r>
              <a:rPr lang="id-ID" sz="2400" b="1" dirty="0" smtClean="0"/>
              <a:t>The </a:t>
            </a:r>
            <a:r>
              <a:rPr lang="en-US" sz="2400" b="1" dirty="0" smtClean="0"/>
              <a:t>T-tests demonstrate</a:t>
            </a:r>
            <a:r>
              <a:rPr lang="en-US" sz="2400" dirty="0" smtClean="0"/>
              <a:t>:</a:t>
            </a:r>
          </a:p>
          <a:p>
            <a:pPr marL="552450" indent="-457200">
              <a:buClrTx/>
              <a:buSzPct val="100000"/>
              <a:buFont typeface="Wingdings" charset="2"/>
              <a:buChar char="Ø"/>
            </a:pPr>
            <a:r>
              <a:rPr lang="en-US" sz="2400" dirty="0" smtClean="0"/>
              <a:t>On the basis of informational density, C1 English proficiency level students are more prominent than B2 students.</a:t>
            </a:r>
          </a:p>
          <a:p>
            <a:pPr marL="552450" indent="-457200">
              <a:buClrTx/>
              <a:buSzPct val="100000"/>
              <a:buFont typeface="Wingdings" charset="2"/>
              <a:buChar char="Ø"/>
            </a:pPr>
            <a:r>
              <a:rPr lang="en-US" sz="2400" dirty="0" smtClean="0"/>
              <a:t>C1 students’ texts are more abstract in comparison with B2 students’ texts.</a:t>
            </a:r>
          </a:p>
          <a:p>
            <a:pPr marL="360363" indent="-265113">
              <a:buNone/>
            </a:pPr>
            <a:endParaRPr lang="en-US" sz="2400" dirty="0" smtClean="0"/>
          </a:p>
          <a:p>
            <a:pPr marL="360363" indent="-265113"/>
            <a:endParaRPr lang="id-ID" sz="2000" dirty="0" smtClean="0"/>
          </a:p>
          <a:p>
            <a:pPr>
              <a:buNone/>
            </a:pPr>
            <a:r>
              <a:rPr lang="id-ID" sz="2400" dirty="0" smtClean="0"/>
              <a:t>	 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17382"/>
              </p:ext>
            </p:extLst>
          </p:nvPr>
        </p:nvGraphicFramePr>
        <p:xfrm>
          <a:off x="539552" y="548683"/>
          <a:ext cx="8136904" cy="5578460"/>
        </p:xfrm>
        <a:graphic>
          <a:graphicData uri="http://schemas.openxmlformats.org/drawingml/2006/table">
            <a:tbl>
              <a:tblPr/>
              <a:tblGrid>
                <a:gridCol w="1851334"/>
                <a:gridCol w="2329095"/>
                <a:gridCol w="791295"/>
                <a:gridCol w="791295"/>
                <a:gridCol w="791295"/>
                <a:gridCol w="791295"/>
                <a:gridCol w="791295"/>
              </a:tblGrid>
              <a:tr h="17503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 Bold"/>
                        </a:rPr>
                        <a:t>Independent Samples Test</a:t>
                      </a:r>
                    </a:p>
                  </a:txBody>
                  <a:tcPr marL="9275" marR="9275" marT="92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1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b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t-test for Equality of Means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2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Sig. (2-tailed)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7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7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Noun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variances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assumed</a:t>
                      </a:r>
                      <a:endParaRPr lang="pt-BR" sz="1100" b="0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0,955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0,373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-0,437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0,681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-0,399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2,946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0,717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Verb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3,598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0,116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-0,098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0,925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-0,088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2,731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0,936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Adjective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variances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assumed</a:t>
                      </a:r>
                      <a:endParaRPr lang="pt-BR" sz="1100" b="0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1,893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0,227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-1,743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0,142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-1,539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2,523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0,238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Adverbs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1,316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0,303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-1,225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0,275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-1,093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2,638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0,364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pronoun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0,612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0,470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-1,475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0,200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-1,398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3,528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0,243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Noun Phrase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variances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assumed</a:t>
                      </a:r>
                      <a:endParaRPr lang="pt-BR" sz="1100" b="0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0,550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0,492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-0,502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0,637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-0,478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3,578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0,661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Extended NP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0,065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0,808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0,797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0,462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0,808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4,663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0,458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Verb Phrase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variances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assumed</a:t>
                      </a:r>
                      <a:endParaRPr lang="pt-BR" sz="1100" b="0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4,305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0,093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-0,595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0,578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-0,530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2,627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0,638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Adverbial Phrase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0,782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0,417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-1,980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0,105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-1,872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3,485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0,145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Prepositional Phrase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0,083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0,784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0,284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0,788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0,292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4,837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0,782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Concreteness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9,211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0,029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1,067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0,335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1,232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3,601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0,292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Imagability</a:t>
                      </a:r>
                      <a:endParaRPr lang="de-DE" sz="1100" b="0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variances</a:t>
                      </a:r>
                      <a:r>
                        <a:rPr lang="pt-BR" sz="11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assumed</a:t>
                      </a:r>
                      <a:endParaRPr lang="pt-BR" sz="1100" b="0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10,504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0,023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0,870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0,424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30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Equal variances not assumed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1,002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3,672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0,378</a:t>
                      </a:r>
                    </a:p>
                  </a:txBody>
                  <a:tcPr marL="9275" marR="9275" marT="927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5400000">
            <a:off x="6106552" y="3478624"/>
            <a:ext cx="4752528" cy="908864"/>
          </a:xfrm>
          <a:prstGeom prst="ellipse">
            <a:avLst/>
          </a:prstGeom>
          <a:solidFill>
            <a:schemeClr val="lt1">
              <a:alpha val="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340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2996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700808"/>
            <a:ext cx="1152128" cy="201622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475656" y="2348880"/>
            <a:ext cx="3506293" cy="733663"/>
          </a:xfrm>
          <a:prstGeom prst="notchedRightArrow">
            <a:avLst>
              <a:gd name="adj1" fmla="val 50000"/>
              <a:gd name="adj2" fmla="val 457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Lexical density features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723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632848" cy="9361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d-ID" sz="2000" b="1" dirty="0" smtClean="0"/>
              <a:t>Q1 : Independent Sample Test </a:t>
            </a:r>
            <a:r>
              <a:rPr lang="en-US" sz="2000" b="1" dirty="0" smtClean="0"/>
              <a:t>–</a:t>
            </a:r>
            <a:r>
              <a:rPr lang="id-ID" sz="2000" b="1" dirty="0" smtClean="0"/>
              <a:t> Information Density between Indonesians’ C1 and B2 level students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951" y="5970766"/>
            <a:ext cx="8212505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The difference value of information density between C1 and B2 level students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3.2 Discussion</a:t>
            </a:r>
            <a:endParaRPr lang="en-US" sz="20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426342"/>
              </p:ext>
            </p:extLst>
          </p:nvPr>
        </p:nvGraphicFramePr>
        <p:xfrm>
          <a:off x="539552" y="1628800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Verdana"/>
                <a:cs typeface="Verdana"/>
              </a:rPr>
              <a:t>Information density comparison between C1 and B2 level students</a:t>
            </a:r>
            <a:endParaRPr lang="en-US"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685773"/>
              </p:ext>
            </p:extLst>
          </p:nvPr>
        </p:nvGraphicFramePr>
        <p:xfrm>
          <a:off x="683568" y="1340768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2080" y="2132856"/>
            <a:ext cx="216024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Nouns</a:t>
            </a:r>
          </a:p>
          <a:p>
            <a:r>
              <a:rPr lang="en-US" dirty="0" smtClean="0"/>
              <a:t>2. Verbs</a:t>
            </a:r>
          </a:p>
          <a:p>
            <a:r>
              <a:rPr lang="en-US" dirty="0" smtClean="0"/>
              <a:t>3. Adjectives </a:t>
            </a:r>
          </a:p>
          <a:p>
            <a:r>
              <a:rPr lang="en-US" dirty="0" smtClean="0"/>
              <a:t>4. Adverbs </a:t>
            </a:r>
          </a:p>
          <a:p>
            <a:r>
              <a:rPr lang="en-US" dirty="0" smtClean="0"/>
              <a:t>5. Pronouns</a:t>
            </a:r>
          </a:p>
        </p:txBody>
      </p:sp>
    </p:spTree>
    <p:extLst>
      <p:ext uri="{BB962C8B-B14F-4D97-AF65-F5344CB8AC3E}">
        <p14:creationId xmlns:p14="http://schemas.microsoft.com/office/powerpoint/2010/main" val="11072447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4941168"/>
            <a:ext cx="7468926" cy="92333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C1 English level students are higher than B2 English level students.</a:t>
            </a:r>
          </a:p>
          <a:p>
            <a:r>
              <a:rPr lang="en-US" dirty="0" smtClean="0"/>
              <a:t>The difference is not statistically significant.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529036"/>
              </p:ext>
            </p:extLst>
          </p:nvPr>
        </p:nvGraphicFramePr>
        <p:xfrm>
          <a:off x="467544" y="692696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7732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9752" y="1087576"/>
            <a:ext cx="6336704" cy="1477328"/>
          </a:xfrm>
          <a:prstGeom prst="borderCallout1">
            <a:avLst>
              <a:gd name="adj1" fmla="val 49530"/>
              <a:gd name="adj2" fmla="val -779"/>
              <a:gd name="adj3" fmla="val 142219"/>
              <a:gd name="adj4" fmla="val -11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Imagibility content words deal with how it is to construct a mental image of the word. The higher the number, the more concrete the word is. </a:t>
            </a:r>
          </a:p>
          <a:p>
            <a:endParaRPr lang="en-US" dirty="0"/>
          </a:p>
          <a:p>
            <a:r>
              <a:rPr lang="en-US" dirty="0" smtClean="0"/>
              <a:t>			         (</a:t>
            </a:r>
            <a:r>
              <a:rPr lang="en-US" dirty="0" err="1"/>
              <a:t>Graesser</a:t>
            </a:r>
            <a:r>
              <a:rPr lang="en-US" dirty="0"/>
              <a:t> et al., 2004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76" y="332656"/>
            <a:ext cx="8183880" cy="1080120"/>
          </a:xfrm>
        </p:spPr>
        <p:txBody>
          <a:bodyPr>
            <a:noAutofit/>
          </a:bodyPr>
          <a:lstStyle/>
          <a:p>
            <a:pPr algn="ctr"/>
            <a:r>
              <a:rPr lang="id-ID" sz="2000" dirty="0" smtClean="0">
                <a:solidFill>
                  <a:srgbClr val="000000"/>
                </a:solidFill>
              </a:rPr>
              <a:t>Q2 : Independent </a:t>
            </a:r>
            <a:r>
              <a:rPr lang="id-ID" sz="2000" dirty="0">
                <a:solidFill>
                  <a:srgbClr val="000000"/>
                </a:solidFill>
              </a:rPr>
              <a:t>Sample Test </a:t>
            </a:r>
            <a:r>
              <a:rPr lang="en-US" sz="2000" dirty="0">
                <a:solidFill>
                  <a:srgbClr val="000000"/>
                </a:solidFill>
              </a:rPr>
              <a:t>–</a:t>
            </a:r>
            <a:r>
              <a:rPr lang="id-ID" sz="2000" dirty="0">
                <a:solidFill>
                  <a:srgbClr val="000000"/>
                </a:solidFill>
              </a:rPr>
              <a:t> </a:t>
            </a:r>
            <a:r>
              <a:rPr lang="id-ID" sz="2000" dirty="0" smtClean="0">
                <a:solidFill>
                  <a:srgbClr val="000000"/>
                </a:solidFill>
              </a:rPr>
              <a:t>Abstraction between Indonesians’ C1 </a:t>
            </a:r>
            <a:r>
              <a:rPr lang="id-ID" sz="2000" dirty="0">
                <a:solidFill>
                  <a:srgbClr val="000000"/>
                </a:solidFill>
              </a:rPr>
              <a:t>and B2 </a:t>
            </a:r>
            <a:r>
              <a:rPr lang="id-ID" sz="2000" dirty="0" smtClean="0">
                <a:solidFill>
                  <a:srgbClr val="000000"/>
                </a:solidFill>
              </a:rPr>
              <a:t>English level </a:t>
            </a:r>
            <a:r>
              <a:rPr lang="id-ID" sz="2000" dirty="0">
                <a:solidFill>
                  <a:srgbClr val="000000"/>
                </a:solidFill>
              </a:rPr>
              <a:t>students</a:t>
            </a:r>
            <a:br>
              <a:rPr lang="id-ID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5949280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difference value of </a:t>
            </a:r>
            <a:r>
              <a:rPr lang="en-US" dirty="0" smtClean="0"/>
              <a:t>abstraction </a:t>
            </a:r>
            <a:r>
              <a:rPr lang="en-US" dirty="0"/>
              <a:t>between C1 and B2 level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49289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Abstraction:  </a:t>
            </a:r>
          </a:p>
          <a:p>
            <a:pPr marL="342900" indent="-342900">
              <a:buAutoNum type="arabicPeriod"/>
            </a:pPr>
            <a:r>
              <a:rPr lang="en-US" dirty="0" smtClean="0"/>
              <a:t>Nominal phrases</a:t>
            </a:r>
          </a:p>
          <a:p>
            <a:pPr marL="342900" indent="-342900">
              <a:buAutoNum type="arabicPeriod"/>
            </a:pPr>
            <a:r>
              <a:rPr lang="en-US" dirty="0" smtClean="0"/>
              <a:t>Imagibility content words</a:t>
            </a:r>
          </a:p>
          <a:p>
            <a:pPr marL="342900" indent="-342900">
              <a:buAutoNum type="arabicPeriod"/>
            </a:pPr>
            <a:r>
              <a:rPr lang="en-US" dirty="0" smtClean="0"/>
              <a:t>Concreteness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93337"/>
              </p:ext>
            </p:extLst>
          </p:nvPr>
        </p:nvGraphicFramePr>
        <p:xfrm>
          <a:off x="2411760" y="2348880"/>
          <a:ext cx="67322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6352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54868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The difference value of abstraction </a:t>
            </a:r>
            <a:endParaRPr lang="en-US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between </a:t>
            </a:r>
            <a:r>
              <a:rPr lang="en-US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C1 and </a:t>
            </a:r>
            <a:r>
              <a:rPr lang="en-US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B2 English </a:t>
            </a:r>
            <a:r>
              <a:rPr lang="en-US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level students</a:t>
            </a:r>
            <a:r>
              <a:rPr lang="en-US" b="1" dirty="0"/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1484784"/>
            <a:ext cx="2448272" cy="3416320"/>
          </a:xfrm>
          <a:prstGeom prst="rec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texts written by lower English proficiency students are more concrete than higher English proficiency students. </a:t>
            </a:r>
          </a:p>
          <a:p>
            <a:endParaRPr lang="en-US" dirty="0"/>
          </a:p>
          <a:p>
            <a:r>
              <a:rPr lang="en-US" dirty="0" smtClean="0"/>
              <a:t>C1 texts are more abstract than B2 texts.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112316"/>
              </p:ext>
            </p:extLst>
          </p:nvPr>
        </p:nvGraphicFramePr>
        <p:xfrm>
          <a:off x="467544" y="1268760"/>
          <a:ext cx="59766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9247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9361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4. CONCLUSION AND FUTURE DIRECTIONS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43932" cy="4783496"/>
          </a:xfrm>
        </p:spPr>
        <p:txBody>
          <a:bodyPr>
            <a:noAutofit/>
          </a:bodyPr>
          <a:lstStyle/>
          <a:p>
            <a:pPr marL="265113" indent="-265113" algn="just">
              <a:buNone/>
            </a:pPr>
            <a:r>
              <a:rPr lang="x-none" sz="1600" b="1" u="sng" dirty="0" smtClean="0"/>
              <a:t>The comparison of information density between Indonesians’ higher and lower English level students</a:t>
            </a:r>
            <a:r>
              <a:rPr lang="id-ID" sz="1600" b="1" u="sng" dirty="0" smtClean="0"/>
              <a:t>: </a:t>
            </a:r>
            <a:endParaRPr lang="en-US" sz="1600" dirty="0" smtClean="0"/>
          </a:p>
          <a:p>
            <a:pPr lvl="0" algn="just"/>
            <a:r>
              <a:rPr lang="en-US" sz="1600" dirty="0" smtClean="0"/>
              <a:t>C1 level students produce texts containing more content words. </a:t>
            </a:r>
          </a:p>
          <a:p>
            <a:pPr lvl="0" algn="just"/>
            <a:r>
              <a:rPr lang="en-US" sz="1600" dirty="0" smtClean="0"/>
              <a:t>The different value of informational density between C1 and B2 level students is not statistically significant.</a:t>
            </a:r>
          </a:p>
          <a:p>
            <a:pPr lvl="0" algn="just"/>
            <a:endParaRPr lang="en-US" sz="1600" dirty="0" smtClean="0"/>
          </a:p>
          <a:p>
            <a:pPr lvl="0" algn="just"/>
            <a:endParaRPr lang="id-ID" sz="1500" dirty="0" smtClean="0"/>
          </a:p>
          <a:p>
            <a:pPr marL="265113" indent="-265113" algn="just">
              <a:buNone/>
            </a:pPr>
            <a:r>
              <a:rPr lang="x-none" sz="1600" b="1" u="sng" dirty="0" smtClean="0"/>
              <a:t>The comparison of abstraction between Indonesians’ higher and lower English level students</a:t>
            </a:r>
            <a:r>
              <a:rPr lang="id-ID" sz="1600" b="1" u="sng" dirty="0" smtClean="0"/>
              <a:t>: </a:t>
            </a:r>
            <a:endParaRPr lang="en-US" sz="1600" dirty="0" smtClean="0"/>
          </a:p>
          <a:p>
            <a:pPr lvl="0" algn="just"/>
            <a:r>
              <a:rPr lang="en-US" sz="1600" dirty="0" smtClean="0"/>
              <a:t>B2 students’ texts are more concrete than C1 students’ texts.</a:t>
            </a:r>
          </a:p>
          <a:p>
            <a:pPr lvl="0" algn="just"/>
            <a:r>
              <a:rPr lang="en-US" sz="1600" dirty="0" smtClean="0"/>
              <a:t>C1 level students’ texts are more abstract than B2 level students’ texts. </a:t>
            </a:r>
          </a:p>
          <a:p>
            <a:pPr lvl="0" algn="just"/>
            <a:r>
              <a:rPr lang="en-US" sz="1600" dirty="0" smtClean="0"/>
              <a:t>The difference value of imagibility, concreteness, and nominal phrases between C1 and B2 students’ texts is not statistically significant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68760"/>
            <a:ext cx="8143932" cy="4517694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000" b="1" dirty="0" smtClean="0"/>
              <a:t>Introduction</a:t>
            </a:r>
            <a:endParaRPr lang="id-ID" sz="1200" b="1" dirty="0" smtClean="0"/>
          </a:p>
          <a:p>
            <a:pPr marL="739775" lvl="1" indent="-288925">
              <a:buClr>
                <a:schemeClr val="tx1"/>
              </a:buClr>
              <a:buNone/>
            </a:pPr>
            <a:r>
              <a:rPr lang="id-ID" sz="2000" dirty="0" smtClean="0"/>
              <a:t>1.1 Research context</a:t>
            </a:r>
            <a:endParaRPr lang="id-ID" sz="2000" dirty="0"/>
          </a:p>
          <a:p>
            <a:pPr marL="739775" lvl="1" indent="-288925">
              <a:buClr>
                <a:schemeClr val="tx1"/>
              </a:buClr>
              <a:buNone/>
            </a:pPr>
            <a:r>
              <a:rPr lang="id-ID" sz="2000" dirty="0" smtClean="0"/>
              <a:t>1.1 Aims and research questions</a:t>
            </a:r>
            <a:endParaRPr lang="id-ID" sz="2000" b="1" dirty="0" smtClean="0"/>
          </a:p>
          <a:p>
            <a:pPr marL="457200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id-ID" sz="2000" b="1" dirty="0" smtClean="0"/>
              <a:t>Literature Review</a:t>
            </a:r>
          </a:p>
          <a:p>
            <a:pPr marL="454025" lvl="1" indent="-282575" algn="just">
              <a:buClr>
                <a:schemeClr val="tx1"/>
              </a:buClr>
              <a:buNone/>
            </a:pPr>
            <a:r>
              <a:rPr lang="id-ID" sz="2000" dirty="0" smtClean="0"/>
              <a:t>	2.1 Linguistic features in L2 English academic writing</a:t>
            </a: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id-ID" sz="2000" dirty="0" smtClean="0"/>
              <a:t>2.2 </a:t>
            </a:r>
            <a:r>
              <a:rPr lang="id-ID" sz="2000" dirty="0" smtClean="0"/>
              <a:t>Assessment of linguistic features in L2 English </a:t>
            </a:r>
            <a:endParaRPr lang="id-ID" sz="2000" dirty="0" smtClean="0"/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id-ID" sz="2000" dirty="0"/>
              <a:t>	</a:t>
            </a:r>
            <a:r>
              <a:rPr lang="id-ID" sz="2000" dirty="0" smtClean="0"/>
              <a:t> </a:t>
            </a:r>
            <a:r>
              <a:rPr lang="id-ID" sz="2000" dirty="0" smtClean="0"/>
              <a:t>academic writing</a:t>
            </a:r>
            <a:endParaRPr lang="id-ID" sz="2000" dirty="0"/>
          </a:p>
          <a:p>
            <a:pPr marL="0" lvl="1" indent="0" algn="just">
              <a:buClr>
                <a:schemeClr val="tx1"/>
              </a:buClr>
              <a:buNone/>
            </a:pPr>
            <a:r>
              <a:rPr lang="id-ID" sz="2000" b="1" dirty="0" smtClean="0"/>
              <a:t>3</a:t>
            </a:r>
            <a:r>
              <a:rPr lang="id-ID" sz="2000" dirty="0" smtClean="0"/>
              <a:t>. </a:t>
            </a:r>
            <a:r>
              <a:rPr lang="id-ID" sz="2000" b="1" dirty="0" smtClean="0"/>
              <a:t>Research</a:t>
            </a:r>
            <a:r>
              <a:rPr lang="id-ID" sz="2000" dirty="0" smtClean="0"/>
              <a:t> </a:t>
            </a:r>
            <a:r>
              <a:rPr lang="id-ID" sz="2000" b="1" dirty="0" smtClean="0"/>
              <a:t>Design </a:t>
            </a:r>
            <a:endParaRPr lang="id-ID" sz="2000" b="1" dirty="0"/>
          </a:p>
          <a:p>
            <a:pPr marL="0" lvl="1" indent="0" algn="just">
              <a:buClr>
                <a:schemeClr val="tx1"/>
              </a:buClr>
              <a:buNone/>
            </a:pPr>
            <a:r>
              <a:rPr lang="id-ID" sz="2000" b="1" dirty="0" smtClean="0"/>
              <a:t>4. Results and Discussion</a:t>
            </a:r>
          </a:p>
          <a:p>
            <a:pPr marL="0" lvl="1" indent="0" algn="just">
              <a:buClr>
                <a:schemeClr val="tx1"/>
              </a:buClr>
              <a:buNone/>
            </a:pPr>
            <a:r>
              <a:rPr lang="id-ID" sz="2000" b="1" dirty="0" smtClean="0"/>
              <a:t>5. Conclusion and Future Directions</a:t>
            </a:r>
          </a:p>
          <a:p>
            <a:pPr marL="0" lvl="1" indent="0" algn="just">
              <a:buClr>
                <a:schemeClr val="tx1"/>
              </a:buClr>
              <a:buNone/>
            </a:pPr>
            <a:r>
              <a:rPr lang="id-ID" sz="2000" b="1" dirty="0" smtClean="0"/>
              <a:t>6. References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429288" cy="5619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FUTURE DIRECTIONS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88840"/>
            <a:ext cx="8143932" cy="3368986"/>
          </a:xfrm>
        </p:spPr>
        <p:txBody>
          <a:bodyPr>
            <a:noAutofit/>
          </a:bodyPr>
          <a:lstStyle/>
          <a:p>
            <a:pPr marL="265113" indent="-265113" algn="just"/>
            <a:r>
              <a:rPr lang="en-US" sz="2000" dirty="0" smtClean="0"/>
              <a:t>More texts are needed.</a:t>
            </a:r>
          </a:p>
          <a:p>
            <a:pPr marL="265113" indent="-265113" algn="just"/>
            <a:r>
              <a:rPr lang="fr-FR" sz="2000" dirty="0" smtClean="0"/>
              <a:t>Q</a:t>
            </a:r>
            <a:r>
              <a:rPr lang="en-US" sz="2000" dirty="0" err="1" smtClean="0"/>
              <a:t>ualitative</a:t>
            </a:r>
            <a:r>
              <a:rPr lang="en-US" sz="2000" dirty="0" smtClean="0"/>
              <a:t> analysis is also needed.</a:t>
            </a:r>
          </a:p>
          <a:p>
            <a:pPr marL="265113" indent="-265113" algn="just"/>
            <a:r>
              <a:rPr lang="en-US" sz="2000" dirty="0" smtClean="0"/>
              <a:t>Linguistic features as parameters to determine Indonesian students’ L2 English academic writing development </a:t>
            </a:r>
          </a:p>
          <a:p>
            <a:pPr marL="265113" indent="-265113" algn="just"/>
            <a:endParaRPr lang="en-US" sz="2000" dirty="0" smtClean="0"/>
          </a:p>
          <a:p>
            <a:pPr marL="265113" indent="-265113" algn="just"/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485428"/>
            <a:ext cx="5429288" cy="5619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6. 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43932" cy="5143536"/>
          </a:xfrm>
        </p:spPr>
        <p:txBody>
          <a:bodyPr>
            <a:noAutofit/>
          </a:bodyPr>
          <a:lstStyle/>
          <a:p>
            <a:pPr marL="265113" indent="-265113" algn="just"/>
            <a:endParaRPr lang="id-ID" sz="1500" dirty="0" smtClean="0"/>
          </a:p>
          <a:p>
            <a:pPr marL="265113" indent="-265113" algn="just"/>
            <a:endParaRPr lang="id-ID" sz="1500" dirty="0" smtClean="0"/>
          </a:p>
          <a:p>
            <a:pPr marL="265113" indent="-265113" algn="just"/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21536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 algn="just"/>
            <a:r>
              <a:rPr lang="en-GB" dirty="0" err="1" smtClean="0"/>
              <a:t>Crossley</a:t>
            </a:r>
            <a:r>
              <a:rPr lang="en-GB" dirty="0" smtClean="0"/>
              <a:t>, S. (2020). Linguistic features in writing quality and development: An overview. </a:t>
            </a:r>
            <a:r>
              <a:rPr lang="en-GB" i="1" dirty="0" smtClean="0"/>
              <a:t>Journal of Writing Research</a:t>
            </a:r>
            <a:r>
              <a:rPr lang="en-GB" dirty="0" smtClean="0"/>
              <a:t>, </a:t>
            </a:r>
            <a:r>
              <a:rPr lang="en-GB" i="1" dirty="0" smtClean="0"/>
              <a:t>11</a:t>
            </a:r>
            <a:r>
              <a:rPr lang="en-GB" dirty="0" smtClean="0"/>
              <a:t>(3), 415–443. </a:t>
            </a:r>
            <a:r>
              <a:rPr lang="en-GB" dirty="0" smtClean="0">
                <a:hlinkClick r:id="rId3"/>
              </a:rPr>
              <a:t>https://doi.org/10.17239/JOWR-2020.11.03.01</a:t>
            </a:r>
            <a:endParaRPr lang="en-GB" dirty="0" smtClean="0"/>
          </a:p>
          <a:p>
            <a:pPr marL="722313" indent="-722313" algn="just"/>
            <a:r>
              <a:rPr lang="en-US" dirty="0"/>
              <a:t>Fang, Z. (2005). Scientific literacy: A systemic functional linguistics perspective. </a:t>
            </a:r>
            <a:r>
              <a:rPr lang="en-US" i="1" dirty="0"/>
              <a:t>Science education</a:t>
            </a:r>
            <a:r>
              <a:rPr lang="en-US" dirty="0"/>
              <a:t>, </a:t>
            </a:r>
            <a:r>
              <a:rPr lang="en-US" i="1" dirty="0"/>
              <a:t>89</a:t>
            </a:r>
            <a:r>
              <a:rPr lang="en-US" dirty="0"/>
              <a:t>(2), 335-347</a:t>
            </a:r>
            <a:r>
              <a:rPr lang="en-US" dirty="0" smtClean="0"/>
              <a:t>.</a:t>
            </a:r>
          </a:p>
          <a:p>
            <a:pPr marL="722313" indent="-722313" algn="just"/>
            <a:r>
              <a:rPr lang="en-US" dirty="0" err="1"/>
              <a:t>Graesser</a:t>
            </a:r>
            <a:r>
              <a:rPr lang="en-US" dirty="0"/>
              <a:t>, A. C., McNamara, D. S., </a:t>
            </a:r>
            <a:r>
              <a:rPr lang="en-US" dirty="0" err="1"/>
              <a:t>Louwerse</a:t>
            </a:r>
            <a:r>
              <a:rPr lang="en-US" dirty="0"/>
              <a:t>, M. M., &amp; </a:t>
            </a:r>
            <a:r>
              <a:rPr lang="en-US" dirty="0" err="1"/>
              <a:t>Cai</a:t>
            </a:r>
            <a:r>
              <a:rPr lang="en-US" dirty="0"/>
              <a:t>, Z. (2004). </a:t>
            </a:r>
            <a:r>
              <a:rPr lang="en-US" dirty="0" err="1"/>
              <a:t>Coh-Metrix</a:t>
            </a:r>
            <a:r>
              <a:rPr lang="en-US" dirty="0"/>
              <a:t>: Analysis of text on cohesion and language. </a:t>
            </a:r>
            <a:r>
              <a:rPr lang="en-US" i="1" dirty="0"/>
              <a:t>Behavior Research Methods, Instruments, and Computers</a:t>
            </a:r>
            <a:r>
              <a:rPr lang="en-US" dirty="0"/>
              <a:t>, </a:t>
            </a:r>
            <a:r>
              <a:rPr lang="en-US" i="1" dirty="0"/>
              <a:t>36</a:t>
            </a:r>
            <a:r>
              <a:rPr lang="en-US" dirty="0"/>
              <a:t>(2), 193–202. https://</a:t>
            </a:r>
            <a:r>
              <a:rPr lang="en-US" dirty="0" err="1"/>
              <a:t>doi.org</a:t>
            </a:r>
            <a:r>
              <a:rPr lang="en-US" dirty="0"/>
              <a:t>/10.3758/</a:t>
            </a:r>
            <a:r>
              <a:rPr lang="en-US" dirty="0" smtClean="0"/>
              <a:t>BF03195564</a:t>
            </a:r>
          </a:p>
          <a:p>
            <a:pPr marL="722313" indent="-722313" algn="just"/>
            <a:r>
              <a:rPr lang="en-GB" dirty="0" smtClean="0"/>
              <a:t>Hyland, K. (2003). Second language writing. </a:t>
            </a:r>
            <a:r>
              <a:rPr lang="en-GB" i="1" dirty="0" smtClean="0"/>
              <a:t>Second Language Writing</a:t>
            </a:r>
            <a:r>
              <a:rPr lang="en-GB" dirty="0" smtClean="0"/>
              <a:t>. New York: Cambridge University Press. </a:t>
            </a:r>
            <a:r>
              <a:rPr lang="en-GB" dirty="0" smtClean="0">
                <a:hlinkClick r:id="rId4"/>
              </a:rPr>
              <a:t>https://doi.org/10.4324/9781410600899</a:t>
            </a:r>
            <a:endParaRPr lang="en-GB" dirty="0" smtClean="0"/>
          </a:p>
          <a:p>
            <a:pPr marL="722313" indent="-722313" algn="just"/>
            <a:r>
              <a:rPr lang="en-GB" dirty="0"/>
              <a:t>Russell, M. K. (2014). A Comparison of Linguistic Features in the Academic Writing of Advanced English Language Learner and English First Language University Students. </a:t>
            </a:r>
            <a:r>
              <a:rPr lang="en-GB" i="1" dirty="0" err="1"/>
              <a:t>ProQuest</a:t>
            </a:r>
            <a:r>
              <a:rPr lang="en-GB" i="1" dirty="0"/>
              <a:t> Dissertations and Theses</a:t>
            </a:r>
            <a:r>
              <a:rPr lang="en-GB" dirty="0"/>
              <a:t>, </a:t>
            </a:r>
            <a:r>
              <a:rPr lang="en-GB" i="1" dirty="0"/>
              <a:t>1561157</a:t>
            </a:r>
            <a:r>
              <a:rPr lang="en-GB" dirty="0"/>
              <a:t>(2014), 98.</a:t>
            </a:r>
            <a:endParaRPr lang="en-US" dirty="0"/>
          </a:p>
          <a:p>
            <a:pPr marL="722313" indent="-722313"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20" y="2285992"/>
            <a:ext cx="8183880" cy="857256"/>
          </a:xfrm>
        </p:spPr>
        <p:txBody>
          <a:bodyPr/>
          <a:lstStyle/>
          <a:p>
            <a:pPr algn="ctr"/>
            <a:r>
              <a:rPr lang="id-ID" dirty="0" smtClean="0"/>
              <a:t>THANK YOU VERY MUCH !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1. Introduction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957992"/>
              </p:ext>
            </p:extLst>
          </p:nvPr>
        </p:nvGraphicFramePr>
        <p:xfrm>
          <a:off x="471812" y="1518984"/>
          <a:ext cx="81439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7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5040560" cy="4320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000" dirty="0">
                <a:solidFill>
                  <a:schemeClr val="tx1"/>
                </a:solidFill>
              </a:rPr>
              <a:t>1.2 Aims and research </a:t>
            </a:r>
            <a:r>
              <a:rPr lang="id-ID" sz="2000" dirty="0" smtClean="0">
                <a:solidFill>
                  <a:schemeClr val="tx1"/>
                </a:solidFill>
              </a:rPr>
              <a:t>questions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  <a:ln>
            <a:solidFill>
              <a:srgbClr val="F07F09"/>
            </a:solidFill>
          </a:ln>
        </p:spPr>
        <p:txBody>
          <a:bodyPr>
            <a:normAutofit fontScale="77500" lnSpcReduction="20000"/>
          </a:bodyPr>
          <a:lstStyle/>
          <a:p>
            <a:pPr marL="887413" indent="-358775">
              <a:buClr>
                <a:schemeClr val="tx1"/>
              </a:buClr>
              <a:buNone/>
            </a:pPr>
            <a:r>
              <a:rPr lang="id-ID" b="1" dirty="0" smtClean="0"/>
              <a:t>Aims </a:t>
            </a:r>
            <a:r>
              <a:rPr lang="id-ID" b="1" dirty="0"/>
              <a:t>:</a:t>
            </a:r>
          </a:p>
          <a:p>
            <a:pPr marL="887413" indent="-358775">
              <a:buClr>
                <a:schemeClr val="tx1"/>
              </a:buClr>
              <a:buFont typeface="+mj-lt"/>
              <a:buAutoNum type="arabicParenR"/>
            </a:pPr>
            <a:r>
              <a:rPr lang="id-ID" dirty="0"/>
              <a:t>A pilot PhD research study</a:t>
            </a:r>
          </a:p>
          <a:p>
            <a:pPr marL="887413" indent="-358775">
              <a:buClr>
                <a:schemeClr val="tx1"/>
              </a:buClr>
              <a:buFont typeface="+mj-lt"/>
              <a:buAutoNum type="arabicParenR"/>
            </a:pPr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id-ID" dirty="0"/>
              <a:t>omparative study of information density and abstraction based on the proficiency levels of Indonesian </a:t>
            </a:r>
            <a:r>
              <a:rPr lang="id-ID" dirty="0" smtClean="0"/>
              <a:t>students</a:t>
            </a:r>
            <a:endParaRPr lang="id-ID" dirty="0"/>
          </a:p>
          <a:p>
            <a:pPr marL="887413" indent="-358775">
              <a:buClr>
                <a:schemeClr val="tx1"/>
              </a:buClr>
              <a:buFont typeface="+mj-lt"/>
              <a:buAutoNum type="arabicParenR"/>
            </a:pPr>
            <a:endParaRPr lang="id-ID" dirty="0"/>
          </a:p>
          <a:p>
            <a:pPr marL="528638" indent="0">
              <a:buClr>
                <a:schemeClr val="tx1"/>
              </a:buClr>
              <a:buNone/>
            </a:pPr>
            <a:r>
              <a:rPr lang="id-ID" b="1" dirty="0"/>
              <a:t>Research questions :</a:t>
            </a:r>
          </a:p>
          <a:p>
            <a:pPr marL="887413" indent="-358775" algn="just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What is the relationship between students’ level of proficiency and the level of information density in their academic essays?</a:t>
            </a:r>
          </a:p>
          <a:p>
            <a:pPr marL="887413" indent="-358775" algn="just">
              <a:buClr>
                <a:schemeClr val="tx1"/>
              </a:buClr>
              <a:buFont typeface="+mj-lt"/>
              <a:buAutoNum type="arabicParenR"/>
            </a:pPr>
            <a:endParaRPr lang="en-US" dirty="0"/>
          </a:p>
          <a:p>
            <a:pPr marL="887413" indent="-358775" algn="just">
              <a:buClr>
                <a:schemeClr val="tx1"/>
              </a:buClr>
              <a:buFont typeface="+mj-lt"/>
              <a:buAutoNum type="arabicParenR"/>
            </a:pPr>
            <a:r>
              <a:rPr lang="en-US" dirty="0"/>
              <a:t>What is the relationship between students’ level of proficiency and the level of abstraction in their academic essays?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079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2. Literature Review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143932" cy="457203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id-ID" sz="2400" b="1" u="sng" dirty="0" smtClean="0"/>
              <a:t>2.1 Linguistic features in L2 English academic writing </a:t>
            </a:r>
          </a:p>
          <a:p>
            <a:pPr marL="190500" indent="-190500">
              <a:buNone/>
            </a:pPr>
            <a:endParaRPr lang="id-ID" sz="2400" b="1" dirty="0" smtClean="0"/>
          </a:p>
          <a:p>
            <a:pPr marL="190500" indent="-190500" algn="just">
              <a:buFont typeface="Wingdings" pitchFamily="2" charset="2"/>
              <a:buChar char="Ø"/>
            </a:pPr>
            <a:r>
              <a:rPr lang="en-US" sz="1800" dirty="0" smtClean="0"/>
              <a:t>Challenges for L2 English students in higher education (e.g., </a:t>
            </a:r>
            <a:r>
              <a:rPr lang="en-US" sz="1800" b="1" i="1" dirty="0" smtClean="0"/>
              <a:t>genre</a:t>
            </a:r>
            <a:r>
              <a:rPr lang="en-US" sz="1800" dirty="0" smtClean="0"/>
              <a:t> and </a:t>
            </a:r>
            <a:r>
              <a:rPr lang="en-US" sz="1800" b="1" i="1" dirty="0" smtClean="0"/>
              <a:t>registers</a:t>
            </a:r>
            <a:r>
              <a:rPr lang="en-US" sz="1800" dirty="0" smtClean="0"/>
              <a:t>)</a:t>
            </a:r>
            <a:endParaRPr lang="id-ID" sz="1800" dirty="0" smtClean="0"/>
          </a:p>
          <a:p>
            <a:pPr marL="533400" indent="-285750" algn="just">
              <a:buFont typeface="Wingdings" pitchFamily="2" charset="2"/>
              <a:buChar char="Ø"/>
            </a:pPr>
            <a:r>
              <a:rPr lang="en-US" sz="1800" dirty="0" smtClean="0"/>
              <a:t>Genre: essay, lab report, article, seminar, etc.</a:t>
            </a:r>
            <a:endParaRPr lang="id-ID" sz="1800" dirty="0" smtClean="0"/>
          </a:p>
          <a:p>
            <a:pPr marL="533400" indent="-285750" algn="just">
              <a:buFont typeface="Wingdings" pitchFamily="2" charset="2"/>
              <a:buChar char="Ø"/>
            </a:pPr>
            <a:r>
              <a:rPr lang="en-US" sz="1800" dirty="0" smtClean="0"/>
              <a:t>Register</a:t>
            </a:r>
            <a:r>
              <a:rPr lang="id-ID" sz="1800" dirty="0" smtClean="0"/>
              <a:t>s</a:t>
            </a:r>
            <a:r>
              <a:rPr lang="en-US" sz="1800" dirty="0" smtClean="0"/>
              <a:t>: linguistic features throughout the text </a:t>
            </a:r>
            <a:r>
              <a:rPr lang="id-ID" sz="1800" dirty="0" smtClean="0"/>
              <a:t>	</a:t>
            </a:r>
            <a:r>
              <a:rPr lang="en-US" sz="1800" dirty="0" smtClean="0"/>
              <a:t> </a:t>
            </a:r>
            <a:endParaRPr lang="id-ID" sz="1800" dirty="0" smtClean="0"/>
          </a:p>
          <a:p>
            <a:pPr marL="190500" indent="-190500" algn="just">
              <a:buFont typeface="Wingdings" pitchFamily="2" charset="2"/>
              <a:buChar char="Ø"/>
            </a:pPr>
            <a:endParaRPr lang="id-ID" sz="1800" dirty="0" smtClean="0"/>
          </a:p>
          <a:p>
            <a:pPr marL="190500" indent="-190500">
              <a:buNone/>
            </a:pPr>
            <a:r>
              <a:rPr lang="id-ID" sz="1800" dirty="0" smtClean="0"/>
              <a:t>					         </a:t>
            </a:r>
            <a:r>
              <a:rPr lang="en-US" sz="1800" dirty="0" smtClean="0"/>
              <a:t>(Russell, 2014; Hyland, 2003) </a:t>
            </a:r>
          </a:p>
          <a:p>
            <a:pPr marL="190500" indent="-190500">
              <a:buFont typeface="Wingdings" pitchFamily="2" charset="2"/>
              <a:buChar char="Ø"/>
            </a:pPr>
            <a:endParaRPr lang="en-US" sz="1800" dirty="0" smtClean="0"/>
          </a:p>
          <a:p>
            <a:pPr marL="190500" indent="-190500">
              <a:buFont typeface="Wingdings" pitchFamily="2" charset="2"/>
              <a:buChar char="Ø"/>
            </a:pPr>
            <a:endParaRPr lang="id-ID" sz="1800" dirty="0" smtClean="0"/>
          </a:p>
          <a:p>
            <a:pPr marL="190500" indent="-190500" algn="just">
              <a:buFont typeface="Wingdings" pitchFamily="2" charset="2"/>
              <a:buChar char="Ø"/>
            </a:pPr>
            <a:r>
              <a:rPr lang="en-US" sz="1800" dirty="0" smtClean="0"/>
              <a:t>Assessing linguistic features in writing samples involves </a:t>
            </a:r>
            <a:r>
              <a:rPr lang="en-US" sz="1800" b="1" i="1" dirty="0" smtClean="0"/>
              <a:t>the writing </a:t>
            </a:r>
            <a:r>
              <a:rPr lang="en-US" sz="1800" b="1" i="1" dirty="0" smtClean="0"/>
              <a:t>task</a:t>
            </a:r>
            <a:r>
              <a:rPr lang="en-US" sz="1800" b="1" dirty="0" smtClean="0"/>
              <a:t>. </a:t>
            </a:r>
          </a:p>
          <a:p>
            <a:pPr marL="0" indent="0" algn="just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	</a:t>
            </a:r>
            <a:r>
              <a:rPr lang="en-US" sz="1800" dirty="0" smtClean="0"/>
              <a:t>(</a:t>
            </a:r>
            <a:r>
              <a:rPr lang="en-US" sz="1800" dirty="0" err="1" smtClean="0"/>
              <a:t>Crossley</a:t>
            </a:r>
            <a:r>
              <a:rPr lang="en-US" sz="1800" dirty="0" smtClean="0"/>
              <a:t>, 2020</a:t>
            </a:r>
            <a:r>
              <a:rPr lang="en-US" sz="1800" dirty="0" smtClean="0"/>
              <a:t>)</a:t>
            </a:r>
            <a:endParaRPr lang="id-ID" sz="2400" b="1" dirty="0" smtClean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71472" y="1928802"/>
            <a:ext cx="2071702" cy="314327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86512" y="1919276"/>
            <a:ext cx="2214578" cy="322423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7554" y="1928802"/>
            <a:ext cx="2214578" cy="32147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 marL="531813" indent="1588">
              <a:buNone/>
            </a:pPr>
            <a:r>
              <a:rPr lang="id-ID" sz="2400" b="1" u="sng" dirty="0" smtClean="0"/>
              <a:t>Empirical Studies of Linguistic Features in L2 English Academic Writing</a:t>
            </a:r>
          </a:p>
          <a:p>
            <a:pPr marL="0" indent="1588">
              <a:buNone/>
            </a:pPr>
            <a:endParaRPr lang="id-ID" sz="2400" b="1" dirty="0" smtClean="0"/>
          </a:p>
          <a:p>
            <a:pPr marL="0" indent="1588" algn="just">
              <a:buNone/>
            </a:pPr>
            <a:endParaRPr lang="id-ID" sz="2000" i="1" dirty="0" smtClean="0"/>
          </a:p>
          <a:p>
            <a:pPr marL="0" indent="1588" algn="just">
              <a:buNone/>
            </a:pPr>
            <a:endParaRPr lang="id-ID" sz="2000" i="1" dirty="0" smtClean="0"/>
          </a:p>
          <a:p>
            <a:pPr marL="0" indent="1588" algn="just">
              <a:buNone/>
            </a:pPr>
            <a:endParaRPr lang="en-US" sz="2000" dirty="0" smtClean="0"/>
          </a:p>
          <a:p>
            <a:pPr marL="0" indent="1588" algn="just">
              <a:buNone/>
            </a:pPr>
            <a:endParaRPr lang="en-US" sz="2000" dirty="0" smtClean="0"/>
          </a:p>
          <a:p>
            <a:pPr marL="0" indent="1588">
              <a:buNone/>
            </a:pPr>
            <a:endParaRPr lang="id-ID" sz="2400" b="1" dirty="0" smtClean="0"/>
          </a:p>
          <a:p>
            <a:pPr marL="531813" indent="1588">
              <a:buNone/>
            </a:pPr>
            <a:endParaRPr lang="en-US" sz="2400" b="1" dirty="0" smtClean="0"/>
          </a:p>
          <a:p>
            <a:pPr marL="531813" indent="1588"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7646" y="59053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2.2</a:t>
            </a:r>
            <a:r>
              <a:rPr lang="id-ID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357826"/>
            <a:ext cx="192882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(</a:t>
            </a:r>
            <a:r>
              <a:rPr lang="en-US" dirty="0" smtClean="0"/>
              <a:t>Ferris</a:t>
            </a:r>
            <a:r>
              <a:rPr lang="id-ID" dirty="0" smtClean="0"/>
              <a:t>,</a:t>
            </a:r>
            <a:r>
              <a:rPr lang="en-US" dirty="0" smtClean="0"/>
              <a:t>1994)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2500306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</a:t>
            </a:r>
            <a:r>
              <a:rPr lang="en-US" dirty="0" err="1" smtClean="0"/>
              <a:t>assives</a:t>
            </a:r>
            <a:r>
              <a:rPr lang="en-US" dirty="0" smtClean="0"/>
              <a:t>, nominalizations, relative clauses, adverbial clauses, and sentence conjuncts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5372114"/>
            <a:ext cx="214314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(Russell, 2014)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2285992"/>
            <a:ext cx="207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Students from </a:t>
            </a:r>
            <a:r>
              <a:rPr lang="en-US" dirty="0" smtClean="0"/>
              <a:t>China, Japan,</a:t>
            </a:r>
            <a:endParaRPr lang="id-ID" dirty="0" smtClean="0"/>
          </a:p>
          <a:p>
            <a:pPr algn="ctr"/>
            <a:r>
              <a:rPr lang="en-US" dirty="0" smtClean="0"/>
              <a:t>and Korea used necessity and obligation modals (</a:t>
            </a:r>
            <a:r>
              <a:rPr lang="en-US" i="1" dirty="0" smtClean="0"/>
              <a:t>must, should, ought to, have to, and need</a:t>
            </a:r>
            <a:r>
              <a:rPr lang="en-US" dirty="0" smtClean="0"/>
              <a:t> </a:t>
            </a:r>
            <a:r>
              <a:rPr lang="en-US" i="1" dirty="0" smtClean="0"/>
              <a:t>(to)</a:t>
            </a:r>
            <a:r>
              <a:rPr lang="id-ID" i="1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48042" y="5357826"/>
            <a:ext cx="199074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(</a:t>
            </a:r>
            <a:r>
              <a:rPr lang="en-US" dirty="0" err="1" smtClean="0"/>
              <a:t>Hinkel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id-ID" dirty="0" smtClean="0"/>
              <a:t>2009)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1900226"/>
            <a:ext cx="2071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Modals (</a:t>
            </a:r>
            <a:r>
              <a:rPr lang="id-ID" i="1" dirty="0" smtClean="0"/>
              <a:t>Would</a:t>
            </a:r>
            <a:r>
              <a:rPr lang="id-ID" dirty="0" smtClean="0"/>
              <a:t>), verbs, adverbs, adjectives, clausal, phrasal, perfect aspects, passive voice, reduced adjective clauses, it-cleft, and type/token ratio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 animBg="1"/>
      <p:bldP spid="9" grpId="0" animBg="1"/>
      <p:bldP spid="12" grpId="0"/>
      <p:bldP spid="14" grpId="0" animBg="1"/>
      <p:bldP spid="15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576064"/>
          </a:xfrm>
        </p:spPr>
        <p:txBody>
          <a:bodyPr>
            <a:normAutofit fontScale="90000"/>
          </a:bodyPr>
          <a:lstStyle/>
          <a:p>
            <a:pPr marL="631825" indent="-631825"/>
            <a:r>
              <a:rPr lang="en-US" sz="2700" dirty="0" smtClean="0">
                <a:solidFill>
                  <a:srgbClr val="000000"/>
                </a:solidFill>
                <a:latin typeface="Verdana"/>
                <a:cs typeface="Verdana"/>
              </a:rPr>
              <a:t>2.3 </a:t>
            </a:r>
            <a:r>
              <a:rPr lang="id-ID" sz="2700" u="sng" dirty="0">
                <a:solidFill>
                  <a:srgbClr val="000000"/>
                </a:solidFill>
                <a:latin typeface="Verdana"/>
                <a:cs typeface="Verdana"/>
              </a:rPr>
              <a:t>Linguistic </a:t>
            </a:r>
            <a:r>
              <a:rPr lang="id-ID" sz="2700" u="sng" dirty="0" smtClean="0">
                <a:solidFill>
                  <a:srgbClr val="000000"/>
                </a:solidFill>
                <a:latin typeface="Verdana"/>
                <a:cs typeface="Verdana"/>
              </a:rPr>
              <a:t>features </a:t>
            </a:r>
            <a:r>
              <a:rPr lang="id-ID" sz="2700" u="sng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id-ID" sz="2700" u="sng" dirty="0" smtClean="0">
                <a:solidFill>
                  <a:srgbClr val="000000"/>
                </a:solidFill>
                <a:latin typeface="Verdana"/>
                <a:cs typeface="Verdana"/>
              </a:rPr>
              <a:t>ssessment </a:t>
            </a:r>
            <a:r>
              <a:rPr lang="id-ID" sz="2700" u="sng" dirty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lang="id-ID" sz="2700" u="sng" dirty="0" smtClean="0">
                <a:solidFill>
                  <a:srgbClr val="000000"/>
                </a:solidFill>
                <a:latin typeface="Verdana"/>
                <a:cs typeface="Verdana"/>
              </a:rPr>
              <a:t>English a</a:t>
            </a:r>
            <a:r>
              <a:rPr lang="id-ID" sz="2700" u="sng" dirty="0" smtClean="0">
                <a:solidFill>
                  <a:srgbClr val="000000"/>
                </a:solidFill>
                <a:latin typeface="Verdana"/>
                <a:cs typeface="Verdana"/>
              </a:rPr>
              <a:t>cademic writing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04785007"/>
              </p:ext>
            </p:extLst>
          </p:nvPr>
        </p:nvGraphicFramePr>
        <p:xfrm>
          <a:off x="539552" y="730884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609329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(</a:t>
            </a:r>
            <a:r>
              <a:rPr lang="en-US" sz="1600" dirty="0" smtClean="0"/>
              <a:t>Fang, 2004, p. 337)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3212976"/>
            <a:ext cx="8071812" cy="1021556"/>
          </a:xfrm>
          <a:prstGeom prst="wedgeRoundRectCallout">
            <a:avLst>
              <a:gd name="adj1" fmla="val -43010"/>
              <a:gd name="adj2" fmla="val 105020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Lexical density calculation : </a:t>
            </a:r>
          </a:p>
          <a:p>
            <a:r>
              <a:rPr lang="en-US" dirty="0" smtClean="0"/>
              <a:t>1) as </a:t>
            </a:r>
            <a:r>
              <a:rPr lang="en-US" dirty="0"/>
              <a:t>the </a:t>
            </a:r>
            <a:r>
              <a:rPr lang="en-US" b="1" dirty="0"/>
              <a:t>number of content words </a:t>
            </a:r>
            <a:r>
              <a:rPr lang="en-US" dirty="0"/>
              <a:t>per non embedded </a:t>
            </a:r>
            <a:r>
              <a:rPr lang="en-US" dirty="0" smtClean="0"/>
              <a:t>clause or</a:t>
            </a:r>
            <a:endParaRPr lang="en-US" dirty="0"/>
          </a:p>
          <a:p>
            <a:r>
              <a:rPr lang="en-US" dirty="0" smtClean="0"/>
              <a:t>2) as </a:t>
            </a:r>
            <a:r>
              <a:rPr lang="en-US" dirty="0"/>
              <a:t>the </a:t>
            </a:r>
            <a:r>
              <a:rPr lang="en-US" b="1" dirty="0"/>
              <a:t>percentage of content words </a:t>
            </a:r>
            <a:r>
              <a:rPr lang="en-US" dirty="0"/>
              <a:t>over total running words</a:t>
            </a:r>
          </a:p>
        </p:txBody>
      </p:sp>
      <p:pic>
        <p:nvPicPr>
          <p:cNvPr id="14" name="Picture 13" descr="downloa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350392" cy="13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77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334764-498A-7745-A876-84A9B72C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78334764-498A-7745-A876-84A9B72C5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736D18-8BDE-5B47-ADCE-216D72091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86736D18-8BDE-5B47-ADCE-216D72091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6E9FD1-692A-0140-8D72-F5055A56C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516E9FD1-692A-0140-8D72-F5055A56C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2F8720-D22A-C34A-AC1C-694E0F49C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232F8720-D22A-C34A-AC1C-694E0F49C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1AC6E2-48E5-E048-8C76-8EEB3BCC3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5D1AC6E2-48E5-E048-8C76-8EEB3BCC3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11F099-BC99-BF4E-B456-D46D83B6D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CE11F099-BC99-BF4E-B456-D46D83B6D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D6C514-6A9E-5A48-96E5-09F3A0B16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graphicEl>
                                              <a:dgm id="{46D6C514-6A9E-5A48-96E5-09F3A0B16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9329CDD-6714-D04B-9E8E-DBF20BE3C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dgm id="{49329CDD-6714-D04B-9E8E-DBF20BE3C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A25381-25AE-D74C-A77B-DA2F0842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C3A25381-25AE-D74C-A77B-DA2F08420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AD0D74-07E4-384D-8C7E-6151A1AC1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CCAD0D74-07E4-384D-8C7E-6151A1AC1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E1EE9F-9733-F84A-8320-B9FA82DC0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7EE1EE9F-9733-F84A-8320-B9FA82DC0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609F84-35DB-DB4D-BE94-14B627FFF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>
                                            <p:graphicEl>
                                              <a:dgm id="{44609F84-35DB-DB4D-BE94-14B627FFF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03B55E-D8B4-2344-8028-9AC04F61F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A203B55E-D8B4-2344-8028-9AC04F61F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319AC6-27F1-7C4B-B8A5-767672C6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6D319AC6-27F1-7C4B-B8A5-767672C62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DF7F41-FA13-F14F-8651-705220147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7BDF7F41-FA13-F14F-8651-705220147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017696-9C8A-4247-A8E5-F6267D647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">
                                            <p:graphicEl>
                                              <a:dgm id="{84017696-9C8A-4247-A8E5-F6267D647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A542A3-AF72-2449-B46A-73AB159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">
                                            <p:graphicEl>
                                              <a:dgm id="{F3A542A3-AF72-2449-B46A-73AB159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CEE603-334C-F343-98A2-6A9103DBD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4ACEE603-334C-F343-98A2-6A9103DBD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068F3D-829C-8F47-862A-CB8205CE9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">
                                            <p:graphicEl>
                                              <a:dgm id="{B5068F3D-829C-8F47-862A-CB8205CE9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96133-F879-4945-B61D-F7CFB273A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">
                                            <p:graphicEl>
                                              <a:dgm id="{50396133-F879-4945-B61D-F7CFB273A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CB7CD6-9949-E849-A1E3-9129EE66A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08CB7CD6-9949-E849-A1E3-9129EE66A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earch design.png"/>
          <p:cNvPicPr>
            <a:picLocks noChangeAspect="1"/>
          </p:cNvPicPr>
          <p:nvPr/>
        </p:nvPicPr>
        <p:blipFill>
          <a:blip r:embed="rId2">
            <a:lum bright="98000" contrast="86000"/>
          </a:blip>
          <a:stretch>
            <a:fillRect/>
          </a:stretch>
        </p:blipFill>
        <p:spPr>
          <a:xfrm>
            <a:off x="4929190" y="3571876"/>
            <a:ext cx="3786214" cy="2357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/>
              <a:t>3</a:t>
            </a:r>
            <a:r>
              <a:rPr lang="id-ID" sz="2800" dirty="0" smtClean="0"/>
              <a:t>. Research Design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143932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dirty="0" smtClean="0"/>
              <a:t>3.1 </a:t>
            </a:r>
            <a:r>
              <a:rPr lang="id-ID" sz="2400" dirty="0"/>
              <a:t>Data collection </a:t>
            </a:r>
            <a:r>
              <a:rPr lang="id-ID" sz="2400" dirty="0" smtClean="0"/>
              <a:t>procedures</a:t>
            </a:r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3.2 </a:t>
            </a:r>
            <a:r>
              <a:rPr lang="id-ID" sz="2400" dirty="0" smtClean="0"/>
              <a:t>Data analysis technique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4786346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Autofit/>
          </a:bodyPr>
          <a:lstStyle/>
          <a:p>
            <a:r>
              <a:rPr lang="id-ID" sz="2400" u="sng" dirty="0" smtClean="0"/>
              <a:t>3.1 </a:t>
            </a:r>
            <a:r>
              <a:rPr lang="id-ID" sz="2400" u="sng" dirty="0" smtClean="0"/>
              <a:t>Data collection procedures</a:t>
            </a:r>
            <a:endParaRPr lang="en-US" sz="2400" u="sng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49657"/>
              </p:ext>
            </p:extLst>
          </p:nvPr>
        </p:nvGraphicFramePr>
        <p:xfrm>
          <a:off x="1338484" y="1428736"/>
          <a:ext cx="621510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700808"/>
            <a:ext cx="8460432" cy="2247424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dirty="0" smtClean="0"/>
              <a:t>Seven </a:t>
            </a:r>
            <a:r>
              <a:rPr lang="id-ID" dirty="0"/>
              <a:t>graduate students enrolled in master programs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dirty="0"/>
              <a:t>Social Sciences faculty at three major universities in Hungary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dirty="0"/>
              <a:t>Master programs: International Relations, Social Integration, and Regional and Environmental Economics</a:t>
            </a:r>
            <a:endParaRPr lang="id-ID" dirty="0"/>
          </a:p>
          <a:p>
            <a:pPr marL="342900" indent="-342900" algn="just">
              <a:buFont typeface="+mj-lt"/>
              <a:buAutoNum type="arabicParenR"/>
            </a:pPr>
            <a:r>
              <a:rPr lang="id-ID" dirty="0"/>
              <a:t>Three higher proficiency level students (C1</a:t>
            </a:r>
            <a:r>
              <a:rPr lang="en-US" dirty="0"/>
              <a:t>; </a:t>
            </a:r>
            <a:r>
              <a:rPr lang="id-ID" dirty="0"/>
              <a:t>7.0 -7.5)</a:t>
            </a:r>
            <a:r>
              <a:rPr lang="en-US" dirty="0"/>
              <a:t> and four lower proficiency level students (B2</a:t>
            </a:r>
            <a:r>
              <a:rPr lang="id-ID" dirty="0"/>
              <a:t> ; 6.0 - 6.5)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8E1FF3-9A69-4358-B14E-A6AD33DE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78E1FF3-9A69-4358-B14E-A6AD33DE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F01B50-6493-4F72-9580-F6CF4E03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9F01B50-6493-4F72-9580-F6CF4E039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EF1999-DE06-4011-B80A-39E00BACC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CEF1999-DE06-4011-B80A-39E00BACC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18F358-9D6C-4FBD-A75F-06AFEAD71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A18F358-9D6C-4FBD-A75F-06AFEAD71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6EB650-8ABF-4E1D-ACFB-C0AE27A5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06EB650-8ABF-4E1D-ACFB-C0AE27A53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3B3EB8-2C6A-4318-BFFC-7DE46443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E3B3EB8-2C6A-4318-BFFC-7DE464439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E9D09A-7AB9-43C9-ADF6-C708B83C2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0E9D09A-7AB9-43C9-ADF6-C708B83C2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2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Online Real Estate PowerPoint Templates</Template>
  <TotalTime>2350</TotalTime>
  <Words>1777</Words>
  <Application>Microsoft Macintosh PowerPoint</Application>
  <PresentationFormat>On-screen Show (4:3)</PresentationFormat>
  <Paragraphs>510</Paragraphs>
  <Slides>22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Aspect</vt:lpstr>
      <vt:lpstr>Linguistic Features of Indonesian Graduate Students’ L2 English Academic Texts:  A Comparative Study</vt:lpstr>
      <vt:lpstr>Outline</vt:lpstr>
      <vt:lpstr>1. Introduction</vt:lpstr>
      <vt:lpstr>1.2 Aims and research questions</vt:lpstr>
      <vt:lpstr>2. Literature Review</vt:lpstr>
      <vt:lpstr>PowerPoint Presentation</vt:lpstr>
      <vt:lpstr>2.3 Linguistic features assessment in English academic writing</vt:lpstr>
      <vt:lpstr>3. Research Design</vt:lpstr>
      <vt:lpstr>3.1 Data collection procedures</vt:lpstr>
      <vt:lpstr>3.2 Data analysis technique</vt:lpstr>
      <vt:lpstr>PowerPoint Presentation</vt:lpstr>
      <vt:lpstr>3. Results and Discussion</vt:lpstr>
      <vt:lpstr>PowerPoint Presentation</vt:lpstr>
      <vt:lpstr>PowerPoint Presentation</vt:lpstr>
      <vt:lpstr>Information density comparison between C1 and B2 level students</vt:lpstr>
      <vt:lpstr>PowerPoint Presentation</vt:lpstr>
      <vt:lpstr>Q2 : Independent Sample Test – Abstraction between Indonesians’ C1 and B2 English level students </vt:lpstr>
      <vt:lpstr>PowerPoint Presentation</vt:lpstr>
      <vt:lpstr>4. CONCLUSION AND FUTURE DIRECTIONS</vt:lpstr>
      <vt:lpstr>FUTURE DIRECTIONS</vt:lpstr>
      <vt:lpstr>6. References</vt:lpstr>
      <vt:lpstr>THANK YOU VERY MUCH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DEDY</dc:creator>
  <cp:lastModifiedBy>user</cp:lastModifiedBy>
  <cp:revision>200</cp:revision>
  <dcterms:created xsi:type="dcterms:W3CDTF">2021-01-24T00:10:13Z</dcterms:created>
  <dcterms:modified xsi:type="dcterms:W3CDTF">2021-04-20T03:04:08Z</dcterms:modified>
</cp:coreProperties>
</file>