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D49A8-42BE-412C-9604-8F53CCA5F14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BEC419-91BC-4954-9A92-F48BE224A6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357167"/>
            <a:ext cx="5857916" cy="128588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Part of Speech</a:t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(Kelas Kata)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215370" cy="4643470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 9 jenis kata dalam bahasa Inggris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Verb (kata kerja)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Noun (kata benda)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Adjective (kata sifat)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Adverb (Kata keterangan)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Pronoun (kata ganti)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Preposition (kata depan)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Conjunction (kata penghubung)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Interjection (kata seru)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Determiner (kata sandanng)</a:t>
            </a:r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Verb: </a:t>
            </a:r>
            <a:r>
              <a:rPr lang="id-ID" sz="3200" i="1" dirty="0" smtClean="0">
                <a:latin typeface="Times New Roman" pitchFamily="18" charset="0"/>
                <a:cs typeface="Times New Roman" pitchFamily="18" charset="0"/>
              </a:rPr>
              <a:t>eat, drink, sleep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	Contoh:  I eat three times a day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Noun : </a:t>
            </a:r>
            <a:r>
              <a:rPr lang="id-ID" sz="3200" i="1" dirty="0" smtClean="0">
                <a:latin typeface="Times New Roman" pitchFamily="18" charset="0"/>
                <a:cs typeface="Times New Roman" pitchFamily="18" charset="0"/>
              </a:rPr>
              <a:t>table, television, CD, book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Contoh: My television is old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Adjective : </a:t>
            </a:r>
            <a:r>
              <a:rPr lang="id-ID" sz="3200" i="1" dirty="0" smtClean="0">
                <a:latin typeface="Times New Roman" pitchFamily="18" charset="0"/>
                <a:cs typeface="Times New Roman" pitchFamily="18" charset="0"/>
              </a:rPr>
              <a:t>Beautiful, greate, handsome, small</a:t>
            </a:r>
          </a:p>
          <a:p>
            <a:pPr>
              <a:buFont typeface="Arial" pitchFamily="34" charset="0"/>
              <a:buChar char="•"/>
            </a:pP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Contoh: My girlfriend is beautiful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Adverb : </a:t>
            </a:r>
            <a:r>
              <a:rPr lang="id-ID" sz="3200" i="1" dirty="0" smtClean="0">
                <a:latin typeface="Times New Roman" pitchFamily="18" charset="0"/>
                <a:cs typeface="Times New Roman" pitchFamily="18" charset="0"/>
              </a:rPr>
              <a:t>well, fast, very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Contoh: I can speak english well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Pronoun: </a:t>
            </a:r>
            <a:r>
              <a:rPr lang="id-ID" sz="3200" i="1" dirty="0" smtClean="0">
                <a:latin typeface="Times New Roman" pitchFamily="18" charset="0"/>
                <a:cs typeface="Times New Roman" pitchFamily="18" charset="0"/>
              </a:rPr>
              <a:t>I, You, They, We</a:t>
            </a:r>
          </a:p>
          <a:p>
            <a:pPr>
              <a:buFont typeface="Arial" pitchFamily="34" charset="0"/>
              <a:buChar char="•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Contoh:  My name is David. I am 22 years old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57216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Preposition: </a:t>
            </a:r>
            <a:r>
              <a:rPr lang="id-ID" sz="5400" i="1" baseline="-25000" dirty="0" smtClean="0">
                <a:latin typeface="Times New Roman" pitchFamily="18" charset="0"/>
                <a:cs typeface="Times New Roman" pitchFamily="18" charset="0"/>
              </a:rPr>
              <a:t>in, on, at, before, after</a:t>
            </a:r>
          </a:p>
          <a:p>
            <a:pPr>
              <a:buNone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	Contoh:  We get up in the morning</a:t>
            </a:r>
          </a:p>
          <a:p>
            <a:pPr>
              <a:buFont typeface="Wingdings" pitchFamily="2" charset="2"/>
              <a:buChar char="§"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Conjunction:  </a:t>
            </a:r>
            <a:r>
              <a:rPr lang="id-ID" sz="5400" i="1" baseline="-25000" dirty="0" smtClean="0">
                <a:latin typeface="Times New Roman" pitchFamily="18" charset="0"/>
                <a:cs typeface="Times New Roman" pitchFamily="18" charset="0"/>
              </a:rPr>
              <a:t>and, or, but, when.</a:t>
            </a:r>
          </a:p>
          <a:p>
            <a:pPr>
              <a:buNone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	Contoh:  She is beautiful and smart.</a:t>
            </a:r>
          </a:p>
          <a:p>
            <a:pPr>
              <a:buFont typeface="Wingdings" pitchFamily="2" charset="2"/>
              <a:buChar char="§"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Interjection:  </a:t>
            </a:r>
            <a:r>
              <a:rPr lang="id-ID" sz="5400" i="1" baseline="-25000" dirty="0" smtClean="0">
                <a:latin typeface="Times New Roman" pitchFamily="18" charset="0"/>
                <a:cs typeface="Times New Roman" pitchFamily="18" charset="0"/>
              </a:rPr>
              <a:t>Oh dear!, ssh!, ouch!, hey!, oh no!</a:t>
            </a:r>
          </a:p>
          <a:p>
            <a:pPr>
              <a:buNone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	Contoh:  Oh no! I do not bring my wallet today</a:t>
            </a:r>
          </a:p>
          <a:p>
            <a:pPr>
              <a:buFont typeface="Wingdings" pitchFamily="2" charset="2"/>
              <a:buChar char="§"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Determiner:  </a:t>
            </a:r>
            <a:r>
              <a:rPr lang="id-ID" sz="5400" i="1" baseline="-25000" dirty="0" smtClean="0">
                <a:latin typeface="Times New Roman" pitchFamily="18" charset="0"/>
                <a:cs typeface="Times New Roman" pitchFamily="18" charset="0"/>
              </a:rPr>
              <a:t>a, an, the, this, that, this, those</a:t>
            </a:r>
          </a:p>
          <a:p>
            <a:pPr>
              <a:buNone/>
            </a:pPr>
            <a:r>
              <a:rPr lang="id-ID" sz="5400" baseline="-25000" dirty="0" smtClean="0">
                <a:latin typeface="Times New Roman" pitchFamily="18" charset="0"/>
                <a:cs typeface="Times New Roman" pitchFamily="18" charset="0"/>
              </a:rPr>
              <a:t>	Contoh:  This is a picture of an elephant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Batik for the world: 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President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Susilo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Bambang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Yudhoyono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(right) receives a visit from Indonesia Batik Foundation chairman (YBI)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Jultin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Ginandjar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Kartasasmita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(second right) and YBI advisory board member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Doddy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Soepardi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at the Presidential Office in Jakarta on Tuesday. The visit was part of the plan to organize the World Batik Summit, slated to be held in Jakarta on Sept. 28. (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Widodo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Jusuf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Motorists drive through a mist of smoke on Jl. </a:t>
            </a:r>
            <a:r>
              <a:rPr lang="en-US" sz="3200" dirty="0" err="1" smtClean="0"/>
              <a:t>Jenderal</a:t>
            </a:r>
            <a:r>
              <a:rPr lang="en-US" sz="3200" dirty="0" smtClean="0"/>
              <a:t> </a:t>
            </a:r>
            <a:r>
              <a:rPr lang="en-US" sz="3200" dirty="0" err="1" smtClean="0"/>
              <a:t>Sudirman</a:t>
            </a:r>
            <a:r>
              <a:rPr lang="en-US" sz="3200" dirty="0" smtClean="0"/>
              <a:t> in East </a:t>
            </a:r>
            <a:r>
              <a:rPr lang="en-US" sz="3200" dirty="0" err="1" smtClean="0"/>
              <a:t>Kotawaringin</a:t>
            </a:r>
            <a:r>
              <a:rPr lang="en-US" sz="3200" dirty="0" smtClean="0"/>
              <a:t> regency, Central Kalimantan, on Wednesday. Smoke produced by forest fires in the area has been disrupting local activities over the past few days as vision has been severely limited. (</a:t>
            </a:r>
            <a:r>
              <a:rPr lang="en-US" sz="3200" dirty="0" err="1" smtClean="0"/>
              <a:t>Antara</a:t>
            </a:r>
            <a:r>
              <a:rPr lang="en-US" sz="3200" dirty="0" smtClean="0"/>
              <a:t>/</a:t>
            </a:r>
            <a:r>
              <a:rPr lang="en-US" sz="3200" dirty="0" err="1" smtClean="0"/>
              <a:t>Untung</a:t>
            </a:r>
            <a:r>
              <a:rPr lang="en-US" sz="3200" dirty="0" smtClean="0"/>
              <a:t> </a:t>
            </a:r>
            <a:r>
              <a:rPr lang="en-US" sz="3200" dirty="0" err="1" smtClean="0"/>
              <a:t>Setiawan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/>
          <a:lstStyle/>
          <a:p>
            <a:pPr algn="just"/>
            <a:r>
              <a:rPr lang="id-ID" dirty="0" smtClean="0"/>
              <a:t>Everybody likes to have friends. But, friendships don’t  just happen. You have to work at them. There are no rules about how many friends a person should have. Some girls have many, some a few and others, only one. Some friends you have throughout life and others come and go as your interest and experience change. </a:t>
            </a:r>
          </a:p>
          <a:p>
            <a:pPr algn="just"/>
            <a:r>
              <a:rPr lang="id-ID" dirty="0" smtClean="0"/>
              <a:t>If you are happy with yourself, you usually find it easier to make and keep friends. Being friendly, upbeat, enthusiastic, and thoughtful are helpful, too. Your girl scout troop is a good place to make friends. You can also make friends by joining a club, sports team , or other group at school or in your neighborhood.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335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Part of Speech (Kelas Kata)</vt:lpstr>
      <vt:lpstr>Slide 2</vt:lpstr>
      <vt:lpstr>Slide 3</vt:lpstr>
      <vt:lpstr>Slide 4</vt:lpstr>
      <vt:lpstr>Slide 5</vt:lpstr>
      <vt:lpstr>Slide 6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of Speech (Kelas kata)</dc:title>
  <dc:creator>Windows XP</dc:creator>
  <cp:lastModifiedBy>Windows XP</cp:lastModifiedBy>
  <cp:revision>8</cp:revision>
  <dcterms:created xsi:type="dcterms:W3CDTF">2011-09-28T16:21:10Z</dcterms:created>
  <dcterms:modified xsi:type="dcterms:W3CDTF">2011-10-06T01:06:53Z</dcterms:modified>
</cp:coreProperties>
</file>