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715000" type="screen16x1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80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gTnkkdpeXqebid8xEa2LHPpfufT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91" d="100"/>
          <a:sy n="91" d="100"/>
        </p:scale>
        <p:origin x="-1504" y="-9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6" Type="http://customschemas.google.com/relationships/presentationmetadata" Target="metadata"/><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d-ID"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693744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168" name="Google Shape;168;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d-ID"/>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1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p1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1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1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1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p1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1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1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p1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2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2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2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2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p2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6" name="Google Shape;296;p2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p2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d-ID"/>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6: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0" name="Google Shape;210;p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6" name="Google Shape;216;p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8"/>
          <p:cNvSpPr/>
          <p:nvPr/>
        </p:nvSpPr>
        <p:spPr>
          <a:xfrm>
            <a:off x="3186953" y="223573"/>
            <a:ext cx="5669280" cy="32502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 name="Google Shape;17;p28"/>
          <p:cNvSpPr/>
          <p:nvPr/>
        </p:nvSpPr>
        <p:spPr>
          <a:xfrm>
            <a:off x="268940" y="223574"/>
            <a:ext cx="182880" cy="3239044"/>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 name="Google Shape;18;p28"/>
          <p:cNvSpPr txBox="1">
            <a:spLocks noGrp="1"/>
          </p:cNvSpPr>
          <p:nvPr>
            <p:ph type="ctrTitle"/>
          </p:nvPr>
        </p:nvSpPr>
        <p:spPr>
          <a:xfrm>
            <a:off x="3200400" y="3507441"/>
            <a:ext cx="5458968" cy="87390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600"/>
              <a:buFont typeface="Century Gothic"/>
              <a:buNone/>
              <a:defRPr sz="4600">
                <a:solidFill>
                  <a:schemeClr val="accent1"/>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8"/>
          <p:cNvSpPr txBox="1">
            <a:spLocks noGrp="1"/>
          </p:cNvSpPr>
          <p:nvPr>
            <p:ph type="subTitle" idx="1"/>
          </p:nvPr>
        </p:nvSpPr>
        <p:spPr>
          <a:xfrm>
            <a:off x="3200400" y="4381500"/>
            <a:ext cx="5458968" cy="51816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600"/>
              <a:buFont typeface="Noto Sans Symbols"/>
              <a:buNone/>
              <a:defRPr sz="1600">
                <a:solidFill>
                  <a:schemeClr val="dk2"/>
                </a:solidFill>
                <a:latin typeface="Century Gothic"/>
                <a:ea typeface="Century Gothic"/>
                <a:cs typeface="Century Gothic"/>
                <a:sym typeface="Century Gothic"/>
              </a:defRPr>
            </a:lvl1pPr>
            <a:lvl2pPr lvl="1" algn="ctr">
              <a:spcBef>
                <a:spcPts val="600"/>
              </a:spcBef>
              <a:spcAft>
                <a:spcPts val="0"/>
              </a:spcAft>
              <a:buSzPts val="1800"/>
              <a:buNone/>
              <a:defRPr>
                <a:solidFill>
                  <a:srgbClr val="888888"/>
                </a:solidFill>
              </a:defRPr>
            </a:lvl2pPr>
            <a:lvl3pPr lvl="2" algn="ctr">
              <a:spcBef>
                <a:spcPts val="600"/>
              </a:spcBef>
              <a:spcAft>
                <a:spcPts val="0"/>
              </a:spcAft>
              <a:buSzPts val="1800"/>
              <a:buNone/>
              <a:defRPr>
                <a:solidFill>
                  <a:srgbClr val="888888"/>
                </a:solidFill>
              </a:defRPr>
            </a:lvl3pPr>
            <a:lvl4pPr lvl="3" algn="ctr">
              <a:spcBef>
                <a:spcPts val="600"/>
              </a:spcBef>
              <a:spcAft>
                <a:spcPts val="0"/>
              </a:spcAft>
              <a:buSzPts val="1800"/>
              <a:buNone/>
              <a:defRPr>
                <a:solidFill>
                  <a:srgbClr val="888888"/>
                </a:solidFill>
              </a:defRPr>
            </a:lvl4pPr>
            <a:lvl5pPr lvl="4" algn="ctr">
              <a:spcBef>
                <a:spcPts val="600"/>
              </a:spcBef>
              <a:spcAft>
                <a:spcPts val="0"/>
              </a:spcAft>
              <a:buSzPts val="1800"/>
              <a:buNone/>
              <a:defRPr>
                <a:solidFill>
                  <a:srgbClr val="888888"/>
                </a:solidFill>
              </a:defRPr>
            </a:lvl5pPr>
            <a:lvl6pPr lvl="5" algn="ctr">
              <a:spcBef>
                <a:spcPts val="360"/>
              </a:spcBef>
              <a:spcAft>
                <a:spcPts val="0"/>
              </a:spcAft>
              <a:buSzPts val="1800"/>
              <a:buNone/>
              <a:defRPr>
                <a:solidFill>
                  <a:srgbClr val="888888"/>
                </a:solidFill>
              </a:defRPr>
            </a:lvl6pPr>
            <a:lvl7pPr lvl="6" algn="ctr">
              <a:spcBef>
                <a:spcPts val="360"/>
              </a:spcBef>
              <a:spcAft>
                <a:spcPts val="0"/>
              </a:spcAft>
              <a:buSzPts val="1800"/>
              <a:buNone/>
              <a:defRPr>
                <a:solidFill>
                  <a:srgbClr val="888888"/>
                </a:solidFill>
              </a:defRPr>
            </a:lvl7pPr>
            <a:lvl8pPr lvl="7" algn="ctr">
              <a:spcBef>
                <a:spcPts val="360"/>
              </a:spcBef>
              <a:spcAft>
                <a:spcPts val="0"/>
              </a:spcAft>
              <a:buSzPts val="1800"/>
              <a:buNone/>
              <a:defRPr>
                <a:solidFill>
                  <a:srgbClr val="888888"/>
                </a:solidFill>
              </a:defRPr>
            </a:lvl8pPr>
            <a:lvl9pPr lvl="8" algn="ctr">
              <a:spcBef>
                <a:spcPts val="360"/>
              </a:spcBef>
              <a:spcAft>
                <a:spcPts val="0"/>
              </a:spcAft>
              <a:buSzPts val="1800"/>
              <a:buNone/>
              <a:defRPr>
                <a:solidFill>
                  <a:srgbClr val="888888"/>
                </a:solidFill>
              </a:defRPr>
            </a:lvl9pPr>
          </a:lstStyle>
          <a:p>
            <a:endParaRPr/>
          </a:p>
        </p:txBody>
      </p:sp>
      <p:sp>
        <p:nvSpPr>
          <p:cNvPr id="20" name="Google Shape;20;p28"/>
          <p:cNvSpPr txBox="1">
            <a:spLocks noGrp="1"/>
          </p:cNvSpPr>
          <p:nvPr>
            <p:ph type="dt" idx="10"/>
          </p:nvPr>
        </p:nvSpPr>
        <p:spPr>
          <a:xfrm>
            <a:off x="3276600" y="325438"/>
            <a:ext cx="5504688"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2200" b="0">
                <a:solidFill>
                  <a:schemeClr val="lt1"/>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8"/>
          <p:cNvSpPr txBox="1">
            <a:spLocks noGrp="1"/>
          </p:cNvSpPr>
          <p:nvPr>
            <p:ph type="ftr" idx="11"/>
          </p:nvPr>
        </p:nvSpPr>
        <p:spPr>
          <a:xfrm>
            <a:off x="3218688" y="5296959"/>
            <a:ext cx="4736592"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sz="1100" b="1">
                <a:solidFill>
                  <a:srgbClr val="848484"/>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8"/>
          <p:cNvSpPr txBox="1">
            <a:spLocks noGrp="1"/>
          </p:cNvSpPr>
          <p:nvPr>
            <p:ph type="sldNum" idx="12"/>
          </p:nvPr>
        </p:nvSpPr>
        <p:spPr>
          <a:xfrm>
            <a:off x="8256494" y="5296959"/>
            <a:ext cx="685800"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00" b="1" i="0" u="none" strike="noStrike" cap="none">
                <a:solidFill>
                  <a:srgbClr val="848484"/>
                </a:solidFill>
                <a:latin typeface="Century Gothic"/>
                <a:ea typeface="Century Gothic"/>
                <a:cs typeface="Century Gothic"/>
                <a:sym typeface="Century Gothic"/>
              </a:defRPr>
            </a:lvl1pPr>
            <a:lvl2pPr marL="0" lvl="1" indent="0" algn="r">
              <a:spcBef>
                <a:spcPts val="0"/>
              </a:spcBef>
              <a:buNone/>
              <a:defRPr sz="1100" b="1" i="0" u="none" strike="noStrike" cap="none">
                <a:solidFill>
                  <a:srgbClr val="848484"/>
                </a:solidFill>
                <a:latin typeface="Century Gothic"/>
                <a:ea typeface="Century Gothic"/>
                <a:cs typeface="Century Gothic"/>
                <a:sym typeface="Century Gothic"/>
              </a:defRPr>
            </a:lvl2pPr>
            <a:lvl3pPr marL="0" lvl="2" indent="0" algn="r">
              <a:spcBef>
                <a:spcPts val="0"/>
              </a:spcBef>
              <a:buNone/>
              <a:defRPr sz="1100" b="1" i="0" u="none" strike="noStrike" cap="none">
                <a:solidFill>
                  <a:srgbClr val="848484"/>
                </a:solidFill>
                <a:latin typeface="Century Gothic"/>
                <a:ea typeface="Century Gothic"/>
                <a:cs typeface="Century Gothic"/>
                <a:sym typeface="Century Gothic"/>
              </a:defRPr>
            </a:lvl3pPr>
            <a:lvl4pPr marL="0" lvl="3" indent="0" algn="r">
              <a:spcBef>
                <a:spcPts val="0"/>
              </a:spcBef>
              <a:buNone/>
              <a:defRPr sz="1100" b="1" i="0" u="none" strike="noStrike" cap="none">
                <a:solidFill>
                  <a:srgbClr val="848484"/>
                </a:solidFill>
                <a:latin typeface="Century Gothic"/>
                <a:ea typeface="Century Gothic"/>
                <a:cs typeface="Century Gothic"/>
                <a:sym typeface="Century Gothic"/>
              </a:defRPr>
            </a:lvl4pPr>
            <a:lvl5pPr marL="0" lvl="4" indent="0" algn="r">
              <a:spcBef>
                <a:spcPts val="0"/>
              </a:spcBef>
              <a:buNone/>
              <a:defRPr sz="1100" b="1" i="0" u="none" strike="noStrike" cap="none">
                <a:solidFill>
                  <a:srgbClr val="848484"/>
                </a:solidFill>
                <a:latin typeface="Century Gothic"/>
                <a:ea typeface="Century Gothic"/>
                <a:cs typeface="Century Gothic"/>
                <a:sym typeface="Century Gothic"/>
              </a:defRPr>
            </a:lvl5pPr>
            <a:lvl6pPr marL="0" lvl="5" indent="0" algn="r">
              <a:spcBef>
                <a:spcPts val="0"/>
              </a:spcBef>
              <a:buNone/>
              <a:defRPr sz="1100" b="1" i="0" u="none" strike="noStrike" cap="none">
                <a:solidFill>
                  <a:srgbClr val="848484"/>
                </a:solidFill>
                <a:latin typeface="Century Gothic"/>
                <a:ea typeface="Century Gothic"/>
                <a:cs typeface="Century Gothic"/>
                <a:sym typeface="Century Gothic"/>
              </a:defRPr>
            </a:lvl6pPr>
            <a:lvl7pPr marL="0" lvl="6" indent="0" algn="r">
              <a:spcBef>
                <a:spcPts val="0"/>
              </a:spcBef>
              <a:buNone/>
              <a:defRPr sz="1100" b="1" i="0" u="none" strike="noStrike" cap="none">
                <a:solidFill>
                  <a:srgbClr val="848484"/>
                </a:solidFill>
                <a:latin typeface="Century Gothic"/>
                <a:ea typeface="Century Gothic"/>
                <a:cs typeface="Century Gothic"/>
                <a:sym typeface="Century Gothic"/>
              </a:defRPr>
            </a:lvl7pPr>
            <a:lvl8pPr marL="0" lvl="7" indent="0" algn="r">
              <a:spcBef>
                <a:spcPts val="0"/>
              </a:spcBef>
              <a:buNone/>
              <a:defRPr sz="1100" b="1" i="0" u="none" strike="noStrike" cap="none">
                <a:solidFill>
                  <a:srgbClr val="848484"/>
                </a:solidFill>
                <a:latin typeface="Century Gothic"/>
                <a:ea typeface="Century Gothic"/>
                <a:cs typeface="Century Gothic"/>
                <a:sym typeface="Century Gothic"/>
              </a:defRPr>
            </a:lvl8pPr>
            <a:lvl9pPr marL="0" lvl="8" indent="0" algn="r">
              <a:spcBef>
                <a:spcPts val="0"/>
              </a:spcBef>
              <a:buNone/>
              <a:defRPr sz="1100" b="1" i="0" u="none" strike="noStrike" cap="none">
                <a:solidFill>
                  <a:srgbClr val="848484"/>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 Content">
  <p:cSld name="3 Content">
    <p:spTree>
      <p:nvGrpSpPr>
        <p:cNvPr id="1" name="Shape 86"/>
        <p:cNvGrpSpPr/>
        <p:nvPr/>
      </p:nvGrpSpPr>
      <p:grpSpPr>
        <a:xfrm>
          <a:off x="0" y="0"/>
          <a:ext cx="0" cy="0"/>
          <a:chOff x="0" y="0"/>
          <a:chExt cx="0" cy="0"/>
        </a:xfrm>
      </p:grpSpPr>
      <p:sp>
        <p:nvSpPr>
          <p:cNvPr id="87" name="Google Shape;87;p37"/>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88" name="Google Shape;88;p37"/>
          <p:cNvSpPr txBox="1">
            <a:spLocks noGrp="1"/>
          </p:cNvSpPr>
          <p:nvPr>
            <p:ph type="title"/>
          </p:nvPr>
        </p:nvSpPr>
        <p:spPr>
          <a:xfrm>
            <a:off x="457200" y="762000"/>
            <a:ext cx="7391401"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37"/>
          <p:cNvSpPr txBox="1">
            <a:spLocks noGrp="1"/>
          </p:cNvSpPr>
          <p:nvPr>
            <p:ph type="body" idx="1"/>
          </p:nvPr>
        </p:nvSpPr>
        <p:spPr>
          <a:xfrm>
            <a:off x="4282440" y="1845468"/>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90" name="Google Shape;90;p37"/>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7"/>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7"/>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93" name="Google Shape;93;p37"/>
          <p:cNvSpPr txBox="1">
            <a:spLocks noGrp="1"/>
          </p:cNvSpPr>
          <p:nvPr>
            <p:ph type="body" idx="2"/>
          </p:nvPr>
        </p:nvSpPr>
        <p:spPr>
          <a:xfrm>
            <a:off x="4282440" y="3520811"/>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94" name="Google Shape;94;p37"/>
          <p:cNvSpPr txBox="1">
            <a:spLocks noGrp="1"/>
          </p:cNvSpPr>
          <p:nvPr>
            <p:ph type="body" idx="3"/>
          </p:nvPr>
        </p:nvSpPr>
        <p:spPr>
          <a:xfrm>
            <a:off x="457200" y="1845469"/>
            <a:ext cx="3566160" cy="3259667"/>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4 Content">
  <p:cSld name="4 Content">
    <p:spTree>
      <p:nvGrpSpPr>
        <p:cNvPr id="1" name="Shape 95"/>
        <p:cNvGrpSpPr/>
        <p:nvPr/>
      </p:nvGrpSpPr>
      <p:grpSpPr>
        <a:xfrm>
          <a:off x="0" y="0"/>
          <a:ext cx="0" cy="0"/>
          <a:chOff x="0" y="0"/>
          <a:chExt cx="0" cy="0"/>
        </a:xfrm>
      </p:grpSpPr>
      <p:sp>
        <p:nvSpPr>
          <p:cNvPr id="96" name="Google Shape;96;p38"/>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97" name="Google Shape;97;p38"/>
          <p:cNvSpPr txBox="1">
            <a:spLocks noGrp="1"/>
          </p:cNvSpPr>
          <p:nvPr>
            <p:ph type="title"/>
          </p:nvPr>
        </p:nvSpPr>
        <p:spPr>
          <a:xfrm>
            <a:off x="457200" y="762000"/>
            <a:ext cx="7391401"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38"/>
          <p:cNvSpPr txBox="1">
            <a:spLocks noGrp="1"/>
          </p:cNvSpPr>
          <p:nvPr>
            <p:ph type="body" idx="1"/>
          </p:nvPr>
        </p:nvSpPr>
        <p:spPr>
          <a:xfrm>
            <a:off x="4282440" y="1845468"/>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99" name="Google Shape;99;p38"/>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38"/>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8"/>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102" name="Google Shape;102;p38"/>
          <p:cNvSpPr txBox="1">
            <a:spLocks noGrp="1"/>
          </p:cNvSpPr>
          <p:nvPr>
            <p:ph type="body" idx="2"/>
          </p:nvPr>
        </p:nvSpPr>
        <p:spPr>
          <a:xfrm>
            <a:off x="4282440" y="3520811"/>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3" name="Google Shape;103;p38"/>
          <p:cNvSpPr txBox="1">
            <a:spLocks noGrp="1"/>
          </p:cNvSpPr>
          <p:nvPr>
            <p:ph type="body" idx="3"/>
          </p:nvPr>
        </p:nvSpPr>
        <p:spPr>
          <a:xfrm>
            <a:off x="457200" y="1845468"/>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04" name="Google Shape;104;p38"/>
          <p:cNvSpPr txBox="1">
            <a:spLocks noGrp="1"/>
          </p:cNvSpPr>
          <p:nvPr>
            <p:ph type="body" idx="4"/>
          </p:nvPr>
        </p:nvSpPr>
        <p:spPr>
          <a:xfrm>
            <a:off x="457200" y="3520811"/>
            <a:ext cx="3566160"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5"/>
        <p:cNvGrpSpPr/>
        <p:nvPr/>
      </p:nvGrpSpPr>
      <p:grpSpPr>
        <a:xfrm>
          <a:off x="0" y="0"/>
          <a:ext cx="0" cy="0"/>
          <a:chOff x="0" y="0"/>
          <a:chExt cx="0" cy="0"/>
        </a:xfrm>
      </p:grpSpPr>
      <p:sp>
        <p:nvSpPr>
          <p:cNvPr id="106" name="Google Shape;106;p39"/>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07" name="Google Shape;107;p39"/>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39"/>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9"/>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39"/>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1"/>
        <p:cNvGrpSpPr/>
        <p:nvPr/>
      </p:nvGrpSpPr>
      <p:grpSpPr>
        <a:xfrm>
          <a:off x="0" y="0"/>
          <a:ext cx="0" cy="0"/>
          <a:chOff x="0" y="0"/>
          <a:chExt cx="0" cy="0"/>
        </a:xfrm>
      </p:grpSpPr>
      <p:sp>
        <p:nvSpPr>
          <p:cNvPr id="112" name="Google Shape;112;p40"/>
          <p:cNvSpPr/>
          <p:nvPr/>
        </p:nvSpPr>
        <p:spPr>
          <a:xfrm>
            <a:off x="8148919" y="223573"/>
            <a:ext cx="718073" cy="472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3" name="Google Shape;113;p40"/>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40"/>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40"/>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6"/>
        <p:cNvGrpSpPr/>
        <p:nvPr/>
      </p:nvGrpSpPr>
      <p:grpSpPr>
        <a:xfrm>
          <a:off x="0" y="0"/>
          <a:ext cx="0" cy="0"/>
          <a:chOff x="0" y="0"/>
          <a:chExt cx="0" cy="0"/>
        </a:xfrm>
      </p:grpSpPr>
      <p:sp>
        <p:nvSpPr>
          <p:cNvPr id="117" name="Google Shape;117;p41"/>
          <p:cNvSpPr/>
          <p:nvPr/>
        </p:nvSpPr>
        <p:spPr>
          <a:xfrm>
            <a:off x="8148919" y="223573"/>
            <a:ext cx="718073" cy="472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8" name="Google Shape;118;p41"/>
          <p:cNvSpPr txBox="1">
            <a:spLocks noGrp="1"/>
          </p:cNvSpPr>
          <p:nvPr>
            <p:ph type="title"/>
          </p:nvPr>
        </p:nvSpPr>
        <p:spPr>
          <a:xfrm>
            <a:off x="457199" y="829235"/>
            <a:ext cx="3566160" cy="86285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800"/>
              <a:buFont typeface="Century Gothic"/>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41"/>
          <p:cNvSpPr txBox="1">
            <a:spLocks noGrp="1"/>
          </p:cNvSpPr>
          <p:nvPr>
            <p:ph type="body" idx="1"/>
          </p:nvPr>
        </p:nvSpPr>
        <p:spPr>
          <a:xfrm>
            <a:off x="4762052" y="825500"/>
            <a:ext cx="3566160" cy="4279636"/>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120" name="Google Shape;120;p41"/>
          <p:cNvSpPr txBox="1">
            <a:spLocks noGrp="1"/>
          </p:cNvSpPr>
          <p:nvPr>
            <p:ph type="body" idx="2"/>
          </p:nvPr>
        </p:nvSpPr>
        <p:spPr>
          <a:xfrm>
            <a:off x="457199" y="1714500"/>
            <a:ext cx="3566160" cy="3048001"/>
          </a:xfrm>
          <a:prstGeom prst="rect">
            <a:avLst/>
          </a:prstGeom>
          <a:noFill/>
          <a:ln>
            <a:noFill/>
          </a:ln>
        </p:spPr>
        <p:txBody>
          <a:bodyPr spcFirstLastPara="1" wrap="square" lIns="91425" tIns="45700" rIns="91425" bIns="45700" anchor="t" anchorCtr="0">
            <a:normAutofit/>
          </a:bodyPr>
          <a:lstStyle>
            <a:lvl1pPr marL="457200" lvl="0" indent="-228600" algn="l">
              <a:spcBef>
                <a:spcPts val="600"/>
              </a:spcBef>
              <a:spcAft>
                <a:spcPts val="0"/>
              </a:spcAft>
              <a:buSzPts val="1600"/>
              <a:buNone/>
              <a:defRPr sz="16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121" name="Google Shape;121;p41"/>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41"/>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41"/>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124"/>
        <p:cNvGrpSpPr/>
        <p:nvPr/>
      </p:nvGrpSpPr>
      <p:grpSpPr>
        <a:xfrm>
          <a:off x="0" y="0"/>
          <a:ext cx="0" cy="0"/>
          <a:chOff x="0" y="0"/>
          <a:chExt cx="0" cy="0"/>
        </a:xfrm>
      </p:grpSpPr>
      <p:sp>
        <p:nvSpPr>
          <p:cNvPr id="125" name="Google Shape;125;p42"/>
          <p:cNvSpPr/>
          <p:nvPr/>
        </p:nvSpPr>
        <p:spPr>
          <a:xfrm>
            <a:off x="4746811" y="223573"/>
            <a:ext cx="4114800" cy="472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26" name="Google Shape;126;p42"/>
          <p:cNvSpPr txBox="1">
            <a:spLocks noGrp="1"/>
          </p:cNvSpPr>
          <p:nvPr>
            <p:ph type="title"/>
          </p:nvPr>
        </p:nvSpPr>
        <p:spPr>
          <a:xfrm>
            <a:off x="457199" y="829235"/>
            <a:ext cx="3566160" cy="862853"/>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800"/>
              <a:buFont typeface="Century Gothic"/>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7" name="Google Shape;127;p42"/>
          <p:cNvSpPr txBox="1">
            <a:spLocks noGrp="1"/>
          </p:cNvSpPr>
          <p:nvPr>
            <p:ph type="body" idx="1"/>
          </p:nvPr>
        </p:nvSpPr>
        <p:spPr>
          <a:xfrm>
            <a:off x="457199" y="1714500"/>
            <a:ext cx="3566160" cy="3048001"/>
          </a:xfrm>
          <a:prstGeom prst="rect">
            <a:avLst/>
          </a:prstGeom>
          <a:noFill/>
          <a:ln>
            <a:noFill/>
          </a:ln>
        </p:spPr>
        <p:txBody>
          <a:bodyPr spcFirstLastPara="1" wrap="square" lIns="91425" tIns="45700" rIns="91425" bIns="45700" anchor="t" anchorCtr="0">
            <a:normAutofit/>
          </a:bodyPr>
          <a:lstStyle>
            <a:lvl1pPr marL="457200" lvl="0" indent="-228600" algn="l">
              <a:spcBef>
                <a:spcPts val="600"/>
              </a:spcBef>
              <a:spcAft>
                <a:spcPts val="0"/>
              </a:spcAft>
              <a:buSzPts val="1600"/>
              <a:buNone/>
              <a:defRPr sz="16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128" name="Google Shape;128;p42"/>
          <p:cNvSpPr txBox="1">
            <a:spLocks noGrp="1"/>
          </p:cNvSpPr>
          <p:nvPr>
            <p:ph type="dt" idx="10"/>
          </p:nvPr>
        </p:nvSpPr>
        <p:spPr>
          <a:xfrm>
            <a:off x="161365" y="5103345"/>
            <a:ext cx="17526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42"/>
          <p:cNvSpPr txBox="1">
            <a:spLocks noGrp="1"/>
          </p:cNvSpPr>
          <p:nvPr>
            <p:ph type="ftr" idx="11"/>
          </p:nvPr>
        </p:nvSpPr>
        <p:spPr>
          <a:xfrm>
            <a:off x="174812" y="5296959"/>
            <a:ext cx="3863788"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42"/>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131" name="Google Shape;131;p42"/>
          <p:cNvSpPr>
            <a:spLocks noGrp="1"/>
          </p:cNvSpPr>
          <p:nvPr>
            <p:ph type="pic" idx="2"/>
          </p:nvPr>
        </p:nvSpPr>
        <p:spPr>
          <a:xfrm>
            <a:off x="4760258" y="825500"/>
            <a:ext cx="4096512" cy="4676511"/>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R="0" lvl="5"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R="0" lvl="6"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R="0" lvl="7"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R="0" lvl="8"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icture above Caption" type="picTx">
  <p:cSld name="PICTURE_WITH_CAPTION_TEXT">
    <p:spTree>
      <p:nvGrpSpPr>
        <p:cNvPr id="1" name="Shape 132"/>
        <p:cNvGrpSpPr/>
        <p:nvPr/>
      </p:nvGrpSpPr>
      <p:grpSpPr>
        <a:xfrm>
          <a:off x="0" y="0"/>
          <a:ext cx="0" cy="0"/>
          <a:chOff x="0" y="0"/>
          <a:chExt cx="0" cy="0"/>
        </a:xfrm>
      </p:grpSpPr>
      <p:sp>
        <p:nvSpPr>
          <p:cNvPr id="133" name="Google Shape;133;p43"/>
          <p:cNvSpPr/>
          <p:nvPr/>
        </p:nvSpPr>
        <p:spPr>
          <a:xfrm>
            <a:off x="7216776" y="223573"/>
            <a:ext cx="1639457" cy="3032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34" name="Google Shape;134;p43"/>
          <p:cNvSpPr txBox="1">
            <a:spLocks noGrp="1"/>
          </p:cNvSpPr>
          <p:nvPr>
            <p:ph type="title"/>
          </p:nvPr>
        </p:nvSpPr>
        <p:spPr>
          <a:xfrm>
            <a:off x="458788" y="3556000"/>
            <a:ext cx="6477000" cy="47228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800"/>
              <a:buFont typeface="Century Gothic"/>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43"/>
          <p:cNvSpPr>
            <a:spLocks noGrp="1"/>
          </p:cNvSpPr>
          <p:nvPr>
            <p:ph type="pic" idx="2"/>
          </p:nvPr>
        </p:nvSpPr>
        <p:spPr>
          <a:xfrm>
            <a:off x="269874" y="223573"/>
            <a:ext cx="6858000" cy="3032760"/>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136" name="Google Shape;136;p43"/>
          <p:cNvSpPr txBox="1">
            <a:spLocks noGrp="1"/>
          </p:cNvSpPr>
          <p:nvPr>
            <p:ph type="body" idx="1"/>
          </p:nvPr>
        </p:nvSpPr>
        <p:spPr>
          <a:xfrm>
            <a:off x="458788" y="4034118"/>
            <a:ext cx="6475412" cy="1086893"/>
          </a:xfrm>
          <a:prstGeom prst="rect">
            <a:avLst/>
          </a:prstGeom>
          <a:noFill/>
          <a:ln>
            <a:noFill/>
          </a:ln>
        </p:spPr>
        <p:txBody>
          <a:bodyPr spcFirstLastPara="1" wrap="square" lIns="91425" tIns="45700" rIns="91425" bIns="45700" anchor="t" anchorCtr="0">
            <a:normAutofit/>
          </a:bodyPr>
          <a:lstStyle>
            <a:lvl1pPr marL="457200" lvl="0" indent="-228600" algn="l">
              <a:spcBef>
                <a:spcPts val="0"/>
              </a:spcBef>
              <a:spcAft>
                <a:spcPts val="0"/>
              </a:spcAft>
              <a:buSzPts val="1600"/>
              <a:buNone/>
              <a:defRPr sz="16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137" name="Google Shape;137;p43"/>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43"/>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43"/>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4 Pictures with Caption">
  <p:cSld name="4 Pictures with Caption">
    <p:spTree>
      <p:nvGrpSpPr>
        <p:cNvPr id="1" name="Shape 140"/>
        <p:cNvGrpSpPr/>
        <p:nvPr/>
      </p:nvGrpSpPr>
      <p:grpSpPr>
        <a:xfrm>
          <a:off x="0" y="0"/>
          <a:ext cx="0" cy="0"/>
          <a:chOff x="0" y="0"/>
          <a:chExt cx="0" cy="0"/>
        </a:xfrm>
      </p:grpSpPr>
      <p:sp>
        <p:nvSpPr>
          <p:cNvPr id="141" name="Google Shape;141;p44"/>
          <p:cNvSpPr/>
          <p:nvPr/>
        </p:nvSpPr>
        <p:spPr>
          <a:xfrm>
            <a:off x="8135472" y="223573"/>
            <a:ext cx="720761" cy="30327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42" name="Google Shape;142;p44"/>
          <p:cNvSpPr txBox="1">
            <a:spLocks noGrp="1"/>
          </p:cNvSpPr>
          <p:nvPr>
            <p:ph type="title"/>
          </p:nvPr>
        </p:nvSpPr>
        <p:spPr>
          <a:xfrm>
            <a:off x="458788" y="3556000"/>
            <a:ext cx="6477000" cy="472282"/>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800"/>
              <a:buFont typeface="Century Gothic"/>
              <a:buNone/>
              <a:defRPr sz="28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44"/>
          <p:cNvSpPr>
            <a:spLocks noGrp="1"/>
          </p:cNvSpPr>
          <p:nvPr>
            <p:ph type="pic" idx="2"/>
          </p:nvPr>
        </p:nvSpPr>
        <p:spPr>
          <a:xfrm>
            <a:off x="269874" y="223573"/>
            <a:ext cx="3006726" cy="3032760"/>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144" name="Google Shape;144;p44"/>
          <p:cNvSpPr txBox="1">
            <a:spLocks noGrp="1"/>
          </p:cNvSpPr>
          <p:nvPr>
            <p:ph type="body" idx="1"/>
          </p:nvPr>
        </p:nvSpPr>
        <p:spPr>
          <a:xfrm>
            <a:off x="458788" y="4034118"/>
            <a:ext cx="6475412" cy="1086893"/>
          </a:xfrm>
          <a:prstGeom prst="rect">
            <a:avLst/>
          </a:prstGeom>
          <a:noFill/>
          <a:ln>
            <a:noFill/>
          </a:ln>
        </p:spPr>
        <p:txBody>
          <a:bodyPr spcFirstLastPara="1" wrap="square" lIns="91425" tIns="45700" rIns="91425" bIns="45700" anchor="t" anchorCtr="0">
            <a:normAutofit/>
          </a:bodyPr>
          <a:lstStyle>
            <a:lvl1pPr marL="457200" lvl="0" indent="-228600" algn="l">
              <a:spcBef>
                <a:spcPts val="0"/>
              </a:spcBef>
              <a:spcAft>
                <a:spcPts val="0"/>
              </a:spcAft>
              <a:buSzPts val="1600"/>
              <a:buNone/>
              <a:defRPr sz="16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145" name="Google Shape;145;p44"/>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44"/>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44"/>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148" name="Google Shape;148;p44"/>
          <p:cNvSpPr>
            <a:spLocks noGrp="1"/>
          </p:cNvSpPr>
          <p:nvPr>
            <p:ph type="pic" idx="3"/>
          </p:nvPr>
        </p:nvSpPr>
        <p:spPr>
          <a:xfrm>
            <a:off x="3352800" y="223574"/>
            <a:ext cx="4701988" cy="1479721"/>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149" name="Google Shape;149;p44"/>
          <p:cNvSpPr>
            <a:spLocks noGrp="1"/>
          </p:cNvSpPr>
          <p:nvPr>
            <p:ph type="pic" idx="4"/>
          </p:nvPr>
        </p:nvSpPr>
        <p:spPr>
          <a:xfrm>
            <a:off x="3352800" y="1776613"/>
            <a:ext cx="2304288" cy="1479721"/>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150" name="Google Shape;150;p44"/>
          <p:cNvSpPr>
            <a:spLocks noGrp="1"/>
          </p:cNvSpPr>
          <p:nvPr>
            <p:ph type="pic" idx="5"/>
          </p:nvPr>
        </p:nvSpPr>
        <p:spPr>
          <a:xfrm>
            <a:off x="5750500" y="1776613"/>
            <a:ext cx="2304288" cy="1479721"/>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3200"/>
              <a:buFont typeface="Noto Sans Symbols"/>
              <a:buNone/>
              <a:defRPr sz="32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2800"/>
              <a:buFont typeface="Noto Sans Symbols"/>
              <a:buNone/>
              <a:defRPr sz="2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2400"/>
              <a:buFont typeface="Noto Sans Symbols"/>
              <a:buNone/>
              <a:defRPr sz="24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rgbClr val="4C0000"/>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51"/>
        <p:cNvGrpSpPr/>
        <p:nvPr/>
      </p:nvGrpSpPr>
      <p:grpSpPr>
        <a:xfrm>
          <a:off x="0" y="0"/>
          <a:ext cx="0" cy="0"/>
          <a:chOff x="0" y="0"/>
          <a:chExt cx="0" cy="0"/>
        </a:xfrm>
      </p:grpSpPr>
      <p:sp>
        <p:nvSpPr>
          <p:cNvPr id="152" name="Google Shape;152;p45"/>
          <p:cNvSpPr/>
          <p:nvPr/>
        </p:nvSpPr>
        <p:spPr>
          <a:xfrm>
            <a:off x="7212106" y="223573"/>
            <a:ext cx="1645920"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53" name="Google Shape;153;p45"/>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4" name="Google Shape;154;p45"/>
          <p:cNvSpPr txBox="1">
            <a:spLocks noGrp="1"/>
          </p:cNvSpPr>
          <p:nvPr>
            <p:ph type="body" idx="1"/>
          </p:nvPr>
        </p:nvSpPr>
        <p:spPr>
          <a:xfrm rot="5400000">
            <a:off x="2079569" y="219129"/>
            <a:ext cx="3263636" cy="6508377"/>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55" name="Google Shape;155;p45"/>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45"/>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45"/>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8"/>
        <p:cNvGrpSpPr/>
        <p:nvPr/>
      </p:nvGrpSpPr>
      <p:grpSpPr>
        <a:xfrm>
          <a:off x="0" y="0"/>
          <a:ext cx="0" cy="0"/>
          <a:chOff x="0" y="0"/>
          <a:chExt cx="0" cy="0"/>
        </a:xfrm>
      </p:grpSpPr>
      <p:sp>
        <p:nvSpPr>
          <p:cNvPr id="159" name="Google Shape;159;p46"/>
          <p:cNvSpPr/>
          <p:nvPr/>
        </p:nvSpPr>
        <p:spPr>
          <a:xfrm>
            <a:off x="8148919" y="223573"/>
            <a:ext cx="718073" cy="4724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60" name="Google Shape;160;p46"/>
          <p:cNvSpPr txBox="1">
            <a:spLocks noGrp="1"/>
          </p:cNvSpPr>
          <p:nvPr>
            <p:ph type="title"/>
          </p:nvPr>
        </p:nvSpPr>
        <p:spPr>
          <a:xfrm rot="5400000">
            <a:off x="6083806" y="2322848"/>
            <a:ext cx="4242283" cy="132229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1" name="Google Shape;161;p46"/>
          <p:cNvSpPr txBox="1">
            <a:spLocks noGrp="1"/>
          </p:cNvSpPr>
          <p:nvPr>
            <p:ph type="body" idx="1"/>
          </p:nvPr>
        </p:nvSpPr>
        <p:spPr>
          <a:xfrm rot="5400000">
            <a:off x="1338021" y="-17967"/>
            <a:ext cx="4258158"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62" name="Google Shape;162;p46"/>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3" name="Google Shape;163;p46"/>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4" name="Google Shape;164;p46"/>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29"/>
          <p:cNvSpPr/>
          <p:nvPr/>
        </p:nvSpPr>
        <p:spPr>
          <a:xfrm>
            <a:off x="7212106" y="223573"/>
            <a:ext cx="1645920"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5" name="Google Shape;25;p29"/>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9"/>
          <p:cNvSpPr txBox="1">
            <a:spLocks noGrp="1"/>
          </p:cNvSpPr>
          <p:nvPr>
            <p:ph type="body" idx="1"/>
          </p:nvPr>
        </p:nvSpPr>
        <p:spPr>
          <a:xfrm>
            <a:off x="457199" y="1841500"/>
            <a:ext cx="6508377" cy="3263636"/>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29"/>
          <p:cNvSpPr txBox="1">
            <a:spLocks noGrp="1"/>
          </p:cNvSpPr>
          <p:nvPr>
            <p:ph type="dt" idx="10"/>
          </p:nvPr>
        </p:nvSpPr>
        <p:spPr>
          <a:xfrm>
            <a:off x="7212106"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9"/>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9"/>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with Picture">
  <p:cSld name="Title Slide with Picture">
    <p:spTree>
      <p:nvGrpSpPr>
        <p:cNvPr id="1" name="Shape 30"/>
        <p:cNvGrpSpPr/>
        <p:nvPr/>
      </p:nvGrpSpPr>
      <p:grpSpPr>
        <a:xfrm>
          <a:off x="0" y="0"/>
          <a:ext cx="0" cy="0"/>
          <a:chOff x="0" y="0"/>
          <a:chExt cx="0" cy="0"/>
        </a:xfrm>
      </p:grpSpPr>
      <p:sp>
        <p:nvSpPr>
          <p:cNvPr id="31" name="Google Shape;31;p30"/>
          <p:cNvSpPr/>
          <p:nvPr/>
        </p:nvSpPr>
        <p:spPr>
          <a:xfrm>
            <a:off x="3186953" y="223573"/>
            <a:ext cx="5669280" cy="2133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32" name="Google Shape;32;p30"/>
          <p:cNvSpPr txBox="1">
            <a:spLocks noGrp="1"/>
          </p:cNvSpPr>
          <p:nvPr>
            <p:ph type="ctrTitle"/>
          </p:nvPr>
        </p:nvSpPr>
        <p:spPr>
          <a:xfrm>
            <a:off x="3200400" y="3476625"/>
            <a:ext cx="5457919" cy="90487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600"/>
              <a:buFont typeface="Century Gothic"/>
              <a:buNone/>
              <a:defRPr sz="4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30"/>
          <p:cNvSpPr txBox="1">
            <a:spLocks noGrp="1"/>
          </p:cNvSpPr>
          <p:nvPr>
            <p:ph type="subTitle" idx="1"/>
          </p:nvPr>
        </p:nvSpPr>
        <p:spPr>
          <a:xfrm>
            <a:off x="3200401" y="4381500"/>
            <a:ext cx="5457918" cy="515471"/>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600"/>
              <a:buNone/>
              <a:defRPr sz="1600">
                <a:solidFill>
                  <a:schemeClr val="dk2"/>
                </a:solidFill>
              </a:defRPr>
            </a:lvl1pPr>
            <a:lvl2pPr lvl="1" algn="ctr">
              <a:spcBef>
                <a:spcPts val="0"/>
              </a:spcBef>
              <a:spcAft>
                <a:spcPts val="0"/>
              </a:spcAft>
              <a:buSzPts val="1800"/>
              <a:buNone/>
              <a:defRPr>
                <a:solidFill>
                  <a:srgbClr val="888888"/>
                </a:solidFill>
              </a:defRPr>
            </a:lvl2pPr>
            <a:lvl3pPr lvl="2" algn="ctr">
              <a:spcBef>
                <a:spcPts val="600"/>
              </a:spcBef>
              <a:spcAft>
                <a:spcPts val="0"/>
              </a:spcAft>
              <a:buSzPts val="1800"/>
              <a:buNone/>
              <a:defRPr>
                <a:solidFill>
                  <a:srgbClr val="888888"/>
                </a:solidFill>
              </a:defRPr>
            </a:lvl3pPr>
            <a:lvl4pPr lvl="3" algn="ctr">
              <a:spcBef>
                <a:spcPts val="600"/>
              </a:spcBef>
              <a:spcAft>
                <a:spcPts val="0"/>
              </a:spcAft>
              <a:buSzPts val="1800"/>
              <a:buNone/>
              <a:defRPr>
                <a:solidFill>
                  <a:srgbClr val="888888"/>
                </a:solidFill>
              </a:defRPr>
            </a:lvl4pPr>
            <a:lvl5pPr lvl="4" algn="ctr">
              <a:spcBef>
                <a:spcPts val="600"/>
              </a:spcBef>
              <a:spcAft>
                <a:spcPts val="0"/>
              </a:spcAft>
              <a:buSzPts val="1800"/>
              <a:buNone/>
              <a:defRPr>
                <a:solidFill>
                  <a:srgbClr val="888888"/>
                </a:solidFill>
              </a:defRPr>
            </a:lvl5pPr>
            <a:lvl6pPr lvl="5" algn="ctr">
              <a:spcBef>
                <a:spcPts val="360"/>
              </a:spcBef>
              <a:spcAft>
                <a:spcPts val="0"/>
              </a:spcAft>
              <a:buSzPts val="1800"/>
              <a:buNone/>
              <a:defRPr>
                <a:solidFill>
                  <a:srgbClr val="888888"/>
                </a:solidFill>
              </a:defRPr>
            </a:lvl6pPr>
            <a:lvl7pPr lvl="6" algn="ctr">
              <a:spcBef>
                <a:spcPts val="360"/>
              </a:spcBef>
              <a:spcAft>
                <a:spcPts val="0"/>
              </a:spcAft>
              <a:buSzPts val="1800"/>
              <a:buNone/>
              <a:defRPr>
                <a:solidFill>
                  <a:srgbClr val="888888"/>
                </a:solidFill>
              </a:defRPr>
            </a:lvl7pPr>
            <a:lvl8pPr lvl="7" algn="ctr">
              <a:spcBef>
                <a:spcPts val="360"/>
              </a:spcBef>
              <a:spcAft>
                <a:spcPts val="0"/>
              </a:spcAft>
              <a:buSzPts val="1800"/>
              <a:buNone/>
              <a:defRPr>
                <a:solidFill>
                  <a:srgbClr val="888888"/>
                </a:solidFill>
              </a:defRPr>
            </a:lvl8pPr>
            <a:lvl9pPr lvl="8" algn="ctr">
              <a:spcBef>
                <a:spcPts val="360"/>
              </a:spcBef>
              <a:spcAft>
                <a:spcPts val="0"/>
              </a:spcAft>
              <a:buSzPts val="1800"/>
              <a:buNone/>
              <a:defRPr>
                <a:solidFill>
                  <a:srgbClr val="888888"/>
                </a:solidFill>
              </a:defRPr>
            </a:lvl9pPr>
          </a:lstStyle>
          <a:p>
            <a:endParaRPr/>
          </a:p>
        </p:txBody>
      </p:sp>
      <p:sp>
        <p:nvSpPr>
          <p:cNvPr id="34" name="Google Shape;34;p30"/>
          <p:cNvSpPr txBox="1">
            <a:spLocks noGrp="1"/>
          </p:cNvSpPr>
          <p:nvPr>
            <p:ph type="dt" idx="10"/>
          </p:nvPr>
        </p:nvSpPr>
        <p:spPr>
          <a:xfrm>
            <a:off x="3276601" y="324971"/>
            <a:ext cx="5499847"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2200" b="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30"/>
          <p:cNvSpPr txBox="1">
            <a:spLocks noGrp="1"/>
          </p:cNvSpPr>
          <p:nvPr>
            <p:ph type="ftr" idx="11"/>
          </p:nvPr>
        </p:nvSpPr>
        <p:spPr>
          <a:xfrm>
            <a:off x="3213847" y="5296959"/>
            <a:ext cx="4734112"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30"/>
          <p:cNvSpPr txBox="1">
            <a:spLocks noGrp="1"/>
          </p:cNvSpPr>
          <p:nvPr>
            <p:ph type="sldNum" idx="12"/>
          </p:nvPr>
        </p:nvSpPr>
        <p:spPr>
          <a:xfrm>
            <a:off x="8265459" y="5296959"/>
            <a:ext cx="685800"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100" b="1">
                <a:solidFill>
                  <a:srgbClr val="848484"/>
                </a:solidFill>
                <a:latin typeface="Century Gothic"/>
                <a:ea typeface="Century Gothic"/>
                <a:cs typeface="Century Gothic"/>
                <a:sym typeface="Century Gothic"/>
              </a:defRPr>
            </a:lvl1pPr>
            <a:lvl2pPr marL="0" lvl="1" indent="0" algn="r">
              <a:spcBef>
                <a:spcPts val="0"/>
              </a:spcBef>
              <a:buNone/>
              <a:defRPr sz="1100" b="1">
                <a:solidFill>
                  <a:srgbClr val="848484"/>
                </a:solidFill>
                <a:latin typeface="Century Gothic"/>
                <a:ea typeface="Century Gothic"/>
                <a:cs typeface="Century Gothic"/>
                <a:sym typeface="Century Gothic"/>
              </a:defRPr>
            </a:lvl2pPr>
            <a:lvl3pPr marL="0" lvl="2" indent="0" algn="r">
              <a:spcBef>
                <a:spcPts val="0"/>
              </a:spcBef>
              <a:buNone/>
              <a:defRPr sz="1100" b="1">
                <a:solidFill>
                  <a:srgbClr val="848484"/>
                </a:solidFill>
                <a:latin typeface="Century Gothic"/>
                <a:ea typeface="Century Gothic"/>
                <a:cs typeface="Century Gothic"/>
                <a:sym typeface="Century Gothic"/>
              </a:defRPr>
            </a:lvl3pPr>
            <a:lvl4pPr marL="0" lvl="3" indent="0" algn="r">
              <a:spcBef>
                <a:spcPts val="0"/>
              </a:spcBef>
              <a:buNone/>
              <a:defRPr sz="1100" b="1">
                <a:solidFill>
                  <a:srgbClr val="848484"/>
                </a:solidFill>
                <a:latin typeface="Century Gothic"/>
                <a:ea typeface="Century Gothic"/>
                <a:cs typeface="Century Gothic"/>
                <a:sym typeface="Century Gothic"/>
              </a:defRPr>
            </a:lvl4pPr>
            <a:lvl5pPr marL="0" lvl="4" indent="0" algn="r">
              <a:spcBef>
                <a:spcPts val="0"/>
              </a:spcBef>
              <a:buNone/>
              <a:defRPr sz="1100" b="1">
                <a:solidFill>
                  <a:srgbClr val="848484"/>
                </a:solidFill>
                <a:latin typeface="Century Gothic"/>
                <a:ea typeface="Century Gothic"/>
                <a:cs typeface="Century Gothic"/>
                <a:sym typeface="Century Gothic"/>
              </a:defRPr>
            </a:lvl5pPr>
            <a:lvl6pPr marL="0" lvl="5" indent="0" algn="r">
              <a:spcBef>
                <a:spcPts val="0"/>
              </a:spcBef>
              <a:buNone/>
              <a:defRPr sz="1100" b="1">
                <a:solidFill>
                  <a:srgbClr val="848484"/>
                </a:solidFill>
                <a:latin typeface="Century Gothic"/>
                <a:ea typeface="Century Gothic"/>
                <a:cs typeface="Century Gothic"/>
                <a:sym typeface="Century Gothic"/>
              </a:defRPr>
            </a:lvl6pPr>
            <a:lvl7pPr marL="0" lvl="6" indent="0" algn="r">
              <a:spcBef>
                <a:spcPts val="0"/>
              </a:spcBef>
              <a:buNone/>
              <a:defRPr sz="1100" b="1">
                <a:solidFill>
                  <a:srgbClr val="848484"/>
                </a:solidFill>
                <a:latin typeface="Century Gothic"/>
                <a:ea typeface="Century Gothic"/>
                <a:cs typeface="Century Gothic"/>
                <a:sym typeface="Century Gothic"/>
              </a:defRPr>
            </a:lvl7pPr>
            <a:lvl8pPr marL="0" lvl="7" indent="0" algn="r">
              <a:spcBef>
                <a:spcPts val="0"/>
              </a:spcBef>
              <a:buNone/>
              <a:defRPr sz="1100" b="1">
                <a:solidFill>
                  <a:srgbClr val="848484"/>
                </a:solidFill>
                <a:latin typeface="Century Gothic"/>
                <a:ea typeface="Century Gothic"/>
                <a:cs typeface="Century Gothic"/>
                <a:sym typeface="Century Gothic"/>
              </a:defRPr>
            </a:lvl8pPr>
            <a:lvl9pPr marL="0" lvl="8" indent="0" algn="r">
              <a:spcBef>
                <a:spcPts val="0"/>
              </a:spcBef>
              <a:buNone/>
              <a:defRPr sz="1100" b="1">
                <a:solidFill>
                  <a:srgbClr val="848484"/>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id-ID"/>
              <a:t>‹#›</a:t>
            </a:fld>
            <a:endParaRPr/>
          </a:p>
        </p:txBody>
      </p:sp>
      <p:sp>
        <p:nvSpPr>
          <p:cNvPr id="37" name="Google Shape;37;p30"/>
          <p:cNvSpPr>
            <a:spLocks noGrp="1"/>
          </p:cNvSpPr>
          <p:nvPr>
            <p:ph type="pic" idx="2"/>
          </p:nvPr>
        </p:nvSpPr>
        <p:spPr>
          <a:xfrm>
            <a:off x="3200401" y="2398059"/>
            <a:ext cx="5646867" cy="1066800"/>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R="0" lvl="5"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R="0" lvl="6"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R="0" lvl="7"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R="0" lvl="8"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
        <p:nvSpPr>
          <p:cNvPr id="38" name="Google Shape;38;p30"/>
          <p:cNvSpPr/>
          <p:nvPr/>
        </p:nvSpPr>
        <p:spPr>
          <a:xfrm>
            <a:off x="268940" y="223574"/>
            <a:ext cx="182880" cy="3239044"/>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and Picture">
  <p:cSld name="Title, Content, and Picture">
    <p:spTree>
      <p:nvGrpSpPr>
        <p:cNvPr id="1" name="Shape 39"/>
        <p:cNvGrpSpPr/>
        <p:nvPr/>
      </p:nvGrpSpPr>
      <p:grpSpPr>
        <a:xfrm>
          <a:off x="0" y="0"/>
          <a:ext cx="0" cy="0"/>
          <a:chOff x="0" y="0"/>
          <a:chExt cx="0" cy="0"/>
        </a:xfrm>
      </p:grpSpPr>
      <p:sp>
        <p:nvSpPr>
          <p:cNvPr id="40" name="Google Shape;40;p31"/>
          <p:cNvSpPr/>
          <p:nvPr/>
        </p:nvSpPr>
        <p:spPr>
          <a:xfrm>
            <a:off x="269875" y="223573"/>
            <a:ext cx="1645920"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41" name="Google Shape;41;p31"/>
          <p:cNvSpPr txBox="1">
            <a:spLocks noGrp="1"/>
          </p:cNvSpPr>
          <p:nvPr>
            <p:ph type="title"/>
          </p:nvPr>
        </p:nvSpPr>
        <p:spPr>
          <a:xfrm>
            <a:off x="2178424" y="762000"/>
            <a:ext cx="6508377"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1"/>
          <p:cNvSpPr txBox="1">
            <a:spLocks noGrp="1"/>
          </p:cNvSpPr>
          <p:nvPr>
            <p:ph type="body" idx="1"/>
          </p:nvPr>
        </p:nvSpPr>
        <p:spPr>
          <a:xfrm>
            <a:off x="2178424" y="1841500"/>
            <a:ext cx="6508377" cy="3263636"/>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3" name="Google Shape;43;p31"/>
          <p:cNvSpPr txBox="1">
            <a:spLocks noGrp="1"/>
          </p:cNvSpPr>
          <p:nvPr>
            <p:ph type="dt" idx="10"/>
          </p:nvPr>
        </p:nvSpPr>
        <p:spPr>
          <a:xfrm>
            <a:off x="7212106"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31"/>
          <p:cNvSpPr txBox="1">
            <a:spLocks noGrp="1"/>
          </p:cNvSpPr>
          <p:nvPr>
            <p:ph type="ftr" idx="11"/>
          </p:nvPr>
        </p:nvSpPr>
        <p:spPr>
          <a:xfrm>
            <a:off x="2178423" y="5296959"/>
            <a:ext cx="4926852"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1"/>
          <p:cNvSpPr txBox="1">
            <a:spLocks noGrp="1"/>
          </p:cNvSpPr>
          <p:nvPr>
            <p:ph type="sldNum" idx="12"/>
          </p:nvPr>
        </p:nvSpPr>
        <p:spPr>
          <a:xfrm>
            <a:off x="3316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46" name="Google Shape;46;p31"/>
          <p:cNvSpPr>
            <a:spLocks noGrp="1"/>
          </p:cNvSpPr>
          <p:nvPr>
            <p:ph type="pic" idx="2"/>
          </p:nvPr>
        </p:nvSpPr>
        <p:spPr>
          <a:xfrm>
            <a:off x="269875" y="1647265"/>
            <a:ext cx="1645920" cy="3854823"/>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R="0" lvl="5"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R="0" lvl="6"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R="0" lvl="7"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R="0" lvl="8"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7"/>
        <p:cNvGrpSpPr/>
        <p:nvPr/>
      </p:nvGrpSpPr>
      <p:grpSpPr>
        <a:xfrm>
          <a:off x="0" y="0"/>
          <a:ext cx="0" cy="0"/>
          <a:chOff x="0" y="0"/>
          <a:chExt cx="0" cy="0"/>
        </a:xfrm>
      </p:grpSpPr>
      <p:sp>
        <p:nvSpPr>
          <p:cNvPr id="48" name="Google Shape;48;p32"/>
          <p:cNvSpPr/>
          <p:nvPr/>
        </p:nvSpPr>
        <p:spPr>
          <a:xfrm>
            <a:off x="7758953" y="223573"/>
            <a:ext cx="1099073" cy="529166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49" name="Google Shape;49;p32"/>
          <p:cNvSpPr txBox="1">
            <a:spLocks noGrp="1"/>
          </p:cNvSpPr>
          <p:nvPr>
            <p:ph type="title"/>
          </p:nvPr>
        </p:nvSpPr>
        <p:spPr>
          <a:xfrm>
            <a:off x="2209801" y="2857500"/>
            <a:ext cx="4966446" cy="116541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4600"/>
              <a:buFont typeface="Century Gothic"/>
              <a:buNone/>
              <a:defRPr sz="4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32"/>
          <p:cNvSpPr txBox="1">
            <a:spLocks noGrp="1"/>
          </p:cNvSpPr>
          <p:nvPr>
            <p:ph type="body" idx="1"/>
          </p:nvPr>
        </p:nvSpPr>
        <p:spPr>
          <a:xfrm>
            <a:off x="2209801" y="4020345"/>
            <a:ext cx="4966446" cy="1100667"/>
          </a:xfrm>
          <a:prstGeom prst="rect">
            <a:avLst/>
          </a:prstGeom>
          <a:noFill/>
          <a:ln>
            <a:noFill/>
          </a:ln>
        </p:spPr>
        <p:txBody>
          <a:bodyPr spcFirstLastPara="1" wrap="square" lIns="91425" tIns="45700" rIns="91425" bIns="45700" anchor="t" anchorCtr="0">
            <a:normAutofit/>
          </a:bodyPr>
          <a:lstStyle>
            <a:lvl1pPr marL="457200" lvl="0" indent="-228600" algn="r">
              <a:spcBef>
                <a:spcPts val="0"/>
              </a:spcBef>
              <a:spcAft>
                <a:spcPts val="0"/>
              </a:spcAft>
              <a:buSzPts val="1600"/>
              <a:buNone/>
              <a:defRPr sz="1600">
                <a:solidFill>
                  <a:schemeClr val="dk2"/>
                </a:solidFill>
              </a:defRPr>
            </a:lvl1pPr>
            <a:lvl2pPr marL="914400" lvl="1" indent="-228600" algn="l">
              <a:spcBef>
                <a:spcPts val="600"/>
              </a:spcBef>
              <a:spcAft>
                <a:spcPts val="0"/>
              </a:spcAft>
              <a:buSzPts val="1800"/>
              <a:buNone/>
              <a:defRPr sz="1800">
                <a:solidFill>
                  <a:srgbClr val="888888"/>
                </a:solidFill>
              </a:defRPr>
            </a:lvl2pPr>
            <a:lvl3pPr marL="1371600" lvl="2" indent="-228600" algn="l">
              <a:spcBef>
                <a:spcPts val="600"/>
              </a:spcBef>
              <a:spcAft>
                <a:spcPts val="0"/>
              </a:spcAft>
              <a:buSzPts val="1600"/>
              <a:buNone/>
              <a:defRPr sz="1600">
                <a:solidFill>
                  <a:srgbClr val="888888"/>
                </a:solidFill>
              </a:defRPr>
            </a:lvl3pPr>
            <a:lvl4pPr marL="1828800" lvl="3" indent="-228600" algn="l">
              <a:spcBef>
                <a:spcPts val="600"/>
              </a:spcBef>
              <a:spcAft>
                <a:spcPts val="0"/>
              </a:spcAft>
              <a:buSzPts val="1400"/>
              <a:buNone/>
              <a:defRPr sz="1400">
                <a:solidFill>
                  <a:srgbClr val="888888"/>
                </a:solidFill>
              </a:defRPr>
            </a:lvl4pPr>
            <a:lvl5pPr marL="2286000" lvl="4" indent="-228600" algn="l">
              <a:spcBef>
                <a:spcPts val="600"/>
              </a:spcBef>
              <a:spcAft>
                <a:spcPts val="0"/>
              </a:spcAft>
              <a:buSzPts val="1400"/>
              <a:buNone/>
              <a:defRPr sz="1400">
                <a:solidFill>
                  <a:srgbClr val="888888"/>
                </a:solidFill>
              </a:defRPr>
            </a:lvl5pPr>
            <a:lvl6pPr marL="2743200" lvl="5" indent="-228600" algn="l">
              <a:spcBef>
                <a:spcPts val="280"/>
              </a:spcBef>
              <a:spcAft>
                <a:spcPts val="0"/>
              </a:spcAft>
              <a:buSzPts val="1400"/>
              <a:buNone/>
              <a:defRPr sz="1400">
                <a:solidFill>
                  <a:srgbClr val="888888"/>
                </a:solidFill>
              </a:defRPr>
            </a:lvl6pPr>
            <a:lvl7pPr marL="3200400" lvl="6" indent="-228600" algn="l">
              <a:spcBef>
                <a:spcPts val="280"/>
              </a:spcBef>
              <a:spcAft>
                <a:spcPts val="0"/>
              </a:spcAft>
              <a:buSzPts val="1400"/>
              <a:buNone/>
              <a:defRPr sz="1400">
                <a:solidFill>
                  <a:srgbClr val="888888"/>
                </a:solidFill>
              </a:defRPr>
            </a:lvl7pPr>
            <a:lvl8pPr marL="3657600" lvl="7" indent="-228600" algn="l">
              <a:spcBef>
                <a:spcPts val="280"/>
              </a:spcBef>
              <a:spcAft>
                <a:spcPts val="0"/>
              </a:spcAft>
              <a:buSzPts val="1400"/>
              <a:buNone/>
              <a:defRPr sz="1400">
                <a:solidFill>
                  <a:srgbClr val="888888"/>
                </a:solidFill>
              </a:defRPr>
            </a:lvl8pPr>
            <a:lvl9pPr marL="4114800" lvl="8" indent="-228600" algn="l">
              <a:spcBef>
                <a:spcPts val="280"/>
              </a:spcBef>
              <a:spcAft>
                <a:spcPts val="0"/>
              </a:spcAft>
              <a:buSzPts val="1400"/>
              <a:buNone/>
              <a:defRPr sz="1400">
                <a:solidFill>
                  <a:srgbClr val="888888"/>
                </a:solidFill>
              </a:defRPr>
            </a:lvl9pPr>
          </a:lstStyle>
          <a:p>
            <a:endParaRPr/>
          </a:p>
        </p:txBody>
      </p:sp>
      <p:sp>
        <p:nvSpPr>
          <p:cNvPr id="51" name="Google Shape;51;p32"/>
          <p:cNvSpPr txBox="1">
            <a:spLocks noGrp="1"/>
          </p:cNvSpPr>
          <p:nvPr>
            <p:ph type="dt" idx="10"/>
          </p:nvPr>
        </p:nvSpPr>
        <p:spPr>
          <a:xfrm>
            <a:off x="5562600" y="5296959"/>
            <a:ext cx="1622612"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2"/>
          <p:cNvSpPr txBox="1">
            <a:spLocks noGrp="1"/>
          </p:cNvSpPr>
          <p:nvPr>
            <p:ph type="ftr" idx="11"/>
          </p:nvPr>
        </p:nvSpPr>
        <p:spPr>
          <a:xfrm>
            <a:off x="174812" y="5296959"/>
            <a:ext cx="5311588"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2"/>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with Picture">
  <p:cSld name="Section with Picture">
    <p:spTree>
      <p:nvGrpSpPr>
        <p:cNvPr id="1" name="Shape 54"/>
        <p:cNvGrpSpPr/>
        <p:nvPr/>
      </p:nvGrpSpPr>
      <p:grpSpPr>
        <a:xfrm>
          <a:off x="0" y="0"/>
          <a:ext cx="0" cy="0"/>
          <a:chOff x="0" y="0"/>
          <a:chExt cx="0" cy="0"/>
        </a:xfrm>
      </p:grpSpPr>
      <p:sp>
        <p:nvSpPr>
          <p:cNvPr id="55" name="Google Shape;55;p33"/>
          <p:cNvSpPr/>
          <p:nvPr/>
        </p:nvSpPr>
        <p:spPr>
          <a:xfrm>
            <a:off x="269875" y="3978088"/>
            <a:ext cx="2971800" cy="153715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56" name="Google Shape;56;p33"/>
          <p:cNvSpPr txBox="1">
            <a:spLocks noGrp="1"/>
          </p:cNvSpPr>
          <p:nvPr>
            <p:ph type="title"/>
          </p:nvPr>
        </p:nvSpPr>
        <p:spPr>
          <a:xfrm>
            <a:off x="3720354" y="2857501"/>
            <a:ext cx="4966446" cy="116541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4600"/>
              <a:buFont typeface="Century Gothic"/>
              <a:buNone/>
              <a:defRPr sz="4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33"/>
          <p:cNvSpPr txBox="1">
            <a:spLocks noGrp="1"/>
          </p:cNvSpPr>
          <p:nvPr>
            <p:ph type="body" idx="1"/>
          </p:nvPr>
        </p:nvSpPr>
        <p:spPr>
          <a:xfrm>
            <a:off x="3720354" y="4020345"/>
            <a:ext cx="4966446" cy="1100667"/>
          </a:xfrm>
          <a:prstGeom prst="rect">
            <a:avLst/>
          </a:prstGeom>
          <a:noFill/>
          <a:ln>
            <a:noFill/>
          </a:ln>
        </p:spPr>
        <p:txBody>
          <a:bodyPr spcFirstLastPara="1" wrap="square" lIns="91425" tIns="45700" rIns="91425" bIns="45700" anchor="t" anchorCtr="0">
            <a:normAutofit/>
          </a:bodyPr>
          <a:lstStyle>
            <a:lvl1pPr marL="457200" lvl="0" indent="-228600" algn="r">
              <a:spcBef>
                <a:spcPts val="0"/>
              </a:spcBef>
              <a:spcAft>
                <a:spcPts val="0"/>
              </a:spcAft>
              <a:buSzPts val="1600"/>
              <a:buNone/>
              <a:defRPr sz="1600">
                <a:solidFill>
                  <a:schemeClr val="dk2"/>
                </a:solidFill>
              </a:defRPr>
            </a:lvl1pPr>
            <a:lvl2pPr marL="914400" lvl="1" indent="-228600" algn="l">
              <a:spcBef>
                <a:spcPts val="600"/>
              </a:spcBef>
              <a:spcAft>
                <a:spcPts val="0"/>
              </a:spcAft>
              <a:buSzPts val="1800"/>
              <a:buNone/>
              <a:defRPr sz="1800">
                <a:solidFill>
                  <a:srgbClr val="888888"/>
                </a:solidFill>
              </a:defRPr>
            </a:lvl2pPr>
            <a:lvl3pPr marL="1371600" lvl="2" indent="-228600" algn="l">
              <a:spcBef>
                <a:spcPts val="600"/>
              </a:spcBef>
              <a:spcAft>
                <a:spcPts val="0"/>
              </a:spcAft>
              <a:buSzPts val="1600"/>
              <a:buNone/>
              <a:defRPr sz="1600">
                <a:solidFill>
                  <a:srgbClr val="888888"/>
                </a:solidFill>
              </a:defRPr>
            </a:lvl3pPr>
            <a:lvl4pPr marL="1828800" lvl="3" indent="-228600" algn="l">
              <a:spcBef>
                <a:spcPts val="600"/>
              </a:spcBef>
              <a:spcAft>
                <a:spcPts val="0"/>
              </a:spcAft>
              <a:buSzPts val="1400"/>
              <a:buNone/>
              <a:defRPr sz="1400">
                <a:solidFill>
                  <a:srgbClr val="888888"/>
                </a:solidFill>
              </a:defRPr>
            </a:lvl4pPr>
            <a:lvl5pPr marL="2286000" lvl="4" indent="-228600" algn="l">
              <a:spcBef>
                <a:spcPts val="600"/>
              </a:spcBef>
              <a:spcAft>
                <a:spcPts val="0"/>
              </a:spcAft>
              <a:buSzPts val="1400"/>
              <a:buNone/>
              <a:defRPr sz="1400">
                <a:solidFill>
                  <a:srgbClr val="888888"/>
                </a:solidFill>
              </a:defRPr>
            </a:lvl5pPr>
            <a:lvl6pPr marL="2743200" lvl="5" indent="-228600" algn="l">
              <a:spcBef>
                <a:spcPts val="280"/>
              </a:spcBef>
              <a:spcAft>
                <a:spcPts val="0"/>
              </a:spcAft>
              <a:buSzPts val="1400"/>
              <a:buNone/>
              <a:defRPr sz="1400">
                <a:solidFill>
                  <a:srgbClr val="888888"/>
                </a:solidFill>
              </a:defRPr>
            </a:lvl6pPr>
            <a:lvl7pPr marL="3200400" lvl="6" indent="-228600" algn="l">
              <a:spcBef>
                <a:spcPts val="280"/>
              </a:spcBef>
              <a:spcAft>
                <a:spcPts val="0"/>
              </a:spcAft>
              <a:buSzPts val="1400"/>
              <a:buNone/>
              <a:defRPr sz="1400">
                <a:solidFill>
                  <a:srgbClr val="888888"/>
                </a:solidFill>
              </a:defRPr>
            </a:lvl7pPr>
            <a:lvl8pPr marL="3657600" lvl="7" indent="-228600" algn="l">
              <a:spcBef>
                <a:spcPts val="280"/>
              </a:spcBef>
              <a:spcAft>
                <a:spcPts val="0"/>
              </a:spcAft>
              <a:buSzPts val="1400"/>
              <a:buNone/>
              <a:defRPr sz="1400">
                <a:solidFill>
                  <a:srgbClr val="888888"/>
                </a:solidFill>
              </a:defRPr>
            </a:lvl8pPr>
            <a:lvl9pPr marL="4114800" lvl="8" indent="-228600" algn="l">
              <a:spcBef>
                <a:spcPts val="280"/>
              </a:spcBef>
              <a:spcAft>
                <a:spcPts val="0"/>
              </a:spcAft>
              <a:buSzPts val="1400"/>
              <a:buNone/>
              <a:defRPr sz="1400">
                <a:solidFill>
                  <a:srgbClr val="888888"/>
                </a:solidFill>
              </a:defRPr>
            </a:lvl9pPr>
          </a:lstStyle>
          <a:p>
            <a:endParaRPr/>
          </a:p>
        </p:txBody>
      </p:sp>
      <p:sp>
        <p:nvSpPr>
          <p:cNvPr id="58" name="Google Shape;58;p33"/>
          <p:cNvSpPr txBox="1">
            <a:spLocks noGrp="1"/>
          </p:cNvSpPr>
          <p:nvPr>
            <p:ph type="sldNum" idx="12"/>
          </p:nvPr>
        </p:nvSpPr>
        <p:spPr>
          <a:xfrm>
            <a:off x="351212" y="5087471"/>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59" name="Google Shape;59;p33"/>
          <p:cNvSpPr>
            <a:spLocks noGrp="1"/>
          </p:cNvSpPr>
          <p:nvPr>
            <p:ph type="pic" idx="2"/>
          </p:nvPr>
        </p:nvSpPr>
        <p:spPr>
          <a:xfrm>
            <a:off x="269874" y="223573"/>
            <a:ext cx="2971800" cy="3698875"/>
          </a:xfrm>
          <a:prstGeom prst="rect">
            <a:avLst/>
          </a:prstGeom>
          <a:noFill/>
          <a:ln>
            <a:noFill/>
          </a:ln>
        </p:spPr>
        <p:txBody>
          <a:bodyPr spcFirstLastPara="1" wrap="square" lIns="91425" tIns="45700" rIns="91425" bIns="45700" anchor="t" anchorCtr="0">
            <a:normAutofit/>
          </a:bodyPr>
          <a:lstStyle>
            <a:lvl1pPr marR="0" lvl="0" algn="l" rtl="0">
              <a:spcBef>
                <a:spcPts val="1800"/>
              </a:spcBef>
              <a:spcAft>
                <a:spcPts val="0"/>
              </a:spcAft>
              <a:buClr>
                <a:schemeClr val="accent1"/>
              </a:buClr>
              <a:buSzPts val="2000"/>
              <a:buFont typeface="Noto Sans Symbols"/>
              <a:buNone/>
              <a:defRPr sz="2000" b="0" i="0" u="none" strike="noStrike" cap="none">
                <a:solidFill>
                  <a:schemeClr val="dk2"/>
                </a:solidFill>
                <a:latin typeface="Century Gothic"/>
                <a:ea typeface="Century Gothic"/>
                <a:cs typeface="Century Gothic"/>
                <a:sym typeface="Century Gothic"/>
              </a:defRPr>
            </a:lvl1pPr>
            <a:lvl2pPr marR="0" lvl="1"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R="0" lvl="2"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R="0" lvl="3"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R="0" lvl="4"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R="0" lvl="5"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R="0" lvl="6"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R="0" lvl="7"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R="0" lvl="8"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0"/>
        <p:cNvGrpSpPr/>
        <p:nvPr/>
      </p:nvGrpSpPr>
      <p:grpSpPr>
        <a:xfrm>
          <a:off x="0" y="0"/>
          <a:ext cx="0" cy="0"/>
          <a:chOff x="0" y="0"/>
          <a:chExt cx="0" cy="0"/>
        </a:xfrm>
      </p:grpSpPr>
      <p:sp>
        <p:nvSpPr>
          <p:cNvPr id="61" name="Google Shape;61;p34"/>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62" name="Google Shape;62;p34"/>
          <p:cNvSpPr txBox="1">
            <a:spLocks noGrp="1"/>
          </p:cNvSpPr>
          <p:nvPr>
            <p:ph type="title"/>
          </p:nvPr>
        </p:nvSpPr>
        <p:spPr>
          <a:xfrm>
            <a:off x="457200" y="762000"/>
            <a:ext cx="7391401"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4"/>
          <p:cNvSpPr txBox="1">
            <a:spLocks noGrp="1"/>
          </p:cNvSpPr>
          <p:nvPr>
            <p:ph type="body" idx="1"/>
          </p:nvPr>
        </p:nvSpPr>
        <p:spPr>
          <a:xfrm>
            <a:off x="457200" y="1845469"/>
            <a:ext cx="3566160" cy="3259667"/>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64" name="Google Shape;64;p34"/>
          <p:cNvSpPr txBox="1">
            <a:spLocks noGrp="1"/>
          </p:cNvSpPr>
          <p:nvPr>
            <p:ph type="body" idx="2"/>
          </p:nvPr>
        </p:nvSpPr>
        <p:spPr>
          <a:xfrm>
            <a:off x="4282440" y="1845469"/>
            <a:ext cx="3566160" cy="3259667"/>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65" name="Google Shape;65;p34"/>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4"/>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4"/>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8"/>
        <p:cNvGrpSpPr/>
        <p:nvPr/>
      </p:nvGrpSpPr>
      <p:grpSpPr>
        <a:xfrm>
          <a:off x="0" y="0"/>
          <a:ext cx="0" cy="0"/>
          <a:chOff x="0" y="0"/>
          <a:chExt cx="0" cy="0"/>
        </a:xfrm>
      </p:grpSpPr>
      <p:sp>
        <p:nvSpPr>
          <p:cNvPr id="69" name="Google Shape;69;p35"/>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70" name="Google Shape;70;p35"/>
          <p:cNvSpPr txBox="1">
            <a:spLocks noGrp="1"/>
          </p:cNvSpPr>
          <p:nvPr>
            <p:ph type="title"/>
          </p:nvPr>
        </p:nvSpPr>
        <p:spPr>
          <a:xfrm>
            <a:off x="457199" y="762000"/>
            <a:ext cx="7388352"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3600"/>
              <a:buFont typeface="Century Gothic"/>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35"/>
          <p:cNvSpPr txBox="1">
            <a:spLocks noGrp="1"/>
          </p:cNvSpPr>
          <p:nvPr>
            <p:ph type="body" idx="1"/>
          </p:nvPr>
        </p:nvSpPr>
        <p:spPr>
          <a:xfrm>
            <a:off x="457200" y="1711777"/>
            <a:ext cx="3566160" cy="533135"/>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SzPts val="2000"/>
              <a:buNone/>
              <a:defRPr sz="2000" b="1">
                <a:solidFill>
                  <a:schemeClr val="accent1"/>
                </a:solidFill>
              </a:defRPr>
            </a:lvl1pPr>
            <a:lvl2pPr marL="914400" lvl="1" indent="-228600" algn="l">
              <a:spcBef>
                <a:spcPts val="600"/>
              </a:spcBef>
              <a:spcAft>
                <a:spcPts val="0"/>
              </a:spcAft>
              <a:buSzPts val="2000"/>
              <a:buNone/>
              <a:defRPr sz="2000" b="1"/>
            </a:lvl2pPr>
            <a:lvl3pPr marL="1371600" lvl="2" indent="-228600" algn="l">
              <a:spcBef>
                <a:spcPts val="600"/>
              </a:spcBef>
              <a:spcAft>
                <a:spcPts val="0"/>
              </a:spcAft>
              <a:buSzPts val="1800"/>
              <a:buNone/>
              <a:defRPr sz="1800" b="1"/>
            </a:lvl3pPr>
            <a:lvl4pPr marL="1828800" lvl="3" indent="-228600" algn="l">
              <a:spcBef>
                <a:spcPts val="600"/>
              </a:spcBef>
              <a:spcAft>
                <a:spcPts val="0"/>
              </a:spcAft>
              <a:buSzPts val="1600"/>
              <a:buNone/>
              <a:defRPr sz="1600" b="1"/>
            </a:lvl4pPr>
            <a:lvl5pPr marL="2286000" lvl="4" indent="-228600" algn="l">
              <a:spcBef>
                <a:spcPts val="60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72" name="Google Shape;72;p35"/>
          <p:cNvSpPr txBox="1">
            <a:spLocks noGrp="1"/>
          </p:cNvSpPr>
          <p:nvPr>
            <p:ph type="body" idx="2"/>
          </p:nvPr>
        </p:nvSpPr>
        <p:spPr>
          <a:xfrm>
            <a:off x="457200" y="2241176"/>
            <a:ext cx="3566160" cy="2863959"/>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73" name="Google Shape;73;p35"/>
          <p:cNvSpPr txBox="1">
            <a:spLocks noGrp="1"/>
          </p:cNvSpPr>
          <p:nvPr>
            <p:ph type="body" idx="3"/>
          </p:nvPr>
        </p:nvSpPr>
        <p:spPr>
          <a:xfrm>
            <a:off x="4279391" y="1711777"/>
            <a:ext cx="3566160" cy="533135"/>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SzPts val="2000"/>
              <a:buNone/>
              <a:defRPr sz="2000" b="1">
                <a:solidFill>
                  <a:schemeClr val="accent1"/>
                </a:solidFill>
              </a:defRPr>
            </a:lvl1pPr>
            <a:lvl2pPr marL="914400" lvl="1" indent="-228600" algn="l">
              <a:spcBef>
                <a:spcPts val="600"/>
              </a:spcBef>
              <a:spcAft>
                <a:spcPts val="0"/>
              </a:spcAft>
              <a:buSzPts val="2000"/>
              <a:buNone/>
              <a:defRPr sz="2000" b="1"/>
            </a:lvl2pPr>
            <a:lvl3pPr marL="1371600" lvl="2" indent="-228600" algn="l">
              <a:spcBef>
                <a:spcPts val="600"/>
              </a:spcBef>
              <a:spcAft>
                <a:spcPts val="0"/>
              </a:spcAft>
              <a:buSzPts val="1800"/>
              <a:buNone/>
              <a:defRPr sz="1800" b="1"/>
            </a:lvl3pPr>
            <a:lvl4pPr marL="1828800" lvl="3" indent="-228600" algn="l">
              <a:spcBef>
                <a:spcPts val="600"/>
              </a:spcBef>
              <a:spcAft>
                <a:spcPts val="0"/>
              </a:spcAft>
              <a:buSzPts val="1600"/>
              <a:buNone/>
              <a:defRPr sz="1600" b="1"/>
            </a:lvl4pPr>
            <a:lvl5pPr marL="2286000" lvl="4" indent="-228600" algn="l">
              <a:spcBef>
                <a:spcPts val="600"/>
              </a:spcBef>
              <a:spcAft>
                <a:spcPts val="0"/>
              </a:spcAft>
              <a:buSzPts val="1600"/>
              <a:buNone/>
              <a:defRPr sz="1600" b="1"/>
            </a:lvl5pPr>
            <a:lvl6pPr marL="2743200" lvl="5" indent="-228600" algn="l">
              <a:spcBef>
                <a:spcPts val="320"/>
              </a:spcBef>
              <a:spcAft>
                <a:spcPts val="0"/>
              </a:spcAft>
              <a:buSzPts val="1600"/>
              <a:buNone/>
              <a:defRPr sz="1600" b="1"/>
            </a:lvl6pPr>
            <a:lvl7pPr marL="3200400" lvl="6" indent="-228600" algn="l">
              <a:spcBef>
                <a:spcPts val="320"/>
              </a:spcBef>
              <a:spcAft>
                <a:spcPts val="0"/>
              </a:spcAft>
              <a:buSzPts val="1600"/>
              <a:buNone/>
              <a:defRPr sz="1600" b="1"/>
            </a:lvl7pPr>
            <a:lvl8pPr marL="3657600" lvl="7" indent="-228600" algn="l">
              <a:spcBef>
                <a:spcPts val="320"/>
              </a:spcBef>
              <a:spcAft>
                <a:spcPts val="0"/>
              </a:spcAft>
              <a:buSzPts val="1600"/>
              <a:buNone/>
              <a:defRPr sz="1600" b="1"/>
            </a:lvl8pPr>
            <a:lvl9pPr marL="4114800" lvl="8" indent="-228600" algn="l">
              <a:spcBef>
                <a:spcPts val="320"/>
              </a:spcBef>
              <a:spcAft>
                <a:spcPts val="0"/>
              </a:spcAft>
              <a:buSzPts val="1600"/>
              <a:buNone/>
              <a:defRPr sz="1600" b="1"/>
            </a:lvl9pPr>
          </a:lstStyle>
          <a:p>
            <a:endParaRPr/>
          </a:p>
        </p:txBody>
      </p:sp>
      <p:sp>
        <p:nvSpPr>
          <p:cNvPr id="74" name="Google Shape;74;p35"/>
          <p:cNvSpPr txBox="1">
            <a:spLocks noGrp="1"/>
          </p:cNvSpPr>
          <p:nvPr>
            <p:ph type="body" idx="4"/>
          </p:nvPr>
        </p:nvSpPr>
        <p:spPr>
          <a:xfrm>
            <a:off x="4279391" y="2241176"/>
            <a:ext cx="3566160" cy="2863959"/>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30200" algn="l">
              <a:spcBef>
                <a:spcPts val="320"/>
              </a:spcBef>
              <a:spcAft>
                <a:spcPts val="0"/>
              </a:spcAft>
              <a:buSzPts val="1600"/>
              <a:buChar char="◼"/>
              <a:defRPr sz="1600"/>
            </a:lvl6pPr>
            <a:lvl7pPr marL="3200400" lvl="6" indent="-330200" algn="l">
              <a:spcBef>
                <a:spcPts val="320"/>
              </a:spcBef>
              <a:spcAft>
                <a:spcPts val="0"/>
              </a:spcAft>
              <a:buSzPts val="1600"/>
              <a:buChar char="◼"/>
              <a:defRPr sz="1600"/>
            </a:lvl7pPr>
            <a:lvl8pPr marL="3657600" lvl="7" indent="-330200" algn="l">
              <a:spcBef>
                <a:spcPts val="320"/>
              </a:spcBef>
              <a:spcAft>
                <a:spcPts val="0"/>
              </a:spcAft>
              <a:buSzPts val="1600"/>
              <a:buChar char="◼"/>
              <a:defRPr sz="1600"/>
            </a:lvl8pPr>
            <a:lvl9pPr marL="4114800" lvl="8" indent="-330200" algn="l">
              <a:spcBef>
                <a:spcPts val="320"/>
              </a:spcBef>
              <a:spcAft>
                <a:spcPts val="0"/>
              </a:spcAft>
              <a:buSzPts val="1600"/>
              <a:buChar char="◼"/>
              <a:defRPr sz="1600"/>
            </a:lvl9pPr>
          </a:lstStyle>
          <a:p>
            <a:endParaRPr/>
          </a:p>
        </p:txBody>
      </p:sp>
      <p:sp>
        <p:nvSpPr>
          <p:cNvPr id="75" name="Google Shape;75;p35"/>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5"/>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5"/>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 Content, Top and Bottom">
  <p:cSld name="2 Content, Top and Bottom">
    <p:spTree>
      <p:nvGrpSpPr>
        <p:cNvPr id="1" name="Shape 78"/>
        <p:cNvGrpSpPr/>
        <p:nvPr/>
      </p:nvGrpSpPr>
      <p:grpSpPr>
        <a:xfrm>
          <a:off x="0" y="0"/>
          <a:ext cx="0" cy="0"/>
          <a:chOff x="0" y="0"/>
          <a:chExt cx="0" cy="0"/>
        </a:xfrm>
      </p:grpSpPr>
      <p:sp>
        <p:nvSpPr>
          <p:cNvPr id="79" name="Google Shape;79;p36"/>
          <p:cNvSpPr/>
          <p:nvPr/>
        </p:nvSpPr>
        <p:spPr>
          <a:xfrm>
            <a:off x="8148919" y="223573"/>
            <a:ext cx="718073" cy="1371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80" name="Google Shape;80;p36"/>
          <p:cNvSpPr txBox="1">
            <a:spLocks noGrp="1"/>
          </p:cNvSpPr>
          <p:nvPr>
            <p:ph type="title"/>
          </p:nvPr>
        </p:nvSpPr>
        <p:spPr>
          <a:xfrm>
            <a:off x="457200" y="762000"/>
            <a:ext cx="7391401" cy="952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36"/>
          <p:cNvSpPr txBox="1">
            <a:spLocks noGrp="1"/>
          </p:cNvSpPr>
          <p:nvPr>
            <p:ph type="body" idx="1"/>
          </p:nvPr>
        </p:nvSpPr>
        <p:spPr>
          <a:xfrm>
            <a:off x="457200" y="1845468"/>
            <a:ext cx="7396163"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82" name="Google Shape;82;p36"/>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6"/>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6"/>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d-ID"/>
              <a:t>‹#›</a:t>
            </a:fld>
            <a:endParaRPr/>
          </a:p>
        </p:txBody>
      </p:sp>
      <p:sp>
        <p:nvSpPr>
          <p:cNvPr id="85" name="Google Shape;85;p36"/>
          <p:cNvSpPr txBox="1">
            <a:spLocks noGrp="1"/>
          </p:cNvSpPr>
          <p:nvPr>
            <p:ph type="body" idx="2"/>
          </p:nvPr>
        </p:nvSpPr>
        <p:spPr>
          <a:xfrm>
            <a:off x="457200" y="3520811"/>
            <a:ext cx="7396163" cy="1600200"/>
          </a:xfrm>
          <a:prstGeom prst="rect">
            <a:avLst/>
          </a:prstGeom>
          <a:noFill/>
          <a:ln>
            <a:noFill/>
          </a:ln>
        </p:spPr>
        <p:txBody>
          <a:bodyPr spcFirstLastPara="1" wrap="square" lIns="91425" tIns="45700" rIns="91425" bIns="45700" anchor="t" anchorCtr="0">
            <a:normAutofit/>
          </a:bodyPr>
          <a:lstStyle>
            <a:lvl1pPr marL="457200" lvl="0" indent="-342900" algn="l">
              <a:spcBef>
                <a:spcPts val="1800"/>
              </a:spcBef>
              <a:spcAft>
                <a:spcPts val="0"/>
              </a:spcAft>
              <a:buSzPts val="1800"/>
              <a:buChar char="◼"/>
              <a:defRPr sz="1800"/>
            </a:lvl1pPr>
            <a:lvl2pPr marL="914400" lvl="1" indent="-342900" algn="l">
              <a:spcBef>
                <a:spcPts val="600"/>
              </a:spcBef>
              <a:spcAft>
                <a:spcPts val="0"/>
              </a:spcAft>
              <a:buSzPts val="1800"/>
              <a:buChar char="◼"/>
              <a:defRPr sz="1800"/>
            </a:lvl2pPr>
            <a:lvl3pPr marL="1371600" lvl="2" indent="-342900" algn="l">
              <a:spcBef>
                <a:spcPts val="600"/>
              </a:spcBef>
              <a:spcAft>
                <a:spcPts val="0"/>
              </a:spcAft>
              <a:buSzPts val="1800"/>
              <a:buChar char="◼"/>
              <a:defRPr sz="1800"/>
            </a:lvl3pPr>
            <a:lvl4pPr marL="1828800" lvl="3" indent="-342900" algn="l">
              <a:spcBef>
                <a:spcPts val="600"/>
              </a:spcBef>
              <a:spcAft>
                <a:spcPts val="0"/>
              </a:spcAft>
              <a:buSzPts val="1800"/>
              <a:buChar char="◼"/>
              <a:defRPr sz="1800"/>
            </a:lvl4pPr>
            <a:lvl5pPr marL="2286000" lvl="4" indent="-342900" algn="l">
              <a:spcBef>
                <a:spcPts val="60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7"/>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Clr>
                <a:schemeClr val="accent1"/>
              </a:buClr>
              <a:buSzPts val="3600"/>
              <a:buFont typeface="Century Gothic"/>
              <a:buNone/>
              <a:defRPr sz="3600" b="0" i="0" u="none" strike="noStrike" cap="none">
                <a:solidFill>
                  <a:schemeClr val="accent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7"/>
          <p:cNvSpPr txBox="1">
            <a:spLocks noGrp="1"/>
          </p:cNvSpPr>
          <p:nvPr>
            <p:ph type="body" idx="1"/>
          </p:nvPr>
        </p:nvSpPr>
        <p:spPr>
          <a:xfrm>
            <a:off x="457199" y="1841500"/>
            <a:ext cx="6508377" cy="3263636"/>
          </a:xfrm>
          <a:prstGeom prst="rect">
            <a:avLst/>
          </a:prstGeom>
          <a:noFill/>
          <a:ln>
            <a:noFill/>
          </a:ln>
        </p:spPr>
        <p:txBody>
          <a:bodyPr spcFirstLastPara="1" wrap="square" lIns="91425" tIns="45700" rIns="91425" bIns="45700" anchor="t" anchorCtr="0">
            <a:normAutofit/>
          </a:bodyPr>
          <a:lstStyle>
            <a:lvl1pPr marL="457200" marR="0" lvl="0" indent="-355600" algn="l" rtl="0">
              <a:spcBef>
                <a:spcPts val="1800"/>
              </a:spcBef>
              <a:spcAft>
                <a:spcPts val="0"/>
              </a:spcAft>
              <a:buClr>
                <a:schemeClr val="accent1"/>
              </a:buClr>
              <a:buSzPts val="2000"/>
              <a:buFont typeface="Noto Sans Symbols"/>
              <a:buChar char="◼"/>
              <a:defRPr sz="2000" b="0" i="0" u="none" strike="noStrike" cap="none">
                <a:solidFill>
                  <a:schemeClr val="dk2"/>
                </a:solidFill>
                <a:latin typeface="Century Gothic"/>
                <a:ea typeface="Century Gothic"/>
                <a:cs typeface="Century Gothic"/>
                <a:sym typeface="Century Gothic"/>
              </a:defRPr>
            </a:lvl1pPr>
            <a:lvl2pPr marL="914400" marR="0" lvl="1" indent="-342900"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2pPr>
            <a:lvl3pPr marL="1371600" marR="0" lvl="2" indent="-342900"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3pPr>
            <a:lvl4pPr marL="1828800" marR="0" lvl="3" indent="-342900" algn="l" rtl="0">
              <a:spcBef>
                <a:spcPts val="60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4pPr>
            <a:lvl5pPr marL="2286000" marR="0" lvl="4" indent="-342900" algn="l" rtl="0">
              <a:spcBef>
                <a:spcPts val="60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5pPr>
            <a:lvl6pPr marL="2743200" marR="0" lvl="5" indent="-342900"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6pPr>
            <a:lvl7pPr marL="3200400" marR="0" lvl="6" indent="-342900"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7pPr>
            <a:lvl8pPr marL="3657600" marR="0" lvl="7" indent="-342900" algn="l" rtl="0">
              <a:spcBef>
                <a:spcPts val="360"/>
              </a:spcBef>
              <a:spcAft>
                <a:spcPts val="0"/>
              </a:spcAft>
              <a:buClr>
                <a:srgbClr val="4C0000"/>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8pPr>
            <a:lvl9pPr marL="4114800" marR="0" lvl="8" indent="-342900" algn="l" rtl="0">
              <a:spcBef>
                <a:spcPts val="360"/>
              </a:spcBef>
              <a:spcAft>
                <a:spcPts val="0"/>
              </a:spcAft>
              <a:buClr>
                <a:schemeClr val="accent1"/>
              </a:buClr>
              <a:buSzPts val="1800"/>
              <a:buFont typeface="Noto Sans Symbols"/>
              <a:buChar char="◼"/>
              <a:defRPr sz="1800" b="0" i="0" u="none" strike="noStrike" cap="none">
                <a:solidFill>
                  <a:schemeClr val="dk2"/>
                </a:solidFill>
                <a:latin typeface="Century Gothic"/>
                <a:ea typeface="Century Gothic"/>
                <a:cs typeface="Century Gothic"/>
                <a:sym typeface="Century Gothic"/>
              </a:defRPr>
            </a:lvl9pPr>
          </a:lstStyle>
          <a:p>
            <a:endParaRPr/>
          </a:p>
        </p:txBody>
      </p:sp>
      <p:sp>
        <p:nvSpPr>
          <p:cNvPr id="12" name="Google Shape;12;p27"/>
          <p:cNvSpPr txBox="1">
            <a:spLocks noGrp="1"/>
          </p:cNvSpPr>
          <p:nvPr>
            <p:ph type="dt" idx="10"/>
          </p:nvPr>
        </p:nvSpPr>
        <p:spPr>
          <a:xfrm>
            <a:off x="7198659" y="5296959"/>
            <a:ext cx="1752600" cy="30427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100" b="1" i="0" u="none" strike="noStrike" cap="none">
                <a:solidFill>
                  <a:srgbClr val="848484"/>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 name="Google Shape;13;p27"/>
          <p:cNvSpPr txBox="1">
            <a:spLocks noGrp="1"/>
          </p:cNvSpPr>
          <p:nvPr>
            <p:ph type="ftr" idx="11"/>
          </p:nvPr>
        </p:nvSpPr>
        <p:spPr>
          <a:xfrm>
            <a:off x="174812" y="5296959"/>
            <a:ext cx="6007100" cy="30427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1" i="0" u="none" strike="noStrike" cap="none">
                <a:solidFill>
                  <a:srgbClr val="848484"/>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4" name="Google Shape;14;p27"/>
          <p:cNvSpPr txBox="1">
            <a:spLocks noGrp="1"/>
          </p:cNvSpPr>
          <p:nvPr>
            <p:ph type="sldNum" idx="12"/>
          </p:nvPr>
        </p:nvSpPr>
        <p:spPr>
          <a:xfrm>
            <a:off x="8256494" y="300847"/>
            <a:ext cx="506506" cy="304271"/>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200" b="1" i="0" u="none" strike="noStrike" cap="none">
                <a:solidFill>
                  <a:schemeClr val="lt1"/>
                </a:solidFill>
                <a:latin typeface="Century Gothic"/>
                <a:ea typeface="Century Gothic"/>
                <a:cs typeface="Century Gothic"/>
                <a:sym typeface="Century Gothic"/>
              </a:defRPr>
            </a:lvl1pPr>
            <a:lvl2pPr marL="0" marR="0" lvl="1" indent="0" algn="r" rtl="0">
              <a:spcBef>
                <a:spcPts val="0"/>
              </a:spcBef>
              <a:buNone/>
              <a:defRPr sz="2200" b="1" i="0" u="none" strike="noStrike" cap="none">
                <a:solidFill>
                  <a:schemeClr val="lt1"/>
                </a:solidFill>
                <a:latin typeface="Century Gothic"/>
                <a:ea typeface="Century Gothic"/>
                <a:cs typeface="Century Gothic"/>
                <a:sym typeface="Century Gothic"/>
              </a:defRPr>
            </a:lvl2pPr>
            <a:lvl3pPr marL="0" marR="0" lvl="2" indent="0" algn="r" rtl="0">
              <a:spcBef>
                <a:spcPts val="0"/>
              </a:spcBef>
              <a:buNone/>
              <a:defRPr sz="2200" b="1" i="0" u="none" strike="noStrike" cap="none">
                <a:solidFill>
                  <a:schemeClr val="lt1"/>
                </a:solidFill>
                <a:latin typeface="Century Gothic"/>
                <a:ea typeface="Century Gothic"/>
                <a:cs typeface="Century Gothic"/>
                <a:sym typeface="Century Gothic"/>
              </a:defRPr>
            </a:lvl3pPr>
            <a:lvl4pPr marL="0" marR="0" lvl="3" indent="0" algn="r" rtl="0">
              <a:spcBef>
                <a:spcPts val="0"/>
              </a:spcBef>
              <a:buNone/>
              <a:defRPr sz="2200" b="1" i="0" u="none" strike="noStrike" cap="none">
                <a:solidFill>
                  <a:schemeClr val="lt1"/>
                </a:solidFill>
                <a:latin typeface="Century Gothic"/>
                <a:ea typeface="Century Gothic"/>
                <a:cs typeface="Century Gothic"/>
                <a:sym typeface="Century Gothic"/>
              </a:defRPr>
            </a:lvl4pPr>
            <a:lvl5pPr marL="0" marR="0" lvl="4" indent="0" algn="r" rtl="0">
              <a:spcBef>
                <a:spcPts val="0"/>
              </a:spcBef>
              <a:buNone/>
              <a:defRPr sz="2200" b="1" i="0" u="none" strike="noStrike" cap="none">
                <a:solidFill>
                  <a:schemeClr val="lt1"/>
                </a:solidFill>
                <a:latin typeface="Century Gothic"/>
                <a:ea typeface="Century Gothic"/>
                <a:cs typeface="Century Gothic"/>
                <a:sym typeface="Century Gothic"/>
              </a:defRPr>
            </a:lvl5pPr>
            <a:lvl6pPr marL="0" marR="0" lvl="5" indent="0" algn="r" rtl="0">
              <a:spcBef>
                <a:spcPts val="0"/>
              </a:spcBef>
              <a:buNone/>
              <a:defRPr sz="2200" b="1" i="0" u="none" strike="noStrike" cap="none">
                <a:solidFill>
                  <a:schemeClr val="lt1"/>
                </a:solidFill>
                <a:latin typeface="Century Gothic"/>
                <a:ea typeface="Century Gothic"/>
                <a:cs typeface="Century Gothic"/>
                <a:sym typeface="Century Gothic"/>
              </a:defRPr>
            </a:lvl6pPr>
            <a:lvl7pPr marL="0" marR="0" lvl="6" indent="0" algn="r" rtl="0">
              <a:spcBef>
                <a:spcPts val="0"/>
              </a:spcBef>
              <a:buNone/>
              <a:defRPr sz="2200" b="1" i="0" u="none" strike="noStrike" cap="none">
                <a:solidFill>
                  <a:schemeClr val="lt1"/>
                </a:solidFill>
                <a:latin typeface="Century Gothic"/>
                <a:ea typeface="Century Gothic"/>
                <a:cs typeface="Century Gothic"/>
                <a:sym typeface="Century Gothic"/>
              </a:defRPr>
            </a:lvl7pPr>
            <a:lvl8pPr marL="0" marR="0" lvl="7" indent="0" algn="r" rtl="0">
              <a:spcBef>
                <a:spcPts val="0"/>
              </a:spcBef>
              <a:buNone/>
              <a:defRPr sz="2200" b="1" i="0" u="none" strike="noStrike" cap="none">
                <a:solidFill>
                  <a:schemeClr val="lt1"/>
                </a:solidFill>
                <a:latin typeface="Century Gothic"/>
                <a:ea typeface="Century Gothic"/>
                <a:cs typeface="Century Gothic"/>
                <a:sym typeface="Century Gothic"/>
              </a:defRPr>
            </a:lvl8pPr>
            <a:lvl9pPr marL="0" marR="0" lvl="8" indent="0" algn="r" rtl="0">
              <a:spcBef>
                <a:spcPts val="0"/>
              </a:spcBef>
              <a:buNone/>
              <a:defRPr sz="2200" b="1" i="0" u="none" strike="noStrike" cap="none">
                <a:solidFill>
                  <a:schemeClr val="lt1"/>
                </a:solidFill>
                <a:latin typeface="Century Gothic"/>
                <a:ea typeface="Century Gothic"/>
                <a:cs typeface="Century Gothic"/>
                <a:sym typeface="Century Gothic"/>
              </a:defRPr>
            </a:lvl9pPr>
          </a:lstStyle>
          <a:p>
            <a:pPr marL="0" lvl="0" indent="0" algn="r" rtl="0">
              <a:spcBef>
                <a:spcPts val="0"/>
              </a:spcBef>
              <a:spcAft>
                <a:spcPts val="0"/>
              </a:spcAft>
              <a:buNone/>
            </a:pPr>
            <a:fld id="{00000000-1234-1234-1234-123412341234}" type="slidenum">
              <a:rPr lang="id-ID"/>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
          <p:cNvSpPr txBox="1">
            <a:spLocks noGrp="1"/>
          </p:cNvSpPr>
          <p:nvPr>
            <p:ph type="ctrTitle"/>
          </p:nvPr>
        </p:nvSpPr>
        <p:spPr>
          <a:xfrm>
            <a:off x="3275856" y="265212"/>
            <a:ext cx="5472608" cy="324036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lt1"/>
              </a:buClr>
              <a:buSzPts val="3200"/>
              <a:buFont typeface="Century Gothic"/>
              <a:buNone/>
            </a:pPr>
            <a:r>
              <a:rPr lang="id-ID" sz="3200">
                <a:solidFill>
                  <a:schemeClr val="lt1"/>
                </a:solidFill>
              </a:rPr>
              <a:t>Curriculum Issues in Teaching Pronunciation to Second Language Learners</a:t>
            </a:r>
            <a:br>
              <a:rPr lang="id-ID" sz="3200">
                <a:solidFill>
                  <a:schemeClr val="lt1"/>
                </a:solidFill>
              </a:rPr>
            </a:br>
            <a:r>
              <a:rPr lang="id-ID" sz="3200">
                <a:solidFill>
                  <a:schemeClr val="lt1"/>
                </a:solidFill>
              </a:rPr>
              <a:t>by Tracey M. Derwing </a:t>
            </a:r>
            <a:br>
              <a:rPr lang="id-ID" sz="3200">
                <a:solidFill>
                  <a:schemeClr val="lt1"/>
                </a:solidFill>
              </a:rPr>
            </a:br>
            <a:endParaRPr sz="3200">
              <a:solidFill>
                <a:schemeClr val="lt1"/>
              </a:solidFill>
            </a:endParaRPr>
          </a:p>
        </p:txBody>
      </p:sp>
      <p:sp>
        <p:nvSpPr>
          <p:cNvPr id="171" name="Google Shape;171;p1"/>
          <p:cNvSpPr txBox="1">
            <a:spLocks noGrp="1"/>
          </p:cNvSpPr>
          <p:nvPr>
            <p:ph type="subTitle" idx="1"/>
          </p:nvPr>
        </p:nvSpPr>
        <p:spPr>
          <a:xfrm>
            <a:off x="251520" y="3649588"/>
            <a:ext cx="8784976" cy="1944216"/>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L2 Phonology Acquisition </a:t>
            </a:r>
            <a:endParaRPr/>
          </a:p>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Balogné Bérces Katalin (BBK), PhD </a:t>
            </a:r>
            <a:endParaRPr/>
          </a:p>
          <a:p>
            <a:pPr marL="0" lvl="0" indent="0" algn="r" rtl="0">
              <a:spcBef>
                <a:spcPts val="0"/>
              </a:spcBef>
              <a:spcAft>
                <a:spcPts val="0"/>
              </a:spcAft>
              <a:buSzPts val="2000"/>
              <a:buNone/>
            </a:pPr>
            <a:endParaRPr sz="2000" b="1"/>
          </a:p>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Dedy Subandowo</a:t>
            </a:r>
            <a:endParaRPr/>
          </a:p>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Pázmány Péter Catholic University</a:t>
            </a:r>
            <a:endParaRPr/>
          </a:p>
          <a:p>
            <a:pPr marL="0" lvl="0" indent="0" algn="r" rtl="0">
              <a:spcBef>
                <a:spcPts val="0"/>
              </a:spcBef>
              <a:spcAft>
                <a:spcPts val="0"/>
              </a:spcAft>
              <a:buSzPts val="2000"/>
              <a:buNone/>
            </a:pPr>
            <a:r>
              <a:rPr lang="id-ID" sz="2000" b="1">
                <a:solidFill>
                  <a:schemeClr val="dk1"/>
                </a:solidFill>
                <a:latin typeface="Century Gothic"/>
                <a:ea typeface="Century Gothic"/>
                <a:cs typeface="Century Gothic"/>
                <a:sym typeface="Century Gothic"/>
              </a:rPr>
              <a:t>2021</a:t>
            </a:r>
            <a:endParaRPr/>
          </a:p>
          <a:p>
            <a:pPr marL="0" lvl="0" indent="0" algn="l" rtl="0">
              <a:spcBef>
                <a:spcPts val="0"/>
              </a:spcBef>
              <a:spcAft>
                <a:spcPts val="0"/>
              </a:spcAft>
              <a:buClr>
                <a:schemeClr val="accent1"/>
              </a:buClr>
              <a:buSzPts val="2400"/>
              <a:buFont typeface="Noto Sans Symbols"/>
              <a:buNone/>
            </a:pPr>
            <a:endParaRPr sz="2400" b="1"/>
          </a:p>
          <a:p>
            <a:pPr marL="0" lvl="0" indent="0" algn="l" rtl="0">
              <a:spcBef>
                <a:spcPts val="0"/>
              </a:spcBef>
              <a:spcAft>
                <a:spcPts val="0"/>
              </a:spcAft>
              <a:buClr>
                <a:schemeClr val="accent1"/>
              </a:buClr>
              <a:buSzPts val="2400"/>
              <a:buFont typeface="Noto Sans Symbols"/>
              <a:buNone/>
            </a:pPr>
            <a:endParaRPr sz="2400" b="1"/>
          </a:p>
          <a:p>
            <a:pPr marL="0" lvl="0" indent="0" algn="l" rtl="0">
              <a:spcBef>
                <a:spcPts val="0"/>
              </a:spcBef>
              <a:spcAft>
                <a:spcPts val="0"/>
              </a:spcAft>
              <a:buClr>
                <a:schemeClr val="accent1"/>
              </a:buClr>
              <a:buSzPts val="2400"/>
              <a:buFont typeface="Noto Sans Symbols"/>
              <a:buNone/>
            </a:pPr>
            <a:endParaRPr sz="2400" b="1"/>
          </a:p>
        </p:txBody>
      </p:sp>
      <p:pic>
        <p:nvPicPr>
          <p:cNvPr id="172" name="Google Shape;172;p1" descr="sibil.36.pb.png"/>
          <p:cNvPicPr preferRelativeResize="0"/>
          <p:nvPr/>
        </p:nvPicPr>
        <p:blipFill rotWithShape="1">
          <a:blip r:embed="rId3">
            <a:alphaModFix/>
          </a:blip>
          <a:srcRect/>
          <a:stretch/>
        </p:blipFill>
        <p:spPr>
          <a:xfrm>
            <a:off x="683568" y="121196"/>
            <a:ext cx="2754306" cy="3672408"/>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0"/>
          <p:cNvSpPr txBox="1">
            <a:spLocks noGrp="1"/>
          </p:cNvSpPr>
          <p:nvPr>
            <p:ph type="body" idx="1"/>
          </p:nvPr>
        </p:nvSpPr>
        <p:spPr>
          <a:xfrm>
            <a:off x="285720" y="1705372"/>
            <a:ext cx="8572560" cy="3771521"/>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400"/>
              <a:buFont typeface="Noto Sans Symbols"/>
              <a:buChar char="❑"/>
            </a:pPr>
            <a:r>
              <a:rPr lang="id-ID" sz="2400" b="1"/>
              <a:t>Age </a:t>
            </a:r>
            <a:endParaRPr/>
          </a:p>
          <a:p>
            <a:pPr marL="457200" lvl="1" indent="-228600" algn="l" rtl="0">
              <a:spcBef>
                <a:spcPts val="600"/>
              </a:spcBef>
              <a:spcAft>
                <a:spcPts val="0"/>
              </a:spcAft>
              <a:buSzPts val="2400"/>
              <a:buFont typeface="Arial"/>
              <a:buChar char="•"/>
            </a:pPr>
            <a:r>
              <a:rPr lang="id-ID" sz="2400"/>
              <a:t>Critical period for second language learning </a:t>
            </a:r>
            <a:endParaRPr/>
          </a:p>
          <a:p>
            <a:pPr marL="457200" lvl="1" indent="-228600" algn="l" rtl="0">
              <a:spcBef>
                <a:spcPts val="600"/>
              </a:spcBef>
              <a:spcAft>
                <a:spcPts val="0"/>
              </a:spcAft>
              <a:buSzPts val="2400"/>
              <a:buFont typeface="Arial"/>
              <a:buChar char="•"/>
            </a:pPr>
            <a:r>
              <a:rPr lang="id-ID" sz="2400"/>
              <a:t>Young children learn L2 before the age of six are identified as NNSs</a:t>
            </a:r>
            <a:endParaRPr/>
          </a:p>
          <a:p>
            <a:pPr marL="457200" lvl="1" indent="-228600" algn="l" rtl="0">
              <a:spcBef>
                <a:spcPts val="600"/>
              </a:spcBef>
              <a:spcAft>
                <a:spcPts val="0"/>
              </a:spcAft>
              <a:buSzPts val="2400"/>
              <a:buFont typeface="Arial"/>
              <a:buChar char="•"/>
            </a:pPr>
            <a:r>
              <a:rPr lang="id-ID" sz="2400"/>
              <a:t>Older learners tend to be difficult to undertsand foreign accents than younger adults</a:t>
            </a:r>
            <a:endParaRPr/>
          </a:p>
          <a:p>
            <a:pPr marL="228600" lvl="0" indent="-228600" algn="l" rtl="0">
              <a:spcBef>
                <a:spcPts val="1800"/>
              </a:spcBef>
              <a:spcAft>
                <a:spcPts val="0"/>
              </a:spcAft>
              <a:buSzPts val="2400"/>
              <a:buFont typeface="Noto Sans Symbols"/>
              <a:buChar char="❑"/>
            </a:pPr>
            <a:r>
              <a:rPr lang="id-ID" sz="2400" b="1"/>
              <a:t>Having a formal pronunciation instruction </a:t>
            </a:r>
            <a:r>
              <a:rPr lang="id-ID" sz="2400"/>
              <a:t>(e.g. suprasegmental instruction)</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3">
                                            <p:txEl>
                                              <p:pRg st="0" end="0"/>
                                            </p:txEl>
                                          </p:spTgt>
                                        </p:tgtEl>
                                        <p:attrNameLst>
                                          <p:attrName>style.visibility</p:attrName>
                                        </p:attrNameLst>
                                      </p:cBhvr>
                                      <p:to>
                                        <p:strVal val="visible"/>
                                      </p:to>
                                    </p:set>
                                    <p:anim calcmode="lin" valueType="num">
                                      <p:cBhvr additive="base">
                                        <p:cTn id="7" dur="500"/>
                                        <p:tgtEl>
                                          <p:spTgt spid="2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3">
                                            <p:txEl>
                                              <p:pRg st="1" end="1"/>
                                            </p:txEl>
                                          </p:spTgt>
                                        </p:tgtEl>
                                        <p:attrNameLst>
                                          <p:attrName>style.visibility</p:attrName>
                                        </p:attrNameLst>
                                      </p:cBhvr>
                                      <p:to>
                                        <p:strVal val="visible"/>
                                      </p:to>
                                    </p:set>
                                    <p:anim calcmode="lin" valueType="num">
                                      <p:cBhvr additive="base">
                                        <p:cTn id="12" dur="500"/>
                                        <p:tgtEl>
                                          <p:spTgt spid="2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3">
                                            <p:txEl>
                                              <p:pRg st="2" end="2"/>
                                            </p:txEl>
                                          </p:spTgt>
                                        </p:tgtEl>
                                        <p:attrNameLst>
                                          <p:attrName>style.visibility</p:attrName>
                                        </p:attrNameLst>
                                      </p:cBhvr>
                                      <p:to>
                                        <p:strVal val="visible"/>
                                      </p:to>
                                    </p:set>
                                    <p:anim calcmode="lin" valueType="num">
                                      <p:cBhvr additive="base">
                                        <p:cTn id="17" dur="500"/>
                                        <p:tgtEl>
                                          <p:spTgt spid="2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3">
                                            <p:txEl>
                                              <p:pRg st="3" end="3"/>
                                            </p:txEl>
                                          </p:spTgt>
                                        </p:tgtEl>
                                        <p:attrNameLst>
                                          <p:attrName>style.visibility</p:attrName>
                                        </p:attrNameLst>
                                      </p:cBhvr>
                                      <p:to>
                                        <p:strVal val="visible"/>
                                      </p:to>
                                    </p:set>
                                    <p:anim calcmode="lin" valueType="num">
                                      <p:cBhvr additive="base">
                                        <p:cTn id="22" dur="500"/>
                                        <p:tgtEl>
                                          <p:spTgt spid="2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3">
                                            <p:txEl>
                                              <p:pRg st="4" end="4"/>
                                            </p:txEl>
                                          </p:spTgt>
                                        </p:tgtEl>
                                        <p:attrNameLst>
                                          <p:attrName>style.visibility</p:attrName>
                                        </p:attrNameLst>
                                      </p:cBhvr>
                                      <p:to>
                                        <p:strVal val="visible"/>
                                      </p:to>
                                    </p:set>
                                    <p:anim calcmode="lin" valueType="num">
                                      <p:cBhvr additive="base">
                                        <p:cTn id="27" dur="500"/>
                                        <p:tgtEl>
                                          <p:spTgt spid="2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1"/>
          <p:cNvSpPr txBox="1">
            <a:spLocks noGrp="1"/>
          </p:cNvSpPr>
          <p:nvPr>
            <p:ph type="body" idx="1"/>
          </p:nvPr>
        </p:nvSpPr>
        <p:spPr>
          <a:xfrm>
            <a:off x="428596" y="297638"/>
            <a:ext cx="8358246" cy="4881597"/>
          </a:xfrm>
          <a:prstGeom prst="rect">
            <a:avLst/>
          </a:prstGeom>
          <a:noFill/>
          <a:ln>
            <a:noFill/>
          </a:ln>
        </p:spPr>
        <p:txBody>
          <a:bodyPr spcFirstLastPara="1" wrap="square" lIns="91425" tIns="45700" rIns="91425" bIns="45700" anchor="t" anchorCtr="0">
            <a:normAutofit/>
          </a:bodyPr>
          <a:lstStyle/>
          <a:p>
            <a:pPr marL="228600" lvl="0" indent="-228600" algn="just" rtl="0">
              <a:spcBef>
                <a:spcPts val="0"/>
              </a:spcBef>
              <a:spcAft>
                <a:spcPts val="0"/>
              </a:spcAft>
              <a:buSzPts val="2400"/>
              <a:buNone/>
            </a:pPr>
            <a:r>
              <a:rPr lang="id-ID" sz="2400" b="1" u="sng" dirty="0">
                <a:solidFill>
                  <a:srgbClr val="990000"/>
                </a:solidFill>
              </a:rPr>
              <a:t>2.3 Pronunciation curriculum </a:t>
            </a:r>
            <a:r>
              <a:rPr lang="id-ID" sz="2400" b="1" u="sng" dirty="0" smtClean="0">
                <a:solidFill>
                  <a:srgbClr val="990000"/>
                </a:solidFill>
              </a:rPr>
              <a:t>development</a:t>
            </a:r>
            <a:endParaRPr lang="id-ID" dirty="0"/>
          </a:p>
          <a:p>
            <a:pPr marL="228600" lvl="0" indent="-228600" algn="just" rtl="0">
              <a:spcBef>
                <a:spcPts val="0"/>
              </a:spcBef>
              <a:spcAft>
                <a:spcPts val="0"/>
              </a:spcAft>
              <a:buSzPts val="2400"/>
              <a:buNone/>
            </a:pPr>
            <a:endParaRPr sz="2400" b="1" u="sng" dirty="0">
              <a:solidFill>
                <a:srgbClr val="990000"/>
              </a:solidFill>
            </a:endParaRPr>
          </a:p>
          <a:p>
            <a:pPr marL="228600" lvl="0" indent="-228600" algn="just" rtl="0">
              <a:spcBef>
                <a:spcPts val="1800"/>
              </a:spcBef>
              <a:spcAft>
                <a:spcPts val="0"/>
              </a:spcAft>
              <a:buSzPts val="2400"/>
              <a:buChar char="◼"/>
            </a:pPr>
            <a:r>
              <a:rPr lang="id-ID" sz="2400" b="1" dirty="0"/>
              <a:t>Need analysis</a:t>
            </a:r>
            <a:endParaRPr dirty="0"/>
          </a:p>
          <a:p>
            <a:pPr marL="457200" lvl="1" indent="-228600" algn="just" rtl="0">
              <a:spcBef>
                <a:spcPts val="600"/>
              </a:spcBef>
              <a:spcAft>
                <a:spcPts val="0"/>
              </a:spcAft>
              <a:buSzPts val="2400"/>
              <a:buFont typeface="Arial"/>
              <a:buChar char="•"/>
            </a:pPr>
            <a:r>
              <a:rPr lang="id-ID" sz="2400" dirty="0"/>
              <a:t>Individual assessment of students’ need </a:t>
            </a:r>
            <a:endParaRPr dirty="0"/>
          </a:p>
          <a:p>
            <a:pPr marL="457200" lvl="1" indent="-228600" algn="just" rtl="0">
              <a:spcBef>
                <a:spcPts val="600"/>
              </a:spcBef>
              <a:spcAft>
                <a:spcPts val="0"/>
              </a:spcAft>
              <a:buSzPts val="2400"/>
              <a:buFont typeface="Arial"/>
              <a:buChar char="•"/>
            </a:pPr>
            <a:r>
              <a:rPr lang="id-ID" sz="2400" dirty="0"/>
              <a:t>Many texts provides a diagnostic tool to help teacher identify speech error (e.g. Listening or speaking tests)</a:t>
            </a:r>
            <a:endParaRPr dirty="0"/>
          </a:p>
          <a:p>
            <a:pPr marL="457200" lvl="1" indent="-228600" algn="just" rtl="0">
              <a:spcBef>
                <a:spcPts val="600"/>
              </a:spcBef>
              <a:spcAft>
                <a:spcPts val="0"/>
              </a:spcAft>
              <a:buSzPts val="2400"/>
              <a:buFont typeface="Arial"/>
              <a:buChar char="•"/>
            </a:pPr>
            <a:r>
              <a:rPr lang="id-ID" sz="2400" dirty="0"/>
              <a:t>Students’ diagnostic profile (e.g individual speech behaviour, speaking with sufficient volume)</a:t>
            </a:r>
            <a:endParaRPr dirty="0"/>
          </a:p>
          <a:p>
            <a:pPr marL="457200" lvl="1" indent="-228600" algn="just" rtl="0">
              <a:spcBef>
                <a:spcPts val="600"/>
              </a:spcBef>
              <a:spcAft>
                <a:spcPts val="0"/>
              </a:spcAft>
              <a:buSzPts val="2400"/>
              <a:buFont typeface="Arial"/>
              <a:buChar char="•"/>
            </a:pPr>
            <a:r>
              <a:rPr lang="id-ID" sz="2400" dirty="0"/>
              <a:t>Help teacher monitor several aspects of students’ productions as well as perception. </a:t>
            </a:r>
            <a:endParaRP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8">
                                            <p:txEl>
                                              <p:pRg st="0" end="0"/>
                                            </p:txEl>
                                          </p:spTgt>
                                        </p:tgtEl>
                                        <p:attrNameLst>
                                          <p:attrName>style.visibility</p:attrName>
                                        </p:attrNameLst>
                                      </p:cBhvr>
                                      <p:to>
                                        <p:strVal val="visible"/>
                                      </p:to>
                                    </p:set>
                                    <p:anim calcmode="lin" valueType="num">
                                      <p:cBhvr additive="base">
                                        <p:cTn id="7" dur="500"/>
                                        <p:tgtEl>
                                          <p:spTgt spid="22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8">
                                            <p:txEl>
                                              <p:pRg st="2" end="2"/>
                                            </p:txEl>
                                          </p:spTgt>
                                        </p:tgtEl>
                                        <p:attrNameLst>
                                          <p:attrName>style.visibility</p:attrName>
                                        </p:attrNameLst>
                                      </p:cBhvr>
                                      <p:to>
                                        <p:strVal val="visible"/>
                                      </p:to>
                                    </p:set>
                                    <p:anim calcmode="lin" valueType="num">
                                      <p:cBhvr additive="base">
                                        <p:cTn id="12" dur="500"/>
                                        <p:tgtEl>
                                          <p:spTgt spid="22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8">
                                            <p:txEl>
                                              <p:pRg st="3" end="3"/>
                                            </p:txEl>
                                          </p:spTgt>
                                        </p:tgtEl>
                                        <p:attrNameLst>
                                          <p:attrName>style.visibility</p:attrName>
                                        </p:attrNameLst>
                                      </p:cBhvr>
                                      <p:to>
                                        <p:strVal val="visible"/>
                                      </p:to>
                                    </p:set>
                                    <p:anim calcmode="lin" valueType="num">
                                      <p:cBhvr additive="base">
                                        <p:cTn id="17" dur="500"/>
                                        <p:tgtEl>
                                          <p:spTgt spid="22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8">
                                            <p:txEl>
                                              <p:pRg st="4" end="4"/>
                                            </p:txEl>
                                          </p:spTgt>
                                        </p:tgtEl>
                                        <p:attrNameLst>
                                          <p:attrName>style.visibility</p:attrName>
                                        </p:attrNameLst>
                                      </p:cBhvr>
                                      <p:to>
                                        <p:strVal val="visible"/>
                                      </p:to>
                                    </p:set>
                                    <p:anim calcmode="lin" valueType="num">
                                      <p:cBhvr additive="base">
                                        <p:cTn id="22" dur="500"/>
                                        <p:tgtEl>
                                          <p:spTgt spid="22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8">
                                            <p:txEl>
                                              <p:pRg st="5" end="5"/>
                                            </p:txEl>
                                          </p:spTgt>
                                        </p:tgtEl>
                                        <p:attrNameLst>
                                          <p:attrName>style.visibility</p:attrName>
                                        </p:attrNameLst>
                                      </p:cBhvr>
                                      <p:to>
                                        <p:strVal val="visible"/>
                                      </p:to>
                                    </p:set>
                                    <p:anim calcmode="lin" valueType="num">
                                      <p:cBhvr additive="base">
                                        <p:cTn id="27" dur="500"/>
                                        <p:tgtEl>
                                          <p:spTgt spid="22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28">
                                            <p:txEl>
                                              <p:pRg st="6" end="6"/>
                                            </p:txEl>
                                          </p:spTgt>
                                        </p:tgtEl>
                                        <p:attrNameLst>
                                          <p:attrName>style.visibility</p:attrName>
                                        </p:attrNameLst>
                                      </p:cBhvr>
                                      <p:to>
                                        <p:strVal val="visible"/>
                                      </p:to>
                                    </p:set>
                                    <p:anim calcmode="lin" valueType="num">
                                      <p:cBhvr additive="base">
                                        <p:cTn id="32" dur="500"/>
                                        <p:tgtEl>
                                          <p:spTgt spid="22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body" idx="1"/>
          </p:nvPr>
        </p:nvSpPr>
        <p:spPr>
          <a:xfrm>
            <a:off x="428596" y="416702"/>
            <a:ext cx="8429684" cy="4941128"/>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SzPts val="2400"/>
              <a:buNone/>
            </a:pPr>
            <a:endParaRPr sz="2400" b="1" dirty="0">
              <a:solidFill>
                <a:schemeClr val="dk1"/>
              </a:solidFill>
            </a:endParaRPr>
          </a:p>
          <a:p>
            <a:pPr marL="0" lvl="0" indent="0" algn="l" rtl="0">
              <a:spcBef>
                <a:spcPts val="1800"/>
              </a:spcBef>
              <a:spcAft>
                <a:spcPts val="0"/>
              </a:spcAft>
              <a:buSzPts val="2400"/>
              <a:buNone/>
            </a:pPr>
            <a:r>
              <a:rPr lang="id-ID" sz="2400" b="1" dirty="0">
                <a:solidFill>
                  <a:schemeClr val="dk1"/>
                </a:solidFill>
              </a:rPr>
              <a:t>ESL students’ difficulties </a:t>
            </a:r>
            <a:endParaRPr sz="2400" b="1" dirty="0"/>
          </a:p>
          <a:p>
            <a:pPr marL="571500" lvl="1" algn="l" rtl="0">
              <a:spcBef>
                <a:spcPts val="600"/>
              </a:spcBef>
              <a:spcAft>
                <a:spcPts val="0"/>
              </a:spcAft>
              <a:buSzPts val="2400"/>
              <a:buFont typeface="Wingdings" charset="2"/>
              <a:buChar char="q"/>
            </a:pPr>
            <a:r>
              <a:rPr lang="id-ID" sz="2400" dirty="0"/>
              <a:t>Perceptual: hearing differently from NSs (e.g. an L2 sound closes to L1, difficult to perceive a difference) </a:t>
            </a:r>
            <a:endParaRPr dirty="0"/>
          </a:p>
          <a:p>
            <a:pPr marL="571500" lvl="1" algn="l" rtl="0">
              <a:spcBef>
                <a:spcPts val="600"/>
              </a:spcBef>
              <a:spcAft>
                <a:spcPts val="0"/>
              </a:spcAft>
              <a:buSzPts val="2400"/>
              <a:buFont typeface="Wingdings" charset="2"/>
              <a:buChar char="q"/>
            </a:pPr>
            <a:r>
              <a:rPr lang="id-ID" sz="2400" dirty="0"/>
              <a:t>Mispronunciation: students may not know how a given lexical should be pronounced.</a:t>
            </a:r>
            <a:endParaRPr dirty="0"/>
          </a:p>
          <a:p>
            <a:pPr marL="571500" lvl="1" algn="l" rtl="0">
              <a:spcBef>
                <a:spcPts val="600"/>
              </a:spcBef>
              <a:spcAft>
                <a:spcPts val="0"/>
              </a:spcAft>
              <a:buSzPts val="2400"/>
              <a:buFont typeface="Wingdings" charset="2"/>
              <a:buChar char="q"/>
            </a:pPr>
            <a:r>
              <a:rPr lang="id-ID" sz="2400" dirty="0"/>
              <a:t>Not all speakers of a given language will have these errors (e.g. Cantonese speakers have difficulties in /l/ and /r/)</a:t>
            </a:r>
            <a:endParaRPr dirty="0"/>
          </a:p>
          <a:p>
            <a:pPr marL="228600" lvl="1" indent="0" algn="l" rtl="0">
              <a:spcBef>
                <a:spcPts val="600"/>
              </a:spcBef>
              <a:spcAft>
                <a:spcPts val="0"/>
              </a:spcAft>
              <a:buSzPts val="2400"/>
              <a:buNone/>
            </a:pPr>
            <a:r>
              <a:rPr lang="id-ID" sz="2400" dirty="0"/>
              <a:t>Suggestion for teaching : a predictable core set of linguistic features </a:t>
            </a:r>
            <a:r>
              <a:rPr lang="id-ID" sz="2400" dirty="0" smtClean="0"/>
              <a:t>: segmentals</a:t>
            </a:r>
            <a:endParaRP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3">
                                            <p:txEl>
                                              <p:pRg st="1" end="1"/>
                                            </p:txEl>
                                          </p:spTgt>
                                        </p:tgtEl>
                                        <p:attrNameLst>
                                          <p:attrName>style.visibility</p:attrName>
                                        </p:attrNameLst>
                                      </p:cBhvr>
                                      <p:to>
                                        <p:strVal val="visible"/>
                                      </p:to>
                                    </p:set>
                                    <p:anim calcmode="lin" valueType="num">
                                      <p:cBhvr additive="base">
                                        <p:cTn id="7" dur="500" fill="hold"/>
                                        <p:tgtEl>
                                          <p:spTgt spid="23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3">
                                            <p:txEl>
                                              <p:pRg st="2" end="2"/>
                                            </p:txEl>
                                          </p:spTgt>
                                        </p:tgtEl>
                                        <p:attrNameLst>
                                          <p:attrName>style.visibility</p:attrName>
                                        </p:attrNameLst>
                                      </p:cBhvr>
                                      <p:to>
                                        <p:strVal val="visible"/>
                                      </p:to>
                                    </p:set>
                                    <p:anim calcmode="lin" valueType="num">
                                      <p:cBhvr additive="base">
                                        <p:cTn id="13" dur="500" fill="hold"/>
                                        <p:tgtEl>
                                          <p:spTgt spid="23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3">
                                            <p:txEl>
                                              <p:pRg st="3" end="3"/>
                                            </p:txEl>
                                          </p:spTgt>
                                        </p:tgtEl>
                                        <p:attrNameLst>
                                          <p:attrName>style.visibility</p:attrName>
                                        </p:attrNameLst>
                                      </p:cBhvr>
                                      <p:to>
                                        <p:strVal val="visible"/>
                                      </p:to>
                                    </p:set>
                                    <p:anim calcmode="lin" valueType="num">
                                      <p:cBhvr additive="base">
                                        <p:cTn id="19" dur="500" fill="hold"/>
                                        <p:tgtEl>
                                          <p:spTgt spid="23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3">
                                            <p:txEl>
                                              <p:pRg st="4" end="4"/>
                                            </p:txEl>
                                          </p:spTgt>
                                        </p:tgtEl>
                                        <p:attrNameLst>
                                          <p:attrName>style.visibility</p:attrName>
                                        </p:attrNameLst>
                                      </p:cBhvr>
                                      <p:to>
                                        <p:strVal val="visible"/>
                                      </p:to>
                                    </p:set>
                                    <p:anim calcmode="lin" valueType="num">
                                      <p:cBhvr additive="base">
                                        <p:cTn id="25" dur="500" fill="hold"/>
                                        <p:tgtEl>
                                          <p:spTgt spid="23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3">
                                            <p:txEl>
                                              <p:pRg st="5" end="5"/>
                                            </p:txEl>
                                          </p:spTgt>
                                        </p:tgtEl>
                                        <p:attrNameLst>
                                          <p:attrName>style.visibility</p:attrName>
                                        </p:attrNameLst>
                                      </p:cBhvr>
                                      <p:to>
                                        <p:strVal val="visible"/>
                                      </p:to>
                                    </p:set>
                                    <p:anim calcmode="lin" valueType="num">
                                      <p:cBhvr additive="base">
                                        <p:cTn id="31" dur="500" fill="hold"/>
                                        <p:tgtEl>
                                          <p:spTgt spid="23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3"/>
          <p:cNvSpPr txBox="1">
            <a:spLocks noGrp="1"/>
          </p:cNvSpPr>
          <p:nvPr>
            <p:ph type="body" idx="1"/>
          </p:nvPr>
        </p:nvSpPr>
        <p:spPr>
          <a:xfrm>
            <a:off x="285720" y="297638"/>
            <a:ext cx="8572560" cy="5060192"/>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70000"/>
              </a:lnSpc>
              <a:spcBef>
                <a:spcPts val="0"/>
              </a:spcBef>
              <a:spcAft>
                <a:spcPts val="0"/>
              </a:spcAft>
              <a:buSzPct val="100000"/>
              <a:buNone/>
            </a:pPr>
            <a:r>
              <a:rPr lang="id-ID" sz="2800" b="1" u="sng" dirty="0">
                <a:solidFill>
                  <a:schemeClr val="accent1"/>
                </a:solidFill>
              </a:rPr>
              <a:t>2.4 Factor influencing pronunciation and </a:t>
            </a:r>
            <a:endParaRPr lang="id-ID" dirty="0"/>
          </a:p>
          <a:p>
            <a:pPr marL="228600" lvl="0" indent="-228600" algn="l" rtl="0">
              <a:lnSpc>
                <a:spcPct val="70000"/>
              </a:lnSpc>
              <a:spcBef>
                <a:spcPts val="0"/>
              </a:spcBef>
              <a:spcAft>
                <a:spcPts val="0"/>
              </a:spcAft>
              <a:buSzPct val="100000"/>
              <a:buNone/>
            </a:pPr>
            <a:endParaRPr lang="id-ID" sz="2800" b="1" u="sng" dirty="0">
              <a:solidFill>
                <a:schemeClr val="accent1"/>
              </a:solidFill>
            </a:endParaRPr>
          </a:p>
          <a:p>
            <a:pPr marL="228600" lvl="0" indent="-228600" algn="l" rtl="0">
              <a:lnSpc>
                <a:spcPct val="70000"/>
              </a:lnSpc>
              <a:spcBef>
                <a:spcPts val="0"/>
              </a:spcBef>
              <a:spcAft>
                <a:spcPts val="0"/>
              </a:spcAft>
              <a:buSzPct val="100000"/>
              <a:buNone/>
            </a:pPr>
            <a:r>
              <a:rPr lang="id-ID" sz="2800" b="1" u="sng" dirty="0" smtClean="0">
                <a:solidFill>
                  <a:schemeClr val="accent1"/>
                </a:solidFill>
              </a:rPr>
              <a:t>intelligibility </a:t>
            </a:r>
            <a:endParaRPr dirty="0"/>
          </a:p>
          <a:p>
            <a:pPr marL="228600" lvl="0" indent="-228600" algn="l" rtl="0">
              <a:lnSpc>
                <a:spcPct val="70000"/>
              </a:lnSpc>
              <a:spcBef>
                <a:spcPts val="1800"/>
              </a:spcBef>
              <a:spcAft>
                <a:spcPts val="0"/>
              </a:spcAft>
              <a:buSzPct val="100000"/>
              <a:buNone/>
            </a:pPr>
            <a:endParaRPr sz="2400" b="1" u="sng" dirty="0">
              <a:solidFill>
                <a:schemeClr val="accent1"/>
              </a:solidFill>
            </a:endParaRPr>
          </a:p>
          <a:p>
            <a:pPr marL="228600" lvl="0" indent="-228600" algn="l" rtl="0">
              <a:spcBef>
                <a:spcPts val="1800"/>
              </a:spcBef>
              <a:spcAft>
                <a:spcPts val="0"/>
              </a:spcAft>
              <a:buSzPct val="100000"/>
              <a:buFont typeface="Noto Sans Symbols"/>
              <a:buChar char="❑"/>
            </a:pPr>
            <a:r>
              <a:rPr lang="id-ID" sz="2400" dirty="0"/>
              <a:t>General speaking habit (e.g. Volume, eye gaze, clarity, speech rate)</a:t>
            </a:r>
            <a:endParaRPr dirty="0"/>
          </a:p>
          <a:p>
            <a:pPr marL="228600" lvl="0" indent="-228600" algn="l" rtl="0">
              <a:spcBef>
                <a:spcPts val="1800"/>
              </a:spcBef>
              <a:spcAft>
                <a:spcPts val="0"/>
              </a:spcAft>
              <a:buSzPct val="100000"/>
              <a:buFont typeface="Noto Sans Symbols"/>
              <a:buChar char="❑"/>
            </a:pPr>
            <a:r>
              <a:rPr lang="id-ID" sz="2400" dirty="0"/>
              <a:t>Voice quality (e.g. Speakers’ vocal output related to L2 accents)</a:t>
            </a:r>
            <a:endParaRPr dirty="0"/>
          </a:p>
          <a:p>
            <a:pPr marL="457200" lvl="1" indent="-228600" algn="l" rtl="0">
              <a:spcBef>
                <a:spcPts val="600"/>
              </a:spcBef>
              <a:spcAft>
                <a:spcPts val="0"/>
              </a:spcAft>
              <a:buSzPct val="100000"/>
              <a:buFont typeface="Noto Sans Symbols"/>
              <a:buChar char="▪"/>
            </a:pPr>
            <a:r>
              <a:rPr lang="id-ID" sz="2200" dirty="0"/>
              <a:t>Teaching suggestion: activities connecting to voice quality and the expression of emotion</a:t>
            </a:r>
            <a:endParaRPr dirty="0"/>
          </a:p>
          <a:p>
            <a:pPr marL="228600" lvl="0" indent="-228600" algn="l" rtl="0">
              <a:spcBef>
                <a:spcPts val="1800"/>
              </a:spcBef>
              <a:spcAft>
                <a:spcPts val="0"/>
              </a:spcAft>
              <a:buSzPct val="100000"/>
              <a:buFont typeface="Noto Sans Symbols"/>
              <a:buChar char="❑"/>
            </a:pPr>
            <a:r>
              <a:rPr lang="id-ID" sz="2400" dirty="0"/>
              <a:t>Several aspects of intonation (e.g. ESL students’ intonation in English did not use pitch contrast in the same way as NSs)</a:t>
            </a:r>
            <a:endParaRPr dirty="0"/>
          </a:p>
          <a:p>
            <a:pPr marL="457200" lvl="1" indent="-228600" algn="l" rtl="0">
              <a:spcBef>
                <a:spcPts val="600"/>
              </a:spcBef>
              <a:spcAft>
                <a:spcPts val="0"/>
              </a:spcAft>
              <a:buSzPct val="100000"/>
              <a:buFont typeface="Noto Sans Symbols"/>
              <a:buChar char="▪"/>
            </a:pPr>
            <a:r>
              <a:rPr lang="id-ID" sz="2200" dirty="0"/>
              <a:t>Teaching suggestion: discourse level approach to intonation  and the use of authentic texts</a:t>
            </a:r>
            <a:endParaRPr dirty="0"/>
          </a:p>
          <a:p>
            <a:pPr marL="228600" lvl="0" indent="-228600" algn="l" rtl="0">
              <a:spcBef>
                <a:spcPts val="1800"/>
              </a:spcBef>
              <a:spcAft>
                <a:spcPts val="0"/>
              </a:spcAft>
              <a:buSzPct val="100000"/>
              <a:buFont typeface="Noto Sans Symbols"/>
              <a:buChar char="❑"/>
            </a:pPr>
            <a:r>
              <a:rPr lang="id-ID" sz="2400" dirty="0"/>
              <a:t>Technology  in pronunciation teaching to  give clear explanation of meaning of intonational choices</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8">
                                            <p:txEl>
                                              <p:pRg st="0" end="0"/>
                                            </p:txEl>
                                          </p:spTgt>
                                        </p:tgtEl>
                                        <p:attrNameLst>
                                          <p:attrName>style.visibility</p:attrName>
                                        </p:attrNameLst>
                                      </p:cBhvr>
                                      <p:to>
                                        <p:strVal val="visible"/>
                                      </p:to>
                                    </p:set>
                                    <p:anim calcmode="lin" valueType="num">
                                      <p:cBhvr additive="base">
                                        <p:cTn id="7" dur="500" fill="hold"/>
                                        <p:tgtEl>
                                          <p:spTgt spid="2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8">
                                            <p:txEl>
                                              <p:pRg st="2" end="2"/>
                                            </p:txEl>
                                          </p:spTgt>
                                        </p:tgtEl>
                                        <p:attrNameLst>
                                          <p:attrName>style.visibility</p:attrName>
                                        </p:attrNameLst>
                                      </p:cBhvr>
                                      <p:to>
                                        <p:strVal val="visible"/>
                                      </p:to>
                                    </p:set>
                                    <p:anim calcmode="lin" valueType="num">
                                      <p:cBhvr additive="base">
                                        <p:cTn id="11" dur="500" fill="hold"/>
                                        <p:tgtEl>
                                          <p:spTgt spid="23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38">
                                            <p:txEl>
                                              <p:pRg st="4" end="4"/>
                                            </p:txEl>
                                          </p:spTgt>
                                        </p:tgtEl>
                                        <p:attrNameLst>
                                          <p:attrName>style.visibility</p:attrName>
                                        </p:attrNameLst>
                                      </p:cBhvr>
                                      <p:to>
                                        <p:strVal val="visible"/>
                                      </p:to>
                                    </p:set>
                                    <p:anim calcmode="lin" valueType="num">
                                      <p:cBhvr additive="base">
                                        <p:cTn id="17" dur="500" fill="hold"/>
                                        <p:tgtEl>
                                          <p:spTgt spid="238">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38">
                                            <p:txEl>
                                              <p:pRg st="5" end="5"/>
                                            </p:txEl>
                                          </p:spTgt>
                                        </p:tgtEl>
                                        <p:attrNameLst>
                                          <p:attrName>style.visibility</p:attrName>
                                        </p:attrNameLst>
                                      </p:cBhvr>
                                      <p:to>
                                        <p:strVal val="visible"/>
                                      </p:to>
                                    </p:set>
                                    <p:anim calcmode="lin" valueType="num">
                                      <p:cBhvr additive="base">
                                        <p:cTn id="23" dur="500" fill="hold"/>
                                        <p:tgtEl>
                                          <p:spTgt spid="238">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38">
                                            <p:txEl>
                                              <p:pRg st="6" end="6"/>
                                            </p:txEl>
                                          </p:spTgt>
                                        </p:tgtEl>
                                        <p:attrNameLst>
                                          <p:attrName>style.visibility</p:attrName>
                                        </p:attrNameLst>
                                      </p:cBhvr>
                                      <p:to>
                                        <p:strVal val="visible"/>
                                      </p:to>
                                    </p:set>
                                    <p:anim calcmode="lin" valueType="num">
                                      <p:cBhvr additive="base">
                                        <p:cTn id="29" dur="500" fill="hold"/>
                                        <p:tgtEl>
                                          <p:spTgt spid="238">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3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38">
                                            <p:txEl>
                                              <p:pRg st="7" end="7"/>
                                            </p:txEl>
                                          </p:spTgt>
                                        </p:tgtEl>
                                        <p:attrNameLst>
                                          <p:attrName>style.visibility</p:attrName>
                                        </p:attrNameLst>
                                      </p:cBhvr>
                                      <p:to>
                                        <p:strVal val="visible"/>
                                      </p:to>
                                    </p:set>
                                    <p:anim calcmode="lin" valueType="num">
                                      <p:cBhvr additive="base">
                                        <p:cTn id="35" dur="500" fill="hold"/>
                                        <p:tgtEl>
                                          <p:spTgt spid="238">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3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38">
                                            <p:txEl>
                                              <p:pRg st="8" end="8"/>
                                            </p:txEl>
                                          </p:spTgt>
                                        </p:tgtEl>
                                        <p:attrNameLst>
                                          <p:attrName>style.visibility</p:attrName>
                                        </p:attrNameLst>
                                      </p:cBhvr>
                                      <p:to>
                                        <p:strVal val="visible"/>
                                      </p:to>
                                    </p:set>
                                    <p:anim calcmode="lin" valueType="num">
                                      <p:cBhvr additive="base">
                                        <p:cTn id="41" dur="500" fill="hold"/>
                                        <p:tgtEl>
                                          <p:spTgt spid="238">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3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38">
                                            <p:txEl>
                                              <p:pRg st="9" end="9"/>
                                            </p:txEl>
                                          </p:spTgt>
                                        </p:tgtEl>
                                        <p:attrNameLst>
                                          <p:attrName>style.visibility</p:attrName>
                                        </p:attrNameLst>
                                      </p:cBhvr>
                                      <p:to>
                                        <p:strVal val="visible"/>
                                      </p:to>
                                    </p:set>
                                    <p:anim calcmode="lin" valueType="num">
                                      <p:cBhvr additive="base">
                                        <p:cTn id="47" dur="500" fill="hold"/>
                                        <p:tgtEl>
                                          <p:spTgt spid="238">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3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4"/>
          <p:cNvSpPr txBox="1">
            <a:spLocks noGrp="1"/>
          </p:cNvSpPr>
          <p:nvPr>
            <p:ph type="body" idx="1"/>
          </p:nvPr>
        </p:nvSpPr>
        <p:spPr>
          <a:xfrm>
            <a:off x="35496" y="297638"/>
            <a:ext cx="8572560" cy="5417362"/>
          </a:xfrm>
          <a:prstGeom prst="rect">
            <a:avLst/>
          </a:prstGeom>
          <a:noFill/>
          <a:ln>
            <a:noFill/>
          </a:ln>
        </p:spPr>
        <p:txBody>
          <a:bodyPr spcFirstLastPara="1" wrap="square" lIns="91425" tIns="45700" rIns="91425" bIns="45700" anchor="t" anchorCtr="0">
            <a:normAutofit/>
          </a:bodyPr>
          <a:lstStyle/>
          <a:p>
            <a:pPr marL="285750" lvl="1" indent="-228600" algn="l" rtl="0">
              <a:spcBef>
                <a:spcPts val="0"/>
              </a:spcBef>
              <a:spcAft>
                <a:spcPts val="0"/>
              </a:spcAft>
              <a:buSzPts val="2200"/>
              <a:buNone/>
            </a:pPr>
            <a:r>
              <a:rPr lang="id-ID" sz="2200" b="1" u="sng">
                <a:solidFill>
                  <a:srgbClr val="990000"/>
                </a:solidFill>
              </a:rPr>
              <a:t>2.4 Factor influencing pronunciation and intelligibily</a:t>
            </a:r>
            <a:endParaRPr/>
          </a:p>
          <a:p>
            <a:pPr marL="285750" lvl="1" indent="-228600" algn="l" rtl="0">
              <a:spcBef>
                <a:spcPts val="600"/>
              </a:spcBef>
              <a:spcAft>
                <a:spcPts val="0"/>
              </a:spcAft>
              <a:buSzPts val="2200"/>
              <a:buNone/>
            </a:pPr>
            <a:endParaRPr sz="2200" b="1" u="sng">
              <a:solidFill>
                <a:srgbClr val="990000"/>
              </a:solidFill>
            </a:endParaRPr>
          </a:p>
          <a:p>
            <a:pPr marL="228600" lvl="0" indent="-228600" algn="just" rtl="0">
              <a:spcBef>
                <a:spcPts val="1800"/>
              </a:spcBef>
              <a:spcAft>
                <a:spcPts val="0"/>
              </a:spcAft>
              <a:buSzPts val="2200"/>
              <a:buFont typeface="Noto Sans Symbols"/>
              <a:buChar char="❑"/>
            </a:pPr>
            <a:r>
              <a:rPr lang="id-ID" sz="2200"/>
              <a:t>Stress and segmental (e.g. minimal pairs)</a:t>
            </a:r>
            <a:endParaRPr/>
          </a:p>
          <a:p>
            <a:pPr marL="457200" lvl="1" indent="-228600" algn="just" rtl="0">
              <a:spcBef>
                <a:spcPts val="600"/>
              </a:spcBef>
              <a:spcAft>
                <a:spcPts val="0"/>
              </a:spcAft>
              <a:buSzPts val="2200"/>
              <a:buChar char="◼"/>
            </a:pPr>
            <a:r>
              <a:rPr lang="id-ID" sz="2200"/>
              <a:t>Teaching suggestion : a rank ordering of vowels and consonants</a:t>
            </a:r>
            <a:endParaRPr/>
          </a:p>
          <a:p>
            <a:pPr marL="228600" lvl="0" indent="-228600" algn="just" rtl="0">
              <a:spcBef>
                <a:spcPts val="1800"/>
              </a:spcBef>
              <a:spcAft>
                <a:spcPts val="0"/>
              </a:spcAft>
              <a:buSzPts val="2200"/>
              <a:buFont typeface="Noto Sans Symbols"/>
              <a:buChar char="❑"/>
            </a:pPr>
            <a:r>
              <a:rPr lang="id-ID" sz="2200"/>
              <a:t>Predictability of syntax: grammaticality of utterances</a:t>
            </a:r>
            <a:endParaRPr/>
          </a:p>
          <a:p>
            <a:pPr marL="457200" lvl="1" indent="-228600" algn="just" rtl="0">
              <a:spcBef>
                <a:spcPts val="600"/>
              </a:spcBef>
              <a:spcAft>
                <a:spcPts val="0"/>
              </a:spcAft>
              <a:buSzPts val="2200"/>
              <a:buChar char="◼"/>
            </a:pPr>
            <a:r>
              <a:rPr lang="id-ID" sz="2200"/>
              <a:t>“</a:t>
            </a:r>
            <a:r>
              <a:rPr lang="id-ID" sz="2200" i="1"/>
              <a:t>Familiarity promotes comprehensibility</a:t>
            </a:r>
            <a:r>
              <a:rPr lang="id-ID" sz="2200"/>
              <a:t>” (Gass and Varonis, 1984)</a:t>
            </a:r>
            <a:endParaRPr/>
          </a:p>
          <a:p>
            <a:pPr marL="457200" lvl="1" indent="-228600" algn="just" rtl="0">
              <a:spcBef>
                <a:spcPts val="600"/>
              </a:spcBef>
              <a:spcAft>
                <a:spcPts val="0"/>
              </a:spcAft>
              <a:buSzPts val="2200"/>
              <a:buChar char="◼"/>
            </a:pPr>
            <a:r>
              <a:rPr lang="id-ID" sz="2200"/>
              <a:t>Teaching suggestion : classroom work on idiomatic expressions, predictable chunks, and oral grammar</a:t>
            </a:r>
            <a:endParaRPr/>
          </a:p>
          <a:p>
            <a:pPr marL="228600" lvl="0" indent="-228600" algn="just" rtl="0">
              <a:spcBef>
                <a:spcPts val="1800"/>
              </a:spcBef>
              <a:spcAft>
                <a:spcPts val="0"/>
              </a:spcAft>
              <a:buSzPts val="2200"/>
              <a:buFont typeface="Noto Sans Symbols"/>
              <a:buChar char="❑"/>
            </a:pPr>
            <a:r>
              <a:rPr lang="id-ID" sz="2200"/>
              <a:t>Choices and discourse markers (e.g. Lexical discourse markers and degree of lexical specificity)</a:t>
            </a:r>
            <a:endParaRPr sz="2200"/>
          </a:p>
          <a:p>
            <a:pPr marL="0" lvl="0" indent="0" algn="l" rtl="0">
              <a:spcBef>
                <a:spcPts val="1800"/>
              </a:spcBef>
              <a:spcAft>
                <a:spcPts val="0"/>
              </a:spcAft>
              <a:buSzPts val="2000"/>
              <a:buNone/>
            </a:pP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3">
                                            <p:txEl>
                                              <p:pRg st="0" end="0"/>
                                            </p:txEl>
                                          </p:spTgt>
                                        </p:tgtEl>
                                        <p:attrNameLst>
                                          <p:attrName>style.visibility</p:attrName>
                                        </p:attrNameLst>
                                      </p:cBhvr>
                                      <p:to>
                                        <p:strVal val="visible"/>
                                      </p:to>
                                    </p:set>
                                    <p:anim calcmode="lin" valueType="num">
                                      <p:cBhvr additive="base">
                                        <p:cTn id="7" dur="500"/>
                                        <p:tgtEl>
                                          <p:spTgt spid="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3">
                                            <p:txEl>
                                              <p:pRg st="1" end="1"/>
                                            </p:txEl>
                                          </p:spTgt>
                                        </p:tgtEl>
                                        <p:attrNameLst>
                                          <p:attrName>style.visibility</p:attrName>
                                        </p:attrNameLst>
                                      </p:cBhvr>
                                      <p:to>
                                        <p:strVal val="visible"/>
                                      </p:to>
                                    </p:set>
                                    <p:anim calcmode="lin" valueType="num">
                                      <p:cBhvr additive="base">
                                        <p:cTn id="12" dur="500"/>
                                        <p:tgtEl>
                                          <p:spTgt spid="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3">
                                            <p:txEl>
                                              <p:pRg st="2" end="2"/>
                                            </p:txEl>
                                          </p:spTgt>
                                        </p:tgtEl>
                                        <p:attrNameLst>
                                          <p:attrName>style.visibility</p:attrName>
                                        </p:attrNameLst>
                                      </p:cBhvr>
                                      <p:to>
                                        <p:strVal val="visible"/>
                                      </p:to>
                                    </p:set>
                                    <p:anim calcmode="lin" valueType="num">
                                      <p:cBhvr additive="base">
                                        <p:cTn id="17" dur="500"/>
                                        <p:tgtEl>
                                          <p:spTgt spid="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43">
                                            <p:txEl>
                                              <p:pRg st="3" end="3"/>
                                            </p:txEl>
                                          </p:spTgt>
                                        </p:tgtEl>
                                        <p:attrNameLst>
                                          <p:attrName>style.visibility</p:attrName>
                                        </p:attrNameLst>
                                      </p:cBhvr>
                                      <p:to>
                                        <p:strVal val="visible"/>
                                      </p:to>
                                    </p:set>
                                    <p:anim calcmode="lin" valueType="num">
                                      <p:cBhvr additive="base">
                                        <p:cTn id="22" dur="500"/>
                                        <p:tgtEl>
                                          <p:spTgt spid="2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43">
                                            <p:txEl>
                                              <p:pRg st="4" end="4"/>
                                            </p:txEl>
                                          </p:spTgt>
                                        </p:tgtEl>
                                        <p:attrNameLst>
                                          <p:attrName>style.visibility</p:attrName>
                                        </p:attrNameLst>
                                      </p:cBhvr>
                                      <p:to>
                                        <p:strVal val="visible"/>
                                      </p:to>
                                    </p:set>
                                    <p:anim calcmode="lin" valueType="num">
                                      <p:cBhvr additive="base">
                                        <p:cTn id="27" dur="500"/>
                                        <p:tgtEl>
                                          <p:spTgt spid="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43">
                                            <p:txEl>
                                              <p:pRg st="5" end="5"/>
                                            </p:txEl>
                                          </p:spTgt>
                                        </p:tgtEl>
                                        <p:attrNameLst>
                                          <p:attrName>style.visibility</p:attrName>
                                        </p:attrNameLst>
                                      </p:cBhvr>
                                      <p:to>
                                        <p:strVal val="visible"/>
                                      </p:to>
                                    </p:set>
                                    <p:anim calcmode="lin" valueType="num">
                                      <p:cBhvr additive="base">
                                        <p:cTn id="32" dur="500"/>
                                        <p:tgtEl>
                                          <p:spTgt spid="2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3">
                                            <p:txEl>
                                              <p:pRg st="6" end="6"/>
                                            </p:txEl>
                                          </p:spTgt>
                                        </p:tgtEl>
                                        <p:attrNameLst>
                                          <p:attrName>style.visibility</p:attrName>
                                        </p:attrNameLst>
                                      </p:cBhvr>
                                      <p:to>
                                        <p:strVal val="visible"/>
                                      </p:to>
                                    </p:set>
                                    <p:anim calcmode="lin" valueType="num">
                                      <p:cBhvr additive="base">
                                        <p:cTn id="37" dur="500"/>
                                        <p:tgtEl>
                                          <p:spTgt spid="24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43">
                                            <p:txEl>
                                              <p:pRg st="7" end="7"/>
                                            </p:txEl>
                                          </p:spTgt>
                                        </p:tgtEl>
                                        <p:attrNameLst>
                                          <p:attrName>style.visibility</p:attrName>
                                        </p:attrNameLst>
                                      </p:cBhvr>
                                      <p:to>
                                        <p:strVal val="visible"/>
                                      </p:to>
                                    </p:set>
                                    <p:anim calcmode="lin" valueType="num">
                                      <p:cBhvr additive="base">
                                        <p:cTn id="42" dur="500"/>
                                        <p:tgtEl>
                                          <p:spTgt spid="24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43">
                                            <p:txEl>
                                              <p:pRg st="8" end="8"/>
                                            </p:txEl>
                                          </p:spTgt>
                                        </p:tgtEl>
                                        <p:attrNameLst>
                                          <p:attrName>style.visibility</p:attrName>
                                        </p:attrNameLst>
                                      </p:cBhvr>
                                      <p:to>
                                        <p:strVal val="visible"/>
                                      </p:to>
                                    </p:set>
                                    <p:anim calcmode="lin" valueType="num">
                                      <p:cBhvr additive="base">
                                        <p:cTn id="47" dur="500"/>
                                        <p:tgtEl>
                                          <p:spTgt spid="24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5"/>
          <p:cNvSpPr txBox="1">
            <a:spLocks noGrp="1"/>
          </p:cNvSpPr>
          <p:nvPr>
            <p:ph type="body" idx="1"/>
          </p:nvPr>
        </p:nvSpPr>
        <p:spPr>
          <a:xfrm>
            <a:off x="285720" y="238107"/>
            <a:ext cx="8501122" cy="5238787"/>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000"/>
              <a:buNone/>
            </a:pPr>
            <a:r>
              <a:rPr lang="id-ID" b="1" u="sng">
                <a:solidFill>
                  <a:srgbClr val="990000"/>
                </a:solidFill>
              </a:rPr>
              <a:t>2.5 Instructional Pronunciation Practice</a:t>
            </a:r>
            <a:endParaRPr/>
          </a:p>
          <a:p>
            <a:pPr marL="57150" lvl="1" indent="0" algn="l" rtl="0">
              <a:spcBef>
                <a:spcPts val="600"/>
              </a:spcBef>
              <a:spcAft>
                <a:spcPts val="0"/>
              </a:spcAft>
              <a:buSzPts val="1800"/>
              <a:buNone/>
            </a:pPr>
            <a:r>
              <a:rPr lang="id-ID" b="1"/>
              <a:t>1) Mixed vs same L1 classes : advantages and disadvantages</a:t>
            </a:r>
            <a:endParaRPr/>
          </a:p>
          <a:p>
            <a:pPr marL="358775" lvl="2" indent="-285750" algn="just" rtl="0">
              <a:spcBef>
                <a:spcPts val="600"/>
              </a:spcBef>
              <a:spcAft>
                <a:spcPts val="0"/>
              </a:spcAft>
              <a:buSzPts val="1800"/>
              <a:buFont typeface="Noto Sans Symbols"/>
              <a:buChar char="▪"/>
            </a:pPr>
            <a:r>
              <a:rPr lang="id-ID"/>
              <a:t>Same L1 classes : students share a number of problems at both segmental and suprasegmental </a:t>
            </a:r>
            <a:endParaRPr/>
          </a:p>
          <a:p>
            <a:pPr marL="358775" lvl="2" indent="-285750" algn="just" rtl="0">
              <a:spcBef>
                <a:spcPts val="600"/>
              </a:spcBef>
              <a:spcAft>
                <a:spcPts val="0"/>
              </a:spcAft>
              <a:buSzPts val="1800"/>
              <a:buFont typeface="Noto Sans Symbols"/>
              <a:buChar char="▪"/>
            </a:pPr>
            <a:r>
              <a:rPr lang="id-ID"/>
              <a:t>Mixed L1 classes: the variability at the  level of segments is tremendous. </a:t>
            </a:r>
            <a:endParaRPr/>
          </a:p>
          <a:p>
            <a:pPr marL="358775" lvl="2" indent="-285750" algn="just" rtl="0">
              <a:spcBef>
                <a:spcPts val="600"/>
              </a:spcBef>
              <a:spcAft>
                <a:spcPts val="0"/>
              </a:spcAft>
              <a:buSzPts val="1800"/>
              <a:buFont typeface="Noto Sans Symbols"/>
              <a:buChar char="▪"/>
            </a:pPr>
            <a:r>
              <a:rPr lang="id-ID"/>
              <a:t>Help teachers ensure that activities will be beneficial to most of the students in a homogenous class.  However, it seems to be easy for teachers to miss individual differences. </a:t>
            </a:r>
            <a:endParaRPr/>
          </a:p>
          <a:p>
            <a:pPr marL="358775" lvl="2" indent="-285750" algn="just" rtl="0">
              <a:spcBef>
                <a:spcPts val="600"/>
              </a:spcBef>
              <a:spcAft>
                <a:spcPts val="0"/>
              </a:spcAft>
              <a:buSzPts val="1800"/>
              <a:buFont typeface="Noto Sans Symbols"/>
              <a:buChar char="▪"/>
            </a:pPr>
            <a:r>
              <a:rPr lang="id-ID"/>
              <a:t>A minor advantage to intelligibility if an L2 learner interacts with someone who has the same L1. </a:t>
            </a:r>
            <a:endParaRPr/>
          </a:p>
          <a:p>
            <a:pPr marL="358775" lvl="2" indent="-285750" algn="just" rtl="0">
              <a:spcBef>
                <a:spcPts val="600"/>
              </a:spcBef>
              <a:spcAft>
                <a:spcPts val="0"/>
              </a:spcAft>
              <a:buSzPts val="1800"/>
              <a:buFont typeface="Noto Sans Symbols"/>
              <a:buChar char="▪"/>
            </a:pPr>
            <a:r>
              <a:rPr lang="id-ID"/>
              <a:t>Mixed L2 classes : listening practice due to variety of speakers’ L1 background, and working hard to make comprehensible to other members of the class</a:t>
            </a:r>
            <a:endParaRPr/>
          </a:p>
          <a:p>
            <a:pPr marL="358775" lvl="2" indent="-285750" algn="just" rtl="0">
              <a:spcBef>
                <a:spcPts val="600"/>
              </a:spcBef>
              <a:spcAft>
                <a:spcPts val="0"/>
              </a:spcAft>
              <a:buSzPts val="1800"/>
              <a:buFont typeface="Noto Sans Symbols"/>
              <a:buChar char="▪"/>
            </a:pPr>
            <a:r>
              <a:rPr lang="id-ID"/>
              <a:t>English language media (e.g. radio, television, movies, books, on tape and internet) as well as teacher-directed contact activities. </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8">
                                            <p:txEl>
                                              <p:pRg st="0" end="0"/>
                                            </p:txEl>
                                          </p:spTgt>
                                        </p:tgtEl>
                                        <p:attrNameLst>
                                          <p:attrName>style.visibility</p:attrName>
                                        </p:attrNameLst>
                                      </p:cBhvr>
                                      <p:to>
                                        <p:strVal val="visible"/>
                                      </p:to>
                                    </p:set>
                                    <p:anim calcmode="lin" valueType="num">
                                      <p:cBhvr additive="base">
                                        <p:cTn id="7" dur="500"/>
                                        <p:tgtEl>
                                          <p:spTgt spid="24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8">
                                            <p:txEl>
                                              <p:pRg st="1" end="1"/>
                                            </p:txEl>
                                          </p:spTgt>
                                        </p:tgtEl>
                                        <p:attrNameLst>
                                          <p:attrName>style.visibility</p:attrName>
                                        </p:attrNameLst>
                                      </p:cBhvr>
                                      <p:to>
                                        <p:strVal val="visible"/>
                                      </p:to>
                                    </p:set>
                                    <p:anim calcmode="lin" valueType="num">
                                      <p:cBhvr additive="base">
                                        <p:cTn id="12" dur="500"/>
                                        <p:tgtEl>
                                          <p:spTgt spid="24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48">
                                            <p:txEl>
                                              <p:pRg st="2" end="2"/>
                                            </p:txEl>
                                          </p:spTgt>
                                        </p:tgtEl>
                                        <p:attrNameLst>
                                          <p:attrName>style.visibility</p:attrName>
                                        </p:attrNameLst>
                                      </p:cBhvr>
                                      <p:to>
                                        <p:strVal val="visible"/>
                                      </p:to>
                                    </p:set>
                                    <p:anim calcmode="lin" valueType="num">
                                      <p:cBhvr additive="base">
                                        <p:cTn id="17" dur="500"/>
                                        <p:tgtEl>
                                          <p:spTgt spid="24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48">
                                            <p:txEl>
                                              <p:pRg st="3" end="3"/>
                                            </p:txEl>
                                          </p:spTgt>
                                        </p:tgtEl>
                                        <p:attrNameLst>
                                          <p:attrName>style.visibility</p:attrName>
                                        </p:attrNameLst>
                                      </p:cBhvr>
                                      <p:to>
                                        <p:strVal val="visible"/>
                                      </p:to>
                                    </p:set>
                                    <p:anim calcmode="lin" valueType="num">
                                      <p:cBhvr additive="base">
                                        <p:cTn id="22" dur="500"/>
                                        <p:tgtEl>
                                          <p:spTgt spid="24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48">
                                            <p:txEl>
                                              <p:pRg st="4" end="4"/>
                                            </p:txEl>
                                          </p:spTgt>
                                        </p:tgtEl>
                                        <p:attrNameLst>
                                          <p:attrName>style.visibility</p:attrName>
                                        </p:attrNameLst>
                                      </p:cBhvr>
                                      <p:to>
                                        <p:strVal val="visible"/>
                                      </p:to>
                                    </p:set>
                                    <p:anim calcmode="lin" valueType="num">
                                      <p:cBhvr additive="base">
                                        <p:cTn id="27" dur="500"/>
                                        <p:tgtEl>
                                          <p:spTgt spid="24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48">
                                            <p:txEl>
                                              <p:pRg st="5" end="5"/>
                                            </p:txEl>
                                          </p:spTgt>
                                        </p:tgtEl>
                                        <p:attrNameLst>
                                          <p:attrName>style.visibility</p:attrName>
                                        </p:attrNameLst>
                                      </p:cBhvr>
                                      <p:to>
                                        <p:strVal val="visible"/>
                                      </p:to>
                                    </p:set>
                                    <p:anim calcmode="lin" valueType="num">
                                      <p:cBhvr additive="base">
                                        <p:cTn id="32" dur="500"/>
                                        <p:tgtEl>
                                          <p:spTgt spid="24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8">
                                            <p:txEl>
                                              <p:pRg st="6" end="6"/>
                                            </p:txEl>
                                          </p:spTgt>
                                        </p:tgtEl>
                                        <p:attrNameLst>
                                          <p:attrName>style.visibility</p:attrName>
                                        </p:attrNameLst>
                                      </p:cBhvr>
                                      <p:to>
                                        <p:strVal val="visible"/>
                                      </p:to>
                                    </p:set>
                                    <p:anim calcmode="lin" valueType="num">
                                      <p:cBhvr additive="base">
                                        <p:cTn id="37" dur="500"/>
                                        <p:tgtEl>
                                          <p:spTgt spid="24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48">
                                            <p:txEl>
                                              <p:pRg st="7" end="7"/>
                                            </p:txEl>
                                          </p:spTgt>
                                        </p:tgtEl>
                                        <p:attrNameLst>
                                          <p:attrName>style.visibility</p:attrName>
                                        </p:attrNameLst>
                                      </p:cBhvr>
                                      <p:to>
                                        <p:strVal val="visible"/>
                                      </p:to>
                                    </p:set>
                                    <p:anim calcmode="lin" valueType="num">
                                      <p:cBhvr additive="base">
                                        <p:cTn id="42" dur="500"/>
                                        <p:tgtEl>
                                          <p:spTgt spid="24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16"/>
          <p:cNvSpPr txBox="1">
            <a:spLocks noGrp="1"/>
          </p:cNvSpPr>
          <p:nvPr>
            <p:ph type="body" idx="1"/>
          </p:nvPr>
        </p:nvSpPr>
        <p:spPr>
          <a:xfrm>
            <a:off x="285720" y="238107"/>
            <a:ext cx="8501122" cy="523878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000"/>
              <a:buNone/>
            </a:pPr>
            <a:r>
              <a:rPr lang="id-ID" b="1" dirty="0"/>
              <a:t>2) Stand-alone classes vs incorporation into general language curriculum</a:t>
            </a:r>
            <a:endParaRPr dirty="0"/>
          </a:p>
          <a:p>
            <a:pPr marL="0" lvl="0" indent="0" algn="l" rtl="0">
              <a:spcBef>
                <a:spcPts val="1800"/>
              </a:spcBef>
              <a:spcAft>
                <a:spcPts val="0"/>
              </a:spcAft>
              <a:buSzPts val="2000"/>
              <a:buNone/>
            </a:pPr>
            <a:endParaRPr b="1" dirty="0"/>
          </a:p>
          <a:p>
            <a:pPr marL="228600" lvl="1" indent="-228600" algn="just" rtl="0">
              <a:spcBef>
                <a:spcPts val="600"/>
              </a:spcBef>
              <a:spcAft>
                <a:spcPts val="0"/>
              </a:spcAft>
              <a:buSzPts val="1800"/>
              <a:buFont typeface="Noto Sans Symbols"/>
              <a:buChar char="❑"/>
            </a:pPr>
            <a:r>
              <a:rPr lang="id-ID" b="1" dirty="0"/>
              <a:t>Stand-alone classes </a:t>
            </a:r>
            <a:r>
              <a:rPr lang="id-ID" dirty="0"/>
              <a:t>: students are supposed to move from controlled practice of pronunciation to communicative activities. </a:t>
            </a:r>
            <a:endParaRPr dirty="0"/>
          </a:p>
          <a:p>
            <a:pPr marL="228600" lvl="1" indent="-228600" algn="just" rtl="0">
              <a:spcBef>
                <a:spcPts val="600"/>
              </a:spcBef>
              <a:spcAft>
                <a:spcPts val="0"/>
              </a:spcAft>
              <a:buSzPts val="1800"/>
              <a:buFont typeface="Noto Sans Symbols"/>
              <a:buChar char="❑"/>
            </a:pPr>
            <a:r>
              <a:rPr lang="id-ID" dirty="0"/>
              <a:t>Focus on speaking, pronunciation practice is non-exist</a:t>
            </a:r>
            <a:endParaRPr dirty="0"/>
          </a:p>
          <a:p>
            <a:pPr marL="228600" lvl="1" indent="-228600" algn="just" rtl="0">
              <a:spcBef>
                <a:spcPts val="600"/>
              </a:spcBef>
              <a:spcAft>
                <a:spcPts val="0"/>
              </a:spcAft>
              <a:buSzPts val="1800"/>
              <a:buFont typeface="Noto Sans Symbols"/>
              <a:buChar char="❑"/>
            </a:pPr>
            <a:r>
              <a:rPr lang="id-ID" dirty="0"/>
              <a:t>A set of guiding principles for incorporating pronunciation into ESL/EFL classroom: </a:t>
            </a:r>
            <a:endParaRPr dirty="0"/>
          </a:p>
          <a:p>
            <a:pPr marL="546100" lvl="2" indent="-276225" algn="just" rtl="0">
              <a:spcBef>
                <a:spcPts val="600"/>
              </a:spcBef>
              <a:spcAft>
                <a:spcPts val="0"/>
              </a:spcAft>
              <a:buSzPts val="1800"/>
              <a:buFont typeface="Noto Sans Symbols"/>
              <a:buChar char="▪"/>
            </a:pPr>
            <a:r>
              <a:rPr lang="id-ID" dirty="0"/>
              <a:t>To aim for a primary though not an exclusive focus on suprasegmentals</a:t>
            </a:r>
            <a:endParaRPr dirty="0"/>
          </a:p>
          <a:p>
            <a:pPr marL="546100" lvl="2" indent="-276225" algn="just" rtl="0">
              <a:spcBef>
                <a:spcPts val="600"/>
              </a:spcBef>
              <a:spcAft>
                <a:spcPts val="0"/>
              </a:spcAft>
              <a:buSzPts val="1800"/>
              <a:buFont typeface="Noto Sans Symbols"/>
              <a:buChar char="▪"/>
            </a:pPr>
            <a:r>
              <a:rPr lang="id-ID" dirty="0"/>
              <a:t>To maintain a central focus on speaking in the class</a:t>
            </a:r>
            <a:endParaRPr dirty="0"/>
          </a:p>
          <a:p>
            <a:pPr marL="546100" lvl="2" indent="-276225" algn="just" rtl="0">
              <a:spcBef>
                <a:spcPts val="600"/>
              </a:spcBef>
              <a:spcAft>
                <a:spcPts val="0"/>
              </a:spcAft>
              <a:buSzPts val="1800"/>
              <a:buFont typeface="Noto Sans Symbols"/>
              <a:buChar char="▪"/>
            </a:pPr>
            <a:r>
              <a:rPr lang="id-ID" dirty="0"/>
              <a:t>That pronunciation instruction should fit the constraints of the speaking task. </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3">
                                            <p:txEl>
                                              <p:pRg st="0" end="0"/>
                                            </p:txEl>
                                          </p:spTgt>
                                        </p:tgtEl>
                                        <p:attrNameLst>
                                          <p:attrName>style.visibility</p:attrName>
                                        </p:attrNameLst>
                                      </p:cBhvr>
                                      <p:to>
                                        <p:strVal val="visible"/>
                                      </p:to>
                                    </p:set>
                                    <p:anim calcmode="lin" valueType="num">
                                      <p:cBhvr additive="base">
                                        <p:cTn id="7" dur="500"/>
                                        <p:tgtEl>
                                          <p:spTgt spid="2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3">
                                            <p:txEl>
                                              <p:pRg st="1" end="1"/>
                                            </p:txEl>
                                          </p:spTgt>
                                        </p:tgtEl>
                                        <p:attrNameLst>
                                          <p:attrName>style.visibility</p:attrName>
                                        </p:attrNameLst>
                                      </p:cBhvr>
                                      <p:to>
                                        <p:strVal val="visible"/>
                                      </p:to>
                                    </p:set>
                                    <p:anim calcmode="lin" valueType="num">
                                      <p:cBhvr additive="base">
                                        <p:cTn id="12" dur="500"/>
                                        <p:tgtEl>
                                          <p:spTgt spid="2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53">
                                            <p:txEl>
                                              <p:pRg st="2" end="2"/>
                                            </p:txEl>
                                          </p:spTgt>
                                        </p:tgtEl>
                                        <p:attrNameLst>
                                          <p:attrName>style.visibility</p:attrName>
                                        </p:attrNameLst>
                                      </p:cBhvr>
                                      <p:to>
                                        <p:strVal val="visible"/>
                                      </p:to>
                                    </p:set>
                                    <p:anim calcmode="lin" valueType="num">
                                      <p:cBhvr additive="base">
                                        <p:cTn id="17" dur="500"/>
                                        <p:tgtEl>
                                          <p:spTgt spid="2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53">
                                            <p:txEl>
                                              <p:pRg st="3" end="3"/>
                                            </p:txEl>
                                          </p:spTgt>
                                        </p:tgtEl>
                                        <p:attrNameLst>
                                          <p:attrName>style.visibility</p:attrName>
                                        </p:attrNameLst>
                                      </p:cBhvr>
                                      <p:to>
                                        <p:strVal val="visible"/>
                                      </p:to>
                                    </p:set>
                                    <p:anim calcmode="lin" valueType="num">
                                      <p:cBhvr additive="base">
                                        <p:cTn id="22" dur="500"/>
                                        <p:tgtEl>
                                          <p:spTgt spid="2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53">
                                            <p:txEl>
                                              <p:pRg st="4" end="4"/>
                                            </p:txEl>
                                          </p:spTgt>
                                        </p:tgtEl>
                                        <p:attrNameLst>
                                          <p:attrName>style.visibility</p:attrName>
                                        </p:attrNameLst>
                                      </p:cBhvr>
                                      <p:to>
                                        <p:strVal val="visible"/>
                                      </p:to>
                                    </p:set>
                                    <p:anim calcmode="lin" valueType="num">
                                      <p:cBhvr additive="base">
                                        <p:cTn id="27" dur="500"/>
                                        <p:tgtEl>
                                          <p:spTgt spid="2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53">
                                            <p:txEl>
                                              <p:pRg st="5" end="5"/>
                                            </p:txEl>
                                          </p:spTgt>
                                        </p:tgtEl>
                                        <p:attrNameLst>
                                          <p:attrName>style.visibility</p:attrName>
                                        </p:attrNameLst>
                                      </p:cBhvr>
                                      <p:to>
                                        <p:strVal val="visible"/>
                                      </p:to>
                                    </p:set>
                                    <p:anim calcmode="lin" valueType="num">
                                      <p:cBhvr additive="base">
                                        <p:cTn id="32" dur="500"/>
                                        <p:tgtEl>
                                          <p:spTgt spid="25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3">
                                            <p:txEl>
                                              <p:pRg st="6" end="6"/>
                                            </p:txEl>
                                          </p:spTgt>
                                        </p:tgtEl>
                                        <p:attrNameLst>
                                          <p:attrName>style.visibility</p:attrName>
                                        </p:attrNameLst>
                                      </p:cBhvr>
                                      <p:to>
                                        <p:strVal val="visible"/>
                                      </p:to>
                                    </p:set>
                                    <p:anim calcmode="lin" valueType="num">
                                      <p:cBhvr additive="base">
                                        <p:cTn id="37" dur="500"/>
                                        <p:tgtEl>
                                          <p:spTgt spid="25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53">
                                            <p:txEl>
                                              <p:pRg st="7" end="7"/>
                                            </p:txEl>
                                          </p:spTgt>
                                        </p:tgtEl>
                                        <p:attrNameLst>
                                          <p:attrName>style.visibility</p:attrName>
                                        </p:attrNameLst>
                                      </p:cBhvr>
                                      <p:to>
                                        <p:strVal val="visible"/>
                                      </p:to>
                                    </p:set>
                                    <p:anim calcmode="lin" valueType="num">
                                      <p:cBhvr additive="base">
                                        <p:cTn id="42" dur="500"/>
                                        <p:tgtEl>
                                          <p:spTgt spid="25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7"/>
          <p:cNvSpPr txBox="1">
            <a:spLocks noGrp="1"/>
          </p:cNvSpPr>
          <p:nvPr>
            <p:ph type="body" idx="1"/>
          </p:nvPr>
        </p:nvSpPr>
        <p:spPr>
          <a:xfrm>
            <a:off x="357158" y="357170"/>
            <a:ext cx="8429684" cy="5060192"/>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ct val="100000"/>
              <a:buNone/>
            </a:pPr>
            <a:endParaRPr sz="2400" b="1" dirty="0"/>
          </a:p>
          <a:p>
            <a:pPr marL="0" lvl="0" indent="0" algn="l" rtl="0">
              <a:spcBef>
                <a:spcPts val="1800"/>
              </a:spcBef>
              <a:spcAft>
                <a:spcPts val="0"/>
              </a:spcAft>
              <a:buSzPct val="100000"/>
              <a:buNone/>
            </a:pPr>
            <a:r>
              <a:rPr lang="id-ID" sz="2400" b="1" dirty="0"/>
              <a:t>Incorporation into general L2 curriculum </a:t>
            </a:r>
            <a:endParaRPr dirty="0"/>
          </a:p>
          <a:p>
            <a:pPr marL="0" lvl="0" indent="0" algn="l" rtl="0">
              <a:spcBef>
                <a:spcPts val="1800"/>
              </a:spcBef>
              <a:spcAft>
                <a:spcPts val="0"/>
              </a:spcAft>
              <a:buSzPct val="100000"/>
              <a:buNone/>
            </a:pPr>
            <a:endParaRPr sz="2400" b="1" dirty="0"/>
          </a:p>
          <a:p>
            <a:pPr marL="228600" lvl="1" indent="-228600" algn="just" rtl="0">
              <a:spcBef>
                <a:spcPts val="600"/>
              </a:spcBef>
              <a:spcAft>
                <a:spcPts val="0"/>
              </a:spcAft>
              <a:buSzPct val="100000"/>
              <a:buFont typeface="Noto Sans Symbols"/>
              <a:buChar char="❑"/>
            </a:pPr>
            <a:r>
              <a:rPr lang="id-ID" sz="2400" dirty="0"/>
              <a:t>Involving pronunciation as part of the curriculum from the beginning, focusing on meaningful units of speech such as phrases, and  short sentences</a:t>
            </a:r>
            <a:endParaRPr dirty="0"/>
          </a:p>
          <a:p>
            <a:pPr marL="228600" lvl="1" indent="-87629" algn="just" rtl="0">
              <a:spcBef>
                <a:spcPts val="600"/>
              </a:spcBef>
              <a:spcAft>
                <a:spcPts val="0"/>
              </a:spcAft>
              <a:buSzPct val="100000"/>
              <a:buFont typeface="Noto Sans Symbols"/>
              <a:buNone/>
            </a:pPr>
            <a:endParaRPr sz="2400" dirty="0"/>
          </a:p>
          <a:p>
            <a:pPr marL="228600" lvl="1" indent="-228600" algn="just" rtl="0">
              <a:spcBef>
                <a:spcPts val="600"/>
              </a:spcBef>
              <a:spcAft>
                <a:spcPts val="0"/>
              </a:spcAft>
              <a:buSzPct val="100000"/>
              <a:buFont typeface="Noto Sans Symbols"/>
              <a:buChar char="❑"/>
            </a:pPr>
            <a:r>
              <a:rPr lang="id-ID" sz="2400" dirty="0"/>
              <a:t>Focusing on rhythm and intonation in a non-technical way at the early stages of language learning</a:t>
            </a:r>
            <a:endParaRPr dirty="0"/>
          </a:p>
          <a:p>
            <a:pPr marL="0" lvl="1" indent="0" algn="just" rtl="0">
              <a:spcBef>
                <a:spcPts val="600"/>
              </a:spcBef>
              <a:spcAft>
                <a:spcPts val="0"/>
              </a:spcAft>
              <a:buSzPct val="100000"/>
              <a:buNone/>
            </a:pPr>
            <a:endParaRPr sz="2400" dirty="0"/>
          </a:p>
          <a:p>
            <a:pPr marL="228600" lvl="1" indent="-228600" algn="just" rtl="0">
              <a:spcBef>
                <a:spcPts val="600"/>
              </a:spcBef>
              <a:spcAft>
                <a:spcPts val="0"/>
              </a:spcAft>
              <a:buSzPct val="100000"/>
              <a:buFont typeface="Noto Sans Symbols"/>
              <a:buChar char="❑"/>
            </a:pPr>
            <a:r>
              <a:rPr lang="id-ID" sz="2400" dirty="0"/>
              <a:t>Teaching phrases that contain set intonation patterns, such as “</a:t>
            </a:r>
            <a:r>
              <a:rPr lang="id-ID" sz="2400" i="1" dirty="0"/>
              <a:t>in no time</a:t>
            </a:r>
            <a:r>
              <a:rPr lang="id-ID" sz="2400" dirty="0"/>
              <a:t>” and “</a:t>
            </a:r>
            <a:r>
              <a:rPr lang="id-ID" sz="2400" i="1" dirty="0"/>
              <a:t>for a change</a:t>
            </a:r>
            <a:r>
              <a:rPr lang="id-ID" sz="2400" dirty="0"/>
              <a:t>” as phonological chunks to help speakers sound fluent.</a:t>
            </a:r>
            <a:endParaRP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8">
                                            <p:txEl>
                                              <p:pRg st="1" end="1"/>
                                            </p:txEl>
                                          </p:spTgt>
                                        </p:tgtEl>
                                        <p:attrNameLst>
                                          <p:attrName>style.visibility</p:attrName>
                                        </p:attrNameLst>
                                      </p:cBhvr>
                                      <p:to>
                                        <p:strVal val="visible"/>
                                      </p:to>
                                    </p:set>
                                    <p:anim calcmode="lin" valueType="num">
                                      <p:cBhvr additive="base">
                                        <p:cTn id="7" dur="500" fill="hold"/>
                                        <p:tgtEl>
                                          <p:spTgt spid="25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8">
                                            <p:txEl>
                                              <p:pRg st="3" end="3"/>
                                            </p:txEl>
                                          </p:spTgt>
                                        </p:tgtEl>
                                        <p:attrNameLst>
                                          <p:attrName>style.visibility</p:attrName>
                                        </p:attrNameLst>
                                      </p:cBhvr>
                                      <p:to>
                                        <p:strVal val="visible"/>
                                      </p:to>
                                    </p:set>
                                    <p:anim calcmode="lin" valueType="num">
                                      <p:cBhvr additive="base">
                                        <p:cTn id="13" dur="500" fill="hold"/>
                                        <p:tgtEl>
                                          <p:spTgt spid="25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8">
                                            <p:txEl>
                                              <p:pRg st="5" end="5"/>
                                            </p:txEl>
                                          </p:spTgt>
                                        </p:tgtEl>
                                        <p:attrNameLst>
                                          <p:attrName>style.visibility</p:attrName>
                                        </p:attrNameLst>
                                      </p:cBhvr>
                                      <p:to>
                                        <p:strVal val="visible"/>
                                      </p:to>
                                    </p:set>
                                    <p:anim calcmode="lin" valueType="num">
                                      <p:cBhvr additive="base">
                                        <p:cTn id="19" dur="500" fill="hold"/>
                                        <p:tgtEl>
                                          <p:spTgt spid="258">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8">
                                            <p:txEl>
                                              <p:pRg st="7" end="7"/>
                                            </p:txEl>
                                          </p:spTgt>
                                        </p:tgtEl>
                                        <p:attrNameLst>
                                          <p:attrName>style.visibility</p:attrName>
                                        </p:attrNameLst>
                                      </p:cBhvr>
                                      <p:to>
                                        <p:strVal val="visible"/>
                                      </p:to>
                                    </p:set>
                                    <p:anim calcmode="lin" valueType="num">
                                      <p:cBhvr additive="base">
                                        <p:cTn id="25" dur="500" fill="hold"/>
                                        <p:tgtEl>
                                          <p:spTgt spid="258">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18"/>
          <p:cNvSpPr txBox="1">
            <a:spLocks noGrp="1"/>
          </p:cNvSpPr>
          <p:nvPr>
            <p:ph type="body" idx="1"/>
          </p:nvPr>
        </p:nvSpPr>
        <p:spPr>
          <a:xfrm>
            <a:off x="285720" y="297638"/>
            <a:ext cx="8572560" cy="50006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200"/>
              <a:buNone/>
            </a:pPr>
            <a:endParaRPr sz="2200" b="1" dirty="0"/>
          </a:p>
          <a:p>
            <a:pPr marL="0" lvl="0" indent="0" algn="l" rtl="0">
              <a:spcBef>
                <a:spcPts val="1800"/>
              </a:spcBef>
              <a:spcAft>
                <a:spcPts val="0"/>
              </a:spcAft>
              <a:buSzPts val="2200"/>
              <a:buNone/>
            </a:pPr>
            <a:r>
              <a:rPr lang="id-ID" sz="2200" b="1" dirty="0"/>
              <a:t>3) Textbook and Technology </a:t>
            </a:r>
            <a:endParaRPr dirty="0"/>
          </a:p>
          <a:p>
            <a:pPr marL="0" lvl="0" indent="0" algn="l" rtl="0">
              <a:lnSpc>
                <a:spcPct val="50000"/>
              </a:lnSpc>
              <a:spcBef>
                <a:spcPts val="1800"/>
              </a:spcBef>
              <a:spcAft>
                <a:spcPts val="0"/>
              </a:spcAft>
              <a:buSzPts val="2200"/>
              <a:buNone/>
            </a:pPr>
            <a:endParaRPr sz="2200" b="1" dirty="0"/>
          </a:p>
          <a:p>
            <a:pPr marL="342900" lvl="1" indent="-342900" algn="just" rtl="0">
              <a:spcBef>
                <a:spcPts val="600"/>
              </a:spcBef>
              <a:spcAft>
                <a:spcPts val="0"/>
              </a:spcAft>
              <a:buSzPts val="2000"/>
              <a:buFont typeface="Noto Sans Symbols"/>
              <a:buChar char="❑"/>
            </a:pPr>
            <a:r>
              <a:rPr lang="id-ID" sz="2000" dirty="0"/>
              <a:t>General preparation books for second language teachers help pronunciation teaching</a:t>
            </a:r>
            <a:endParaRPr dirty="0"/>
          </a:p>
          <a:p>
            <a:pPr marL="342900" lvl="1" indent="-342900" algn="just" rtl="0">
              <a:spcBef>
                <a:spcPts val="600"/>
              </a:spcBef>
              <a:spcAft>
                <a:spcPts val="0"/>
              </a:spcAft>
              <a:buSzPts val="2000"/>
              <a:buFont typeface="Noto Sans Symbols"/>
              <a:buChar char="❑"/>
            </a:pPr>
            <a:r>
              <a:rPr lang="id-ID" sz="2000" dirty="0"/>
              <a:t>Focus on segmental materials: </a:t>
            </a:r>
            <a:r>
              <a:rPr lang="id-ID" sz="2000" b="1" i="1" dirty="0"/>
              <a:t>Pronouncing American English: Sounds, Stress and Intonation</a:t>
            </a:r>
            <a:endParaRPr b="1" dirty="0"/>
          </a:p>
          <a:p>
            <a:pPr marL="342900" lvl="1" indent="-342900" algn="just" rtl="0">
              <a:spcBef>
                <a:spcPts val="600"/>
              </a:spcBef>
              <a:spcAft>
                <a:spcPts val="0"/>
              </a:spcAft>
              <a:buSzPts val="2000"/>
              <a:buFont typeface="Noto Sans Symbols"/>
              <a:buChar char="❑"/>
            </a:pPr>
            <a:r>
              <a:rPr lang="id-ID" sz="2000" dirty="0"/>
              <a:t>Focus on suprasegmental materials : </a:t>
            </a:r>
            <a:r>
              <a:rPr lang="id-ID" sz="2000" b="1" i="1" dirty="0"/>
              <a:t>Jazz Chants </a:t>
            </a:r>
            <a:r>
              <a:rPr lang="id-ID" sz="2000" dirty="0"/>
              <a:t>and </a:t>
            </a:r>
            <a:r>
              <a:rPr lang="id-ID" sz="2000" b="1" i="1" dirty="0"/>
              <a:t>Clear Speech </a:t>
            </a:r>
            <a:r>
              <a:rPr lang="id-ID" sz="2000" dirty="0"/>
              <a:t>are still popular among L2 teachers.</a:t>
            </a:r>
            <a:endParaRPr dirty="0"/>
          </a:p>
          <a:p>
            <a:pPr marL="342900" lvl="1" indent="-342900" algn="just" rtl="0">
              <a:spcBef>
                <a:spcPts val="600"/>
              </a:spcBef>
              <a:spcAft>
                <a:spcPts val="0"/>
              </a:spcAft>
              <a:buSzPts val="2000"/>
              <a:buFont typeface="Noto Sans Symbols"/>
              <a:buChar char="❑"/>
            </a:pPr>
            <a:r>
              <a:rPr lang="id-ID" sz="2000" dirty="0"/>
              <a:t>Levis (1999) recommends four teaching principles of intontion: </a:t>
            </a:r>
            <a:endParaRPr dirty="0"/>
          </a:p>
          <a:p>
            <a:pPr marL="631825" lvl="2" indent="-282575" algn="just" rtl="0">
              <a:spcBef>
                <a:spcPts val="600"/>
              </a:spcBef>
              <a:spcAft>
                <a:spcPts val="0"/>
              </a:spcAft>
              <a:buClr>
                <a:schemeClr val="dk1"/>
              </a:buClr>
              <a:buSzPts val="1800"/>
              <a:buFont typeface="Century Gothic"/>
              <a:buAutoNum type="arabicParenR"/>
            </a:pPr>
            <a:r>
              <a:rPr lang="id-ID" dirty="0"/>
              <a:t>Teach intonation in an explicit context; </a:t>
            </a:r>
            <a:endParaRPr dirty="0"/>
          </a:p>
          <a:p>
            <a:pPr marL="631825" lvl="2" indent="-282575" algn="just" rtl="0">
              <a:spcBef>
                <a:spcPts val="600"/>
              </a:spcBef>
              <a:spcAft>
                <a:spcPts val="0"/>
              </a:spcAft>
              <a:buClr>
                <a:schemeClr val="dk1"/>
              </a:buClr>
              <a:buSzPts val="1800"/>
              <a:buFont typeface="Century Gothic"/>
              <a:buAutoNum type="arabicParenR"/>
            </a:pPr>
            <a:r>
              <a:rPr lang="id-ID" dirty="0"/>
              <a:t>Make learnable and generalizable statements about meaning;</a:t>
            </a:r>
            <a:endParaRPr dirty="0"/>
          </a:p>
          <a:p>
            <a:pPr marL="631825" lvl="2" indent="-282575" algn="just" rtl="0">
              <a:spcBef>
                <a:spcPts val="600"/>
              </a:spcBef>
              <a:spcAft>
                <a:spcPts val="0"/>
              </a:spcAft>
              <a:buClr>
                <a:schemeClr val="dk1"/>
              </a:buClr>
              <a:buSzPts val="1800"/>
              <a:buFont typeface="Century Gothic"/>
              <a:buAutoNum type="arabicParenR"/>
            </a:pPr>
            <a:r>
              <a:rPr lang="id-ID" dirty="0"/>
              <a:t>Teach intonation in the context of a communicative focus;</a:t>
            </a:r>
            <a:endParaRPr dirty="0"/>
          </a:p>
          <a:p>
            <a:pPr marL="631825" lvl="2" indent="-282575" algn="just" rtl="0">
              <a:spcBef>
                <a:spcPts val="600"/>
              </a:spcBef>
              <a:spcAft>
                <a:spcPts val="0"/>
              </a:spcAft>
              <a:buClr>
                <a:schemeClr val="dk1"/>
              </a:buClr>
              <a:buSzPts val="1800"/>
              <a:buFont typeface="Century Gothic"/>
              <a:buAutoNum type="arabicParenR"/>
            </a:pPr>
            <a:r>
              <a:rPr lang="id-ID" dirty="0"/>
              <a:t>Teach intonation with realistic language </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263">
                                            <p:txEl>
                                              <p:pRg st="1" end="1"/>
                                            </p:txEl>
                                          </p:spTgt>
                                        </p:tgtEl>
                                        <p:attrNameLst>
                                          <p:attrName>style.visibility</p:attrName>
                                        </p:attrNameLst>
                                      </p:cBhvr>
                                      <p:to>
                                        <p:strVal val="visible"/>
                                      </p:to>
                                    </p:set>
                                    <p:anim calcmode="lin" valueType="num">
                                      <p:cBhvr additive="base">
                                        <p:cTn id="7" dur="500" fill="hold"/>
                                        <p:tgtEl>
                                          <p:spTgt spid="26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263">
                                            <p:txEl>
                                              <p:pRg st="3" end="3"/>
                                            </p:txEl>
                                          </p:spTgt>
                                        </p:tgtEl>
                                        <p:attrNameLst>
                                          <p:attrName>style.visibility</p:attrName>
                                        </p:attrNameLst>
                                      </p:cBhvr>
                                      <p:to>
                                        <p:strVal val="visible"/>
                                      </p:to>
                                    </p:set>
                                    <p:anim calcmode="lin" valueType="num">
                                      <p:cBhvr additive="base">
                                        <p:cTn id="13" dur="500" fill="hold"/>
                                        <p:tgtEl>
                                          <p:spTgt spid="263">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childTnLst>
                                    <p:set>
                                      <p:cBhvr>
                                        <p:cTn id="18" dur="1" fill="hold">
                                          <p:stCondLst>
                                            <p:cond delay="0"/>
                                          </p:stCondLst>
                                        </p:cTn>
                                        <p:tgtEl>
                                          <p:spTgt spid="263">
                                            <p:txEl>
                                              <p:pRg st="4" end="4"/>
                                            </p:txEl>
                                          </p:spTgt>
                                        </p:tgtEl>
                                        <p:attrNameLst>
                                          <p:attrName>style.visibility</p:attrName>
                                        </p:attrNameLst>
                                      </p:cBhvr>
                                      <p:to>
                                        <p:strVal val="visible"/>
                                      </p:to>
                                    </p:set>
                                    <p:anim calcmode="lin" valueType="num">
                                      <p:cBhvr additive="base">
                                        <p:cTn id="19" dur="500" fill="hold"/>
                                        <p:tgtEl>
                                          <p:spTgt spid="26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263">
                                            <p:txEl>
                                              <p:pRg st="5" end="5"/>
                                            </p:txEl>
                                          </p:spTgt>
                                        </p:tgtEl>
                                        <p:attrNameLst>
                                          <p:attrName>style.visibility</p:attrName>
                                        </p:attrNameLst>
                                      </p:cBhvr>
                                      <p:to>
                                        <p:strVal val="visible"/>
                                      </p:to>
                                    </p:set>
                                    <p:anim calcmode="lin" valueType="num">
                                      <p:cBhvr additive="base">
                                        <p:cTn id="25" dur="500" fill="hold"/>
                                        <p:tgtEl>
                                          <p:spTgt spid="263">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nodeType="clickEffect">
                                  <p:stCondLst>
                                    <p:cond delay="0"/>
                                  </p:stCondLst>
                                  <p:childTnLst>
                                    <p:set>
                                      <p:cBhvr>
                                        <p:cTn id="30" dur="1" fill="hold">
                                          <p:stCondLst>
                                            <p:cond delay="0"/>
                                          </p:stCondLst>
                                        </p:cTn>
                                        <p:tgtEl>
                                          <p:spTgt spid="263">
                                            <p:txEl>
                                              <p:pRg st="6" end="6"/>
                                            </p:txEl>
                                          </p:spTgt>
                                        </p:tgtEl>
                                        <p:attrNameLst>
                                          <p:attrName>style.visibility</p:attrName>
                                        </p:attrNameLst>
                                      </p:cBhvr>
                                      <p:to>
                                        <p:strVal val="visible"/>
                                      </p:to>
                                    </p:set>
                                    <p:anim calcmode="lin" valueType="num">
                                      <p:cBhvr additive="base">
                                        <p:cTn id="31" dur="500" fill="hold"/>
                                        <p:tgtEl>
                                          <p:spTgt spid="26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nodeType="clickEffect">
                                  <p:stCondLst>
                                    <p:cond delay="0"/>
                                  </p:stCondLst>
                                  <p:childTnLst>
                                    <p:set>
                                      <p:cBhvr>
                                        <p:cTn id="36" dur="1" fill="hold">
                                          <p:stCondLst>
                                            <p:cond delay="0"/>
                                          </p:stCondLst>
                                        </p:cTn>
                                        <p:tgtEl>
                                          <p:spTgt spid="263">
                                            <p:txEl>
                                              <p:pRg st="7" end="7"/>
                                            </p:txEl>
                                          </p:spTgt>
                                        </p:tgtEl>
                                        <p:attrNameLst>
                                          <p:attrName>style.visibility</p:attrName>
                                        </p:attrNameLst>
                                      </p:cBhvr>
                                      <p:to>
                                        <p:strVal val="visible"/>
                                      </p:to>
                                    </p:set>
                                    <p:anim calcmode="lin" valueType="num">
                                      <p:cBhvr additive="base">
                                        <p:cTn id="37" dur="500" fill="hold"/>
                                        <p:tgtEl>
                                          <p:spTgt spid="26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nodeType="clickEffect">
                                  <p:stCondLst>
                                    <p:cond delay="0"/>
                                  </p:stCondLst>
                                  <p:childTnLst>
                                    <p:set>
                                      <p:cBhvr>
                                        <p:cTn id="42" dur="1" fill="hold">
                                          <p:stCondLst>
                                            <p:cond delay="0"/>
                                          </p:stCondLst>
                                        </p:cTn>
                                        <p:tgtEl>
                                          <p:spTgt spid="263">
                                            <p:txEl>
                                              <p:pRg st="8" end="8"/>
                                            </p:txEl>
                                          </p:spTgt>
                                        </p:tgtEl>
                                        <p:attrNameLst>
                                          <p:attrName>style.visibility</p:attrName>
                                        </p:attrNameLst>
                                      </p:cBhvr>
                                      <p:to>
                                        <p:strVal val="visible"/>
                                      </p:to>
                                    </p:set>
                                    <p:anim calcmode="lin" valueType="num">
                                      <p:cBhvr additive="base">
                                        <p:cTn id="43" dur="500" fill="hold"/>
                                        <p:tgtEl>
                                          <p:spTgt spid="26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6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nodeType="clickEffect">
                                  <p:stCondLst>
                                    <p:cond delay="0"/>
                                  </p:stCondLst>
                                  <p:childTnLst>
                                    <p:set>
                                      <p:cBhvr>
                                        <p:cTn id="48" dur="1" fill="hold">
                                          <p:stCondLst>
                                            <p:cond delay="0"/>
                                          </p:stCondLst>
                                        </p:cTn>
                                        <p:tgtEl>
                                          <p:spTgt spid="263">
                                            <p:txEl>
                                              <p:pRg st="9" end="9"/>
                                            </p:txEl>
                                          </p:spTgt>
                                        </p:tgtEl>
                                        <p:attrNameLst>
                                          <p:attrName>style.visibility</p:attrName>
                                        </p:attrNameLst>
                                      </p:cBhvr>
                                      <p:to>
                                        <p:strVal val="visible"/>
                                      </p:to>
                                    </p:set>
                                    <p:anim calcmode="lin" valueType="num">
                                      <p:cBhvr additive="base">
                                        <p:cTn id="49" dur="500" fill="hold"/>
                                        <p:tgtEl>
                                          <p:spTgt spid="263">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6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nodeType="clickEffect">
                                  <p:stCondLst>
                                    <p:cond delay="0"/>
                                  </p:stCondLst>
                                  <p:childTnLst>
                                    <p:set>
                                      <p:cBhvr>
                                        <p:cTn id="54" dur="1" fill="hold">
                                          <p:stCondLst>
                                            <p:cond delay="0"/>
                                          </p:stCondLst>
                                        </p:cTn>
                                        <p:tgtEl>
                                          <p:spTgt spid="263">
                                            <p:txEl>
                                              <p:pRg st="10" end="10"/>
                                            </p:txEl>
                                          </p:spTgt>
                                        </p:tgtEl>
                                        <p:attrNameLst>
                                          <p:attrName>style.visibility</p:attrName>
                                        </p:attrNameLst>
                                      </p:cBhvr>
                                      <p:to>
                                        <p:strVal val="visible"/>
                                      </p:to>
                                    </p:set>
                                    <p:anim calcmode="lin" valueType="num">
                                      <p:cBhvr additive="base">
                                        <p:cTn id="55" dur="500" fill="hold"/>
                                        <p:tgtEl>
                                          <p:spTgt spid="263">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26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9"/>
          <p:cNvSpPr txBox="1">
            <a:spLocks noGrp="1"/>
          </p:cNvSpPr>
          <p:nvPr>
            <p:ph type="body" idx="1"/>
          </p:nvPr>
        </p:nvSpPr>
        <p:spPr>
          <a:xfrm>
            <a:off x="357158" y="357170"/>
            <a:ext cx="8329642" cy="4747966"/>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SzPts val="2400"/>
              <a:buNone/>
            </a:pPr>
            <a:r>
              <a:rPr lang="id-ID" sz="2400" b="1" dirty="0"/>
              <a:t>Technology </a:t>
            </a:r>
            <a:endParaRPr dirty="0"/>
          </a:p>
          <a:p>
            <a:pPr marL="0" lvl="0" indent="0" algn="l" rtl="0">
              <a:spcBef>
                <a:spcPts val="1800"/>
              </a:spcBef>
              <a:spcAft>
                <a:spcPts val="0"/>
              </a:spcAft>
              <a:buSzPts val="2400"/>
              <a:buNone/>
            </a:pPr>
            <a:endParaRPr sz="2400" b="1" dirty="0"/>
          </a:p>
          <a:p>
            <a:pPr marL="457200" lvl="1" indent="-228600" algn="l" rtl="0">
              <a:spcBef>
                <a:spcPts val="600"/>
              </a:spcBef>
              <a:spcAft>
                <a:spcPts val="0"/>
              </a:spcAft>
              <a:buSzPts val="2400"/>
              <a:buFont typeface="Noto Sans Symbols"/>
              <a:buChar char="❑"/>
            </a:pPr>
            <a:r>
              <a:rPr lang="id-ID" sz="2400" dirty="0"/>
              <a:t>Without direct supervision</a:t>
            </a:r>
            <a:endParaRPr dirty="0"/>
          </a:p>
          <a:p>
            <a:pPr marL="457200" lvl="1" indent="-228600" algn="l" rtl="0">
              <a:spcBef>
                <a:spcPts val="600"/>
              </a:spcBef>
              <a:spcAft>
                <a:spcPts val="0"/>
              </a:spcAft>
              <a:buSzPts val="2400"/>
              <a:buFont typeface="Noto Sans Symbols"/>
              <a:buChar char="❑"/>
            </a:pPr>
            <a:r>
              <a:rPr lang="id-ID" sz="2400" dirty="0"/>
              <a:t>Teachers need to pay attention on the electronic programs including advantage vs disadvantage</a:t>
            </a:r>
            <a:endParaRPr dirty="0"/>
          </a:p>
          <a:p>
            <a:pPr marL="457200" lvl="1" indent="-228600" algn="l" rtl="0">
              <a:spcBef>
                <a:spcPts val="600"/>
              </a:spcBef>
              <a:spcAft>
                <a:spcPts val="0"/>
              </a:spcAft>
              <a:buSzPts val="2400"/>
              <a:buFont typeface="Noto Sans Symbols"/>
              <a:buChar char="❑"/>
            </a:pPr>
            <a:r>
              <a:rPr lang="id-ID" sz="2400" dirty="0"/>
              <a:t>The top ESL programmes: </a:t>
            </a:r>
            <a:endParaRPr dirty="0"/>
          </a:p>
          <a:p>
            <a:pPr marL="685800" lvl="2" indent="-228600" algn="l" rtl="0">
              <a:spcBef>
                <a:spcPts val="600"/>
              </a:spcBef>
              <a:spcAft>
                <a:spcPts val="0"/>
              </a:spcAft>
              <a:buSzPts val="2400"/>
              <a:buFont typeface="Noto Sans Symbols"/>
              <a:buChar char="▪"/>
            </a:pPr>
            <a:r>
              <a:rPr lang="id-ID" sz="2400" i="1" dirty="0"/>
              <a:t>Streaming Speech  </a:t>
            </a:r>
            <a:endParaRPr dirty="0"/>
          </a:p>
          <a:p>
            <a:pPr marL="685800" lvl="2" indent="-228600" algn="l" rtl="0">
              <a:spcBef>
                <a:spcPts val="600"/>
              </a:spcBef>
              <a:spcAft>
                <a:spcPts val="0"/>
              </a:spcAft>
              <a:buSzPts val="2400"/>
              <a:buFont typeface="Noto Sans Symbols"/>
              <a:buChar char="▪"/>
            </a:pPr>
            <a:r>
              <a:rPr lang="id-ID" sz="2400" i="1" dirty="0"/>
              <a:t>Connected Speech</a:t>
            </a:r>
            <a:endParaRPr dirty="0"/>
          </a:p>
          <a:p>
            <a:pPr marL="457200" lvl="1" indent="-228600" algn="l" rtl="0">
              <a:spcBef>
                <a:spcPts val="600"/>
              </a:spcBef>
              <a:spcAft>
                <a:spcPts val="0"/>
              </a:spcAft>
              <a:buSzPts val="2400"/>
              <a:buFont typeface="Noto Sans Symbols"/>
              <a:buChar char="❑"/>
            </a:pPr>
            <a:r>
              <a:rPr lang="id-ID" sz="2400" dirty="0"/>
              <a:t>A number of training techniques using new technology could be valuable models for commercial </a:t>
            </a:r>
            <a:r>
              <a:rPr lang="id-ID" sz="2400" dirty="0" smtClean="0"/>
              <a:t>development</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68">
                                            <p:txEl>
                                              <p:pRg st="0" end="0"/>
                                            </p:txEl>
                                          </p:spTgt>
                                        </p:tgtEl>
                                        <p:attrNameLst>
                                          <p:attrName>style.visibility</p:attrName>
                                        </p:attrNameLst>
                                      </p:cBhvr>
                                      <p:to>
                                        <p:strVal val="visible"/>
                                      </p:to>
                                    </p:set>
                                    <p:anim calcmode="lin" valueType="num">
                                      <p:cBhvr additive="base">
                                        <p:cTn id="7" dur="600"/>
                                        <p:tgtEl>
                                          <p:spTgt spid="268">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68">
                                            <p:txEl>
                                              <p:pRg st="2" end="2"/>
                                            </p:txEl>
                                          </p:spTgt>
                                        </p:tgtEl>
                                        <p:attrNameLst>
                                          <p:attrName>style.visibility</p:attrName>
                                        </p:attrNameLst>
                                      </p:cBhvr>
                                      <p:to>
                                        <p:strVal val="visible"/>
                                      </p:to>
                                    </p:set>
                                    <p:anim calcmode="lin" valueType="num">
                                      <p:cBhvr additive="base">
                                        <p:cTn id="12" dur="600"/>
                                        <p:tgtEl>
                                          <p:spTgt spid="268">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68">
                                            <p:txEl>
                                              <p:pRg st="3" end="3"/>
                                            </p:txEl>
                                          </p:spTgt>
                                        </p:tgtEl>
                                        <p:attrNameLst>
                                          <p:attrName>style.visibility</p:attrName>
                                        </p:attrNameLst>
                                      </p:cBhvr>
                                      <p:to>
                                        <p:strVal val="visible"/>
                                      </p:to>
                                    </p:set>
                                    <p:anim calcmode="lin" valueType="num">
                                      <p:cBhvr additive="base">
                                        <p:cTn id="17" dur="600"/>
                                        <p:tgtEl>
                                          <p:spTgt spid="268">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268">
                                            <p:txEl>
                                              <p:pRg st="4" end="4"/>
                                            </p:txEl>
                                          </p:spTgt>
                                        </p:tgtEl>
                                        <p:attrNameLst>
                                          <p:attrName>style.visibility</p:attrName>
                                        </p:attrNameLst>
                                      </p:cBhvr>
                                      <p:to>
                                        <p:strVal val="visible"/>
                                      </p:to>
                                    </p:set>
                                    <p:anim calcmode="lin" valueType="num">
                                      <p:cBhvr additive="base">
                                        <p:cTn id="22" dur="600"/>
                                        <p:tgtEl>
                                          <p:spTgt spid="268">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68">
                                            <p:txEl>
                                              <p:pRg st="5" end="5"/>
                                            </p:txEl>
                                          </p:spTgt>
                                        </p:tgtEl>
                                        <p:attrNameLst>
                                          <p:attrName>style.visibility</p:attrName>
                                        </p:attrNameLst>
                                      </p:cBhvr>
                                      <p:to>
                                        <p:strVal val="visible"/>
                                      </p:to>
                                    </p:set>
                                    <p:anim calcmode="lin" valueType="num">
                                      <p:cBhvr additive="base">
                                        <p:cTn id="27" dur="600"/>
                                        <p:tgtEl>
                                          <p:spTgt spid="268">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268">
                                            <p:txEl>
                                              <p:pRg st="6" end="6"/>
                                            </p:txEl>
                                          </p:spTgt>
                                        </p:tgtEl>
                                        <p:attrNameLst>
                                          <p:attrName>style.visibility</p:attrName>
                                        </p:attrNameLst>
                                      </p:cBhvr>
                                      <p:to>
                                        <p:strVal val="visible"/>
                                      </p:to>
                                    </p:set>
                                    <p:anim calcmode="lin" valueType="num">
                                      <p:cBhvr additive="base">
                                        <p:cTn id="32" dur="600"/>
                                        <p:tgtEl>
                                          <p:spTgt spid="268">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68">
                                            <p:txEl>
                                              <p:pRg st="7" end="7"/>
                                            </p:txEl>
                                          </p:spTgt>
                                        </p:tgtEl>
                                        <p:attrNameLst>
                                          <p:attrName>style.visibility</p:attrName>
                                        </p:attrNameLst>
                                      </p:cBhvr>
                                      <p:to>
                                        <p:strVal val="visible"/>
                                      </p:to>
                                    </p:set>
                                    <p:anim calcmode="lin" valueType="num">
                                      <p:cBhvr additive="base">
                                        <p:cTn id="37" dur="600"/>
                                        <p:tgtEl>
                                          <p:spTgt spid="268">
                                            <p:txEl>
                                              <p:pRg st="7" end="7"/>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
          <p:cNvSpPr txBox="1">
            <a:spLocks noGrp="1"/>
          </p:cNvSpPr>
          <p:nvPr>
            <p:ph type="title"/>
          </p:nvPr>
        </p:nvSpPr>
        <p:spPr>
          <a:xfrm>
            <a:off x="467544" y="337220"/>
            <a:ext cx="6508377" cy="57606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id-ID" b="1" dirty="0"/>
              <a:t>Outline </a:t>
            </a:r>
            <a:endParaRPr b="1" dirty="0"/>
          </a:p>
        </p:txBody>
      </p:sp>
      <p:sp>
        <p:nvSpPr>
          <p:cNvPr id="178" name="Google Shape;178;p2"/>
          <p:cNvSpPr txBox="1">
            <a:spLocks noGrp="1"/>
          </p:cNvSpPr>
          <p:nvPr>
            <p:ph type="body" idx="1"/>
          </p:nvPr>
        </p:nvSpPr>
        <p:spPr>
          <a:xfrm>
            <a:off x="467544" y="1057300"/>
            <a:ext cx="8208912" cy="4464496"/>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70000"/>
              </a:lnSpc>
              <a:spcBef>
                <a:spcPts val="0"/>
              </a:spcBef>
              <a:spcAft>
                <a:spcPts val="0"/>
              </a:spcAft>
              <a:buSzPct val="100000"/>
              <a:buNone/>
            </a:pPr>
            <a:r>
              <a:rPr lang="id-ID" sz="8000" b="1" dirty="0"/>
              <a:t>1. Introduction </a:t>
            </a:r>
            <a:endParaRPr dirty="0"/>
          </a:p>
          <a:p>
            <a:pPr marL="271463" lvl="0" indent="0" algn="l" rtl="0">
              <a:lnSpc>
                <a:spcPct val="70000"/>
              </a:lnSpc>
              <a:spcBef>
                <a:spcPts val="1800"/>
              </a:spcBef>
              <a:spcAft>
                <a:spcPts val="0"/>
              </a:spcAft>
              <a:buSzPct val="100000"/>
              <a:buNone/>
            </a:pPr>
            <a:r>
              <a:rPr lang="id-ID" sz="8000" dirty="0"/>
              <a:t>1.1 Aims of the presentation</a:t>
            </a:r>
            <a:endParaRPr dirty="0"/>
          </a:p>
          <a:p>
            <a:pPr marL="271463" lvl="0" indent="0" algn="l" rtl="0">
              <a:lnSpc>
                <a:spcPct val="70000"/>
              </a:lnSpc>
              <a:spcBef>
                <a:spcPts val="1800"/>
              </a:spcBef>
              <a:spcAft>
                <a:spcPts val="0"/>
              </a:spcAft>
              <a:buSzPct val="100000"/>
              <a:buNone/>
            </a:pPr>
            <a:r>
              <a:rPr lang="id-ID" sz="8000" dirty="0"/>
              <a:t>1.2 EIL, EFL, and ESL context</a:t>
            </a:r>
            <a:endParaRPr sz="8000" dirty="0"/>
          </a:p>
          <a:p>
            <a:pPr marL="0" lvl="0" indent="0" algn="l" rtl="0">
              <a:spcBef>
                <a:spcPts val="1800"/>
              </a:spcBef>
              <a:spcAft>
                <a:spcPts val="0"/>
              </a:spcAft>
              <a:buSzPct val="100000"/>
              <a:buNone/>
            </a:pPr>
            <a:r>
              <a:rPr lang="id-ID" sz="8000" b="1" dirty="0"/>
              <a:t>2. Issues in L2 Teaching Pronunciation</a:t>
            </a:r>
            <a:endParaRPr dirty="0"/>
          </a:p>
          <a:p>
            <a:pPr marL="228600" lvl="1" indent="0" algn="l" rtl="0">
              <a:spcBef>
                <a:spcPts val="600"/>
              </a:spcBef>
              <a:spcAft>
                <a:spcPts val="0"/>
              </a:spcAft>
              <a:buSzPct val="100000"/>
              <a:buNone/>
            </a:pPr>
            <a:r>
              <a:rPr lang="id-ID" sz="8000" dirty="0"/>
              <a:t>2.1 Designing pronunciation courses</a:t>
            </a:r>
            <a:endParaRPr sz="8000" dirty="0"/>
          </a:p>
          <a:p>
            <a:pPr marL="228600" lvl="1" indent="0" algn="l" rtl="0">
              <a:spcBef>
                <a:spcPts val="600"/>
              </a:spcBef>
              <a:spcAft>
                <a:spcPts val="0"/>
              </a:spcAft>
              <a:buSzPct val="100000"/>
              <a:buNone/>
            </a:pPr>
            <a:r>
              <a:rPr lang="id-ID" sz="8000" dirty="0"/>
              <a:t>2.2 Key factors that affect success in </a:t>
            </a:r>
            <a:r>
              <a:rPr lang="id-ID" sz="8000" dirty="0" smtClean="0"/>
              <a:t>pronunciation</a:t>
            </a:r>
            <a:endParaRPr dirty="0"/>
          </a:p>
          <a:p>
            <a:pPr marL="228600" lvl="1" indent="0" algn="l" rtl="0">
              <a:spcBef>
                <a:spcPts val="600"/>
              </a:spcBef>
              <a:spcAft>
                <a:spcPts val="0"/>
              </a:spcAft>
              <a:buSzPct val="100000"/>
              <a:buNone/>
            </a:pPr>
            <a:r>
              <a:rPr lang="id-ID" sz="8000" dirty="0"/>
              <a:t>2.3 Pronunciation curriculum development</a:t>
            </a:r>
            <a:endParaRPr dirty="0"/>
          </a:p>
          <a:p>
            <a:pPr marL="228600" lvl="1" indent="0" algn="l" rtl="0">
              <a:spcBef>
                <a:spcPts val="600"/>
              </a:spcBef>
              <a:spcAft>
                <a:spcPts val="0"/>
              </a:spcAft>
              <a:buSzPct val="100000"/>
              <a:buNone/>
            </a:pPr>
            <a:r>
              <a:rPr lang="id-ID" sz="8000" dirty="0"/>
              <a:t>2.4 Factors influencing pronunciation and intelligibility</a:t>
            </a:r>
            <a:endParaRPr sz="8000" dirty="0"/>
          </a:p>
          <a:p>
            <a:pPr marL="228600" lvl="1" indent="0" algn="l" rtl="0">
              <a:spcBef>
                <a:spcPts val="600"/>
              </a:spcBef>
              <a:spcAft>
                <a:spcPts val="0"/>
              </a:spcAft>
              <a:buSzPct val="100000"/>
              <a:buNone/>
            </a:pPr>
            <a:r>
              <a:rPr lang="id-ID" sz="8000" dirty="0"/>
              <a:t>2.5 Instructional pronunciation practice</a:t>
            </a:r>
            <a:endParaRPr sz="8000" dirty="0"/>
          </a:p>
          <a:p>
            <a:pPr marL="0" lvl="0" indent="0" algn="l" rtl="0">
              <a:spcBef>
                <a:spcPts val="1800"/>
              </a:spcBef>
              <a:spcAft>
                <a:spcPts val="0"/>
              </a:spcAft>
              <a:buSzPct val="100000"/>
              <a:buNone/>
            </a:pPr>
            <a:r>
              <a:rPr lang="id-ID" sz="8000" b="1" dirty="0"/>
              <a:t>3. Conclusion </a:t>
            </a:r>
            <a:endParaRPr dirty="0"/>
          </a:p>
          <a:p>
            <a:pPr marL="0" lvl="0" indent="0" algn="l" rtl="0">
              <a:spcBef>
                <a:spcPts val="1800"/>
              </a:spcBef>
              <a:spcAft>
                <a:spcPts val="0"/>
              </a:spcAft>
              <a:buSzPct val="100000"/>
              <a:buNone/>
            </a:pPr>
            <a:r>
              <a:rPr lang="id-ID" sz="8000" b="1" dirty="0" smtClean="0"/>
              <a:t>References</a:t>
            </a:r>
            <a:endParaRPr sz="8000" b="1" dirty="0"/>
          </a:p>
          <a:p>
            <a:pPr marL="457200" lvl="1" indent="-228600" algn="l" rtl="0">
              <a:spcBef>
                <a:spcPts val="600"/>
              </a:spcBef>
              <a:spcAft>
                <a:spcPts val="0"/>
              </a:spcAft>
              <a:buSzPct val="100000"/>
              <a:buNone/>
            </a:pPr>
            <a:endParaRPr dirty="0"/>
          </a:p>
        </p:txBody>
      </p:sp>
      <p:pic>
        <p:nvPicPr>
          <p:cNvPr id="179" name="Google Shape;179;p2" descr="sibil.36.pb.png"/>
          <p:cNvPicPr preferRelativeResize="0"/>
          <p:nvPr/>
        </p:nvPicPr>
        <p:blipFill rotWithShape="1">
          <a:blip r:embed="rId3">
            <a:alphaModFix/>
          </a:blip>
          <a:srcRect l="2847" t="3617" r="15308" b="5604"/>
          <a:stretch/>
        </p:blipFill>
        <p:spPr>
          <a:xfrm>
            <a:off x="7164288" y="193204"/>
            <a:ext cx="1800200" cy="2088232"/>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8">
                                            <p:txEl>
                                              <p:pRg st="0" end="0"/>
                                            </p:txEl>
                                          </p:spTgt>
                                        </p:tgtEl>
                                        <p:attrNameLst>
                                          <p:attrName>style.visibility</p:attrName>
                                        </p:attrNameLst>
                                      </p:cBhvr>
                                      <p:to>
                                        <p:strVal val="visible"/>
                                      </p:to>
                                    </p:set>
                                    <p:anim calcmode="lin" valueType="num">
                                      <p:cBhvr additive="base">
                                        <p:cTn id="7" dur="500" fill="hold"/>
                                        <p:tgtEl>
                                          <p:spTgt spid="1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8">
                                            <p:txEl>
                                              <p:pRg st="1" end="1"/>
                                            </p:txEl>
                                          </p:spTgt>
                                        </p:tgtEl>
                                        <p:attrNameLst>
                                          <p:attrName>style.visibility</p:attrName>
                                        </p:attrNameLst>
                                      </p:cBhvr>
                                      <p:to>
                                        <p:strVal val="visible"/>
                                      </p:to>
                                    </p:set>
                                    <p:anim calcmode="lin" valueType="num">
                                      <p:cBhvr additive="base">
                                        <p:cTn id="13" dur="500" fill="hold"/>
                                        <p:tgtEl>
                                          <p:spTgt spid="1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8">
                                            <p:txEl>
                                              <p:pRg st="2" end="2"/>
                                            </p:txEl>
                                          </p:spTgt>
                                        </p:tgtEl>
                                        <p:attrNameLst>
                                          <p:attrName>style.visibility</p:attrName>
                                        </p:attrNameLst>
                                      </p:cBhvr>
                                      <p:to>
                                        <p:strVal val="visible"/>
                                      </p:to>
                                    </p:set>
                                    <p:anim calcmode="lin" valueType="num">
                                      <p:cBhvr additive="base">
                                        <p:cTn id="19" dur="500" fill="hold"/>
                                        <p:tgtEl>
                                          <p:spTgt spid="1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8">
                                            <p:txEl>
                                              <p:pRg st="3" end="3"/>
                                            </p:txEl>
                                          </p:spTgt>
                                        </p:tgtEl>
                                        <p:attrNameLst>
                                          <p:attrName>style.visibility</p:attrName>
                                        </p:attrNameLst>
                                      </p:cBhvr>
                                      <p:to>
                                        <p:strVal val="visible"/>
                                      </p:to>
                                    </p:set>
                                    <p:anim calcmode="lin" valueType="num">
                                      <p:cBhvr additive="base">
                                        <p:cTn id="25" dur="500" fill="hold"/>
                                        <p:tgtEl>
                                          <p:spTgt spid="17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8">
                                            <p:txEl>
                                              <p:pRg st="4" end="4"/>
                                            </p:txEl>
                                          </p:spTgt>
                                        </p:tgtEl>
                                        <p:attrNameLst>
                                          <p:attrName>style.visibility</p:attrName>
                                        </p:attrNameLst>
                                      </p:cBhvr>
                                      <p:to>
                                        <p:strVal val="visible"/>
                                      </p:to>
                                    </p:set>
                                    <p:anim calcmode="lin" valueType="num">
                                      <p:cBhvr additive="base">
                                        <p:cTn id="31" dur="500" fill="hold"/>
                                        <p:tgtEl>
                                          <p:spTgt spid="17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8">
                                            <p:txEl>
                                              <p:pRg st="5" end="5"/>
                                            </p:txEl>
                                          </p:spTgt>
                                        </p:tgtEl>
                                        <p:attrNameLst>
                                          <p:attrName>style.visibility</p:attrName>
                                        </p:attrNameLst>
                                      </p:cBhvr>
                                      <p:to>
                                        <p:strVal val="visible"/>
                                      </p:to>
                                    </p:set>
                                    <p:anim calcmode="lin" valueType="num">
                                      <p:cBhvr additive="base">
                                        <p:cTn id="37" dur="500" fill="hold"/>
                                        <p:tgtEl>
                                          <p:spTgt spid="17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8">
                                            <p:txEl>
                                              <p:pRg st="6" end="6"/>
                                            </p:txEl>
                                          </p:spTgt>
                                        </p:tgtEl>
                                        <p:attrNameLst>
                                          <p:attrName>style.visibility</p:attrName>
                                        </p:attrNameLst>
                                      </p:cBhvr>
                                      <p:to>
                                        <p:strVal val="visible"/>
                                      </p:to>
                                    </p:set>
                                    <p:anim calcmode="lin" valueType="num">
                                      <p:cBhvr additive="base">
                                        <p:cTn id="43" dur="500" fill="hold"/>
                                        <p:tgtEl>
                                          <p:spTgt spid="17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78">
                                            <p:txEl>
                                              <p:pRg st="7" end="7"/>
                                            </p:txEl>
                                          </p:spTgt>
                                        </p:tgtEl>
                                        <p:attrNameLst>
                                          <p:attrName>style.visibility</p:attrName>
                                        </p:attrNameLst>
                                      </p:cBhvr>
                                      <p:to>
                                        <p:strVal val="visible"/>
                                      </p:to>
                                    </p:set>
                                    <p:anim calcmode="lin" valueType="num">
                                      <p:cBhvr additive="base">
                                        <p:cTn id="49" dur="500" fill="hold"/>
                                        <p:tgtEl>
                                          <p:spTgt spid="17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7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78">
                                            <p:txEl>
                                              <p:pRg st="8" end="8"/>
                                            </p:txEl>
                                          </p:spTgt>
                                        </p:tgtEl>
                                        <p:attrNameLst>
                                          <p:attrName>style.visibility</p:attrName>
                                        </p:attrNameLst>
                                      </p:cBhvr>
                                      <p:to>
                                        <p:strVal val="visible"/>
                                      </p:to>
                                    </p:set>
                                    <p:anim calcmode="lin" valueType="num">
                                      <p:cBhvr additive="base">
                                        <p:cTn id="55" dur="500" fill="hold"/>
                                        <p:tgtEl>
                                          <p:spTgt spid="17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78">
                                            <p:txEl>
                                              <p:pRg st="9" end="9"/>
                                            </p:txEl>
                                          </p:spTgt>
                                        </p:tgtEl>
                                        <p:attrNameLst>
                                          <p:attrName>style.visibility</p:attrName>
                                        </p:attrNameLst>
                                      </p:cBhvr>
                                      <p:to>
                                        <p:strVal val="visible"/>
                                      </p:to>
                                    </p:set>
                                    <p:anim calcmode="lin" valueType="num">
                                      <p:cBhvr additive="base">
                                        <p:cTn id="61" dur="500" fill="hold"/>
                                        <p:tgtEl>
                                          <p:spTgt spid="17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7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78">
                                            <p:txEl>
                                              <p:pRg st="10" end="10"/>
                                            </p:txEl>
                                          </p:spTgt>
                                        </p:tgtEl>
                                        <p:attrNameLst>
                                          <p:attrName>style.visibility</p:attrName>
                                        </p:attrNameLst>
                                      </p:cBhvr>
                                      <p:to>
                                        <p:strVal val="visible"/>
                                      </p:to>
                                    </p:set>
                                    <p:anim calcmode="lin" valueType="num">
                                      <p:cBhvr additive="base">
                                        <p:cTn id="67" dur="500" fill="hold"/>
                                        <p:tgtEl>
                                          <p:spTgt spid="17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7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20"/>
          <p:cNvSpPr txBox="1">
            <a:spLocks noGrp="1"/>
          </p:cNvSpPr>
          <p:nvPr>
            <p:ph type="body" idx="1"/>
          </p:nvPr>
        </p:nvSpPr>
        <p:spPr>
          <a:xfrm>
            <a:off x="357158" y="121195"/>
            <a:ext cx="8429684" cy="541935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endParaRPr b="1" dirty="0"/>
          </a:p>
          <a:p>
            <a:pPr marL="0" lvl="0" indent="0" algn="l" rtl="0">
              <a:spcBef>
                <a:spcPts val="1800"/>
              </a:spcBef>
              <a:spcAft>
                <a:spcPts val="0"/>
              </a:spcAft>
              <a:buSzPts val="2400"/>
              <a:buNone/>
            </a:pPr>
            <a:r>
              <a:rPr lang="id-ID" sz="2400" b="1" dirty="0"/>
              <a:t>4) Measuring improvement </a:t>
            </a:r>
            <a:endParaRPr lang="id-ID" sz="2400" b="1" dirty="0" smtClean="0"/>
          </a:p>
          <a:p>
            <a:pPr marL="0" lvl="0" indent="0" algn="l" rtl="0">
              <a:spcBef>
                <a:spcPts val="1800"/>
              </a:spcBef>
              <a:spcAft>
                <a:spcPts val="0"/>
              </a:spcAft>
              <a:buSzPts val="2400"/>
              <a:buNone/>
            </a:pPr>
            <a:endParaRPr b="1" dirty="0"/>
          </a:p>
          <a:p>
            <a:pPr marL="228600" lvl="1" indent="-228600" algn="l" rtl="0">
              <a:spcBef>
                <a:spcPts val="600"/>
              </a:spcBef>
              <a:spcAft>
                <a:spcPts val="0"/>
              </a:spcAft>
              <a:buSzPts val="2000"/>
              <a:buFont typeface="Noto Sans Symbols"/>
              <a:buChar char="❑"/>
            </a:pPr>
            <a:r>
              <a:rPr lang="id-ID" sz="1900" dirty="0"/>
              <a:t>Progress through awareness: stress makes a difference in meaning  (e.g. Does </a:t>
            </a:r>
            <a:r>
              <a:rPr lang="id-ID" sz="1900" i="1" dirty="0"/>
              <a:t>he</a:t>
            </a:r>
            <a:r>
              <a:rPr lang="id-ID" sz="1900" dirty="0"/>
              <a:t> speak Hungarian?  vs Does he speak </a:t>
            </a:r>
            <a:r>
              <a:rPr lang="id-ID" sz="1900" i="1" dirty="0"/>
              <a:t>Hungarian</a:t>
            </a:r>
            <a:r>
              <a:rPr lang="id-ID" sz="1900" dirty="0"/>
              <a:t>?</a:t>
            </a:r>
            <a:endParaRPr sz="1900" dirty="0"/>
          </a:p>
          <a:p>
            <a:pPr marL="228600" lvl="1" indent="-228600" algn="l" rtl="0">
              <a:spcBef>
                <a:spcPts val="600"/>
              </a:spcBef>
              <a:spcAft>
                <a:spcPts val="0"/>
              </a:spcAft>
              <a:buSzPts val="2000"/>
              <a:buFont typeface="Noto Sans Symbols"/>
              <a:buChar char="❑"/>
            </a:pPr>
            <a:r>
              <a:rPr lang="id-ID" sz="1900" dirty="0"/>
              <a:t>A narrow transcription of students’ speech samples</a:t>
            </a:r>
            <a:endParaRPr sz="1900" dirty="0"/>
          </a:p>
          <a:p>
            <a:pPr marL="228600" lvl="1" indent="-228600" algn="l" rtl="0">
              <a:spcBef>
                <a:spcPts val="600"/>
              </a:spcBef>
              <a:spcAft>
                <a:spcPts val="0"/>
              </a:spcAft>
              <a:buSzPts val="2000"/>
              <a:buFont typeface="Noto Sans Symbols"/>
              <a:buChar char="❑"/>
            </a:pPr>
            <a:r>
              <a:rPr lang="id-ID" sz="1900" dirty="0"/>
              <a:t>Intelligibility and comprehensibility as indicator to measure improvement</a:t>
            </a:r>
            <a:endParaRPr sz="1900" dirty="0"/>
          </a:p>
          <a:p>
            <a:pPr marL="228600" lvl="1" indent="-228600" algn="l" rtl="0">
              <a:spcBef>
                <a:spcPts val="600"/>
              </a:spcBef>
              <a:spcAft>
                <a:spcPts val="0"/>
              </a:spcAft>
              <a:buSzPts val="2000"/>
              <a:buFont typeface="Noto Sans Symbols"/>
              <a:buChar char="❑"/>
            </a:pPr>
            <a:r>
              <a:rPr lang="id-ID" sz="1900" dirty="0"/>
              <a:t>Feedback from listeners</a:t>
            </a:r>
            <a:endParaRPr sz="1900" dirty="0"/>
          </a:p>
          <a:p>
            <a:pPr marL="228600" lvl="1" indent="-228600" algn="l" rtl="0">
              <a:spcBef>
                <a:spcPts val="600"/>
              </a:spcBef>
              <a:spcAft>
                <a:spcPts val="0"/>
              </a:spcAft>
              <a:buSzPts val="2000"/>
              <a:buFont typeface="Noto Sans Symbols"/>
              <a:buChar char="❑"/>
            </a:pPr>
            <a:r>
              <a:rPr lang="id-ID" sz="1900" dirty="0"/>
              <a:t>Listener assessments: Dictation tasks, video or audio recording of students presentations, followed by comprehension question</a:t>
            </a:r>
            <a:endParaRPr sz="1900" dirty="0"/>
          </a:p>
          <a:p>
            <a:pPr marL="228600" lvl="1" indent="-228600" algn="l" rtl="0">
              <a:spcBef>
                <a:spcPts val="600"/>
              </a:spcBef>
              <a:spcAft>
                <a:spcPts val="0"/>
              </a:spcAft>
              <a:buSzPts val="2000"/>
              <a:buFont typeface="Noto Sans Symbols"/>
              <a:buChar char="❑"/>
            </a:pPr>
            <a:r>
              <a:rPr lang="id-ID" sz="1900" dirty="0"/>
              <a:t>Collaboration with L2 teacher preparation program : gaining experience listening in an analytic manner to L2 speech</a:t>
            </a:r>
            <a:endParaRPr sz="1900" dirty="0"/>
          </a:p>
          <a:p>
            <a:pPr marL="228600" lvl="1" indent="-228600" algn="l" rtl="0">
              <a:spcBef>
                <a:spcPts val="600"/>
              </a:spcBef>
              <a:spcAft>
                <a:spcPts val="0"/>
              </a:spcAft>
              <a:buSzPts val="2000"/>
              <a:buFont typeface="Noto Sans Symbols"/>
              <a:buChar char="❑"/>
            </a:pPr>
            <a:r>
              <a:rPr lang="id-ID" sz="1900" dirty="0"/>
              <a:t>The response of listeners</a:t>
            </a:r>
            <a:endParaRPr sz="1900" dirty="0"/>
          </a:p>
          <a:p>
            <a:pPr marL="457200" lvl="1" indent="-101600" algn="l" rtl="0">
              <a:spcBef>
                <a:spcPts val="600"/>
              </a:spcBef>
              <a:spcAft>
                <a:spcPts val="0"/>
              </a:spcAft>
              <a:buSzPts val="2000"/>
              <a:buNone/>
            </a:pPr>
            <a:endParaRPr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3">
                                            <p:txEl>
                                              <p:pRg st="1" end="1"/>
                                            </p:txEl>
                                          </p:spTgt>
                                        </p:tgtEl>
                                        <p:attrNameLst>
                                          <p:attrName>style.visibility</p:attrName>
                                        </p:attrNameLst>
                                      </p:cBhvr>
                                      <p:to>
                                        <p:strVal val="visible"/>
                                      </p:to>
                                    </p:set>
                                    <p:anim calcmode="lin" valueType="num">
                                      <p:cBhvr additive="base">
                                        <p:cTn id="7" dur="500" fill="hold"/>
                                        <p:tgtEl>
                                          <p:spTgt spid="27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3">
                                            <p:txEl>
                                              <p:pRg st="3" end="3"/>
                                            </p:txEl>
                                          </p:spTgt>
                                        </p:tgtEl>
                                        <p:attrNameLst>
                                          <p:attrName>style.visibility</p:attrName>
                                        </p:attrNameLst>
                                      </p:cBhvr>
                                      <p:to>
                                        <p:strVal val="visible"/>
                                      </p:to>
                                    </p:set>
                                    <p:anim calcmode="lin" valueType="num">
                                      <p:cBhvr additive="base">
                                        <p:cTn id="13" dur="500" fill="hold"/>
                                        <p:tgtEl>
                                          <p:spTgt spid="27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3">
                                            <p:txEl>
                                              <p:pRg st="4" end="4"/>
                                            </p:txEl>
                                          </p:spTgt>
                                        </p:tgtEl>
                                        <p:attrNameLst>
                                          <p:attrName>style.visibility</p:attrName>
                                        </p:attrNameLst>
                                      </p:cBhvr>
                                      <p:to>
                                        <p:strVal val="visible"/>
                                      </p:to>
                                    </p:set>
                                    <p:anim calcmode="lin" valueType="num">
                                      <p:cBhvr additive="base">
                                        <p:cTn id="19" dur="500" fill="hold"/>
                                        <p:tgtEl>
                                          <p:spTgt spid="27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3">
                                            <p:txEl>
                                              <p:pRg st="5" end="5"/>
                                            </p:txEl>
                                          </p:spTgt>
                                        </p:tgtEl>
                                        <p:attrNameLst>
                                          <p:attrName>style.visibility</p:attrName>
                                        </p:attrNameLst>
                                      </p:cBhvr>
                                      <p:to>
                                        <p:strVal val="visible"/>
                                      </p:to>
                                    </p:set>
                                    <p:anim calcmode="lin" valueType="num">
                                      <p:cBhvr additive="base">
                                        <p:cTn id="25" dur="500" fill="hold"/>
                                        <p:tgtEl>
                                          <p:spTgt spid="27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3">
                                            <p:txEl>
                                              <p:pRg st="6" end="6"/>
                                            </p:txEl>
                                          </p:spTgt>
                                        </p:tgtEl>
                                        <p:attrNameLst>
                                          <p:attrName>style.visibility</p:attrName>
                                        </p:attrNameLst>
                                      </p:cBhvr>
                                      <p:to>
                                        <p:strVal val="visible"/>
                                      </p:to>
                                    </p:set>
                                    <p:anim calcmode="lin" valueType="num">
                                      <p:cBhvr additive="base">
                                        <p:cTn id="31" dur="500" fill="hold"/>
                                        <p:tgtEl>
                                          <p:spTgt spid="27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3">
                                            <p:txEl>
                                              <p:pRg st="7" end="7"/>
                                            </p:txEl>
                                          </p:spTgt>
                                        </p:tgtEl>
                                        <p:attrNameLst>
                                          <p:attrName>style.visibility</p:attrName>
                                        </p:attrNameLst>
                                      </p:cBhvr>
                                      <p:to>
                                        <p:strVal val="visible"/>
                                      </p:to>
                                    </p:set>
                                    <p:anim calcmode="lin" valueType="num">
                                      <p:cBhvr additive="base">
                                        <p:cTn id="37" dur="500" fill="hold"/>
                                        <p:tgtEl>
                                          <p:spTgt spid="27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3">
                                            <p:txEl>
                                              <p:pRg st="8" end="8"/>
                                            </p:txEl>
                                          </p:spTgt>
                                        </p:tgtEl>
                                        <p:attrNameLst>
                                          <p:attrName>style.visibility</p:attrName>
                                        </p:attrNameLst>
                                      </p:cBhvr>
                                      <p:to>
                                        <p:strVal val="visible"/>
                                      </p:to>
                                    </p:set>
                                    <p:anim calcmode="lin" valueType="num">
                                      <p:cBhvr additive="base">
                                        <p:cTn id="43" dur="500" fill="hold"/>
                                        <p:tgtEl>
                                          <p:spTgt spid="27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3">
                                            <p:txEl>
                                              <p:pRg st="9" end="9"/>
                                            </p:txEl>
                                          </p:spTgt>
                                        </p:tgtEl>
                                        <p:attrNameLst>
                                          <p:attrName>style.visibility</p:attrName>
                                        </p:attrNameLst>
                                      </p:cBhvr>
                                      <p:to>
                                        <p:strVal val="visible"/>
                                      </p:to>
                                    </p:set>
                                    <p:anim calcmode="lin" valueType="num">
                                      <p:cBhvr additive="base">
                                        <p:cTn id="49" dur="500" fill="hold"/>
                                        <p:tgtEl>
                                          <p:spTgt spid="27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7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21"/>
          <p:cNvSpPr txBox="1">
            <a:spLocks noGrp="1"/>
          </p:cNvSpPr>
          <p:nvPr>
            <p:ph type="body" idx="1"/>
          </p:nvPr>
        </p:nvSpPr>
        <p:spPr>
          <a:xfrm>
            <a:off x="428596" y="416702"/>
            <a:ext cx="8429684" cy="500066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600"/>
              <a:buNone/>
            </a:pPr>
            <a:r>
              <a:rPr lang="id-ID" sz="2600" b="1" dirty="0"/>
              <a:t>5) Social issues : </a:t>
            </a:r>
            <a:endParaRPr sz="2600" dirty="0"/>
          </a:p>
          <a:p>
            <a:pPr marL="228600" lvl="0" indent="-228600" algn="l" rtl="0">
              <a:spcBef>
                <a:spcPts val="1800"/>
              </a:spcBef>
              <a:spcAft>
                <a:spcPts val="0"/>
              </a:spcAft>
              <a:buSzPts val="2000"/>
              <a:buFont typeface="Noto Sans Symbols"/>
              <a:buChar char="❑"/>
            </a:pPr>
            <a:r>
              <a:rPr lang="id-ID" dirty="0"/>
              <a:t>Social consequences of having an L2 accent</a:t>
            </a:r>
            <a:endParaRPr dirty="0"/>
          </a:p>
          <a:p>
            <a:pPr marL="228600" lvl="0" indent="-228600" algn="l" rtl="0">
              <a:spcBef>
                <a:spcPts val="1800"/>
              </a:spcBef>
              <a:spcAft>
                <a:spcPts val="0"/>
              </a:spcAft>
              <a:buSzPts val="2000"/>
              <a:buFont typeface="Noto Sans Symbols"/>
              <a:buChar char="❑"/>
            </a:pPr>
            <a:r>
              <a:rPr lang="id-ID" dirty="0"/>
              <a:t>The goal of pronunciation teaching is to enhance the communication experiences that L2 speakers have with their interlocutors. </a:t>
            </a:r>
            <a:endParaRPr dirty="0"/>
          </a:p>
          <a:p>
            <a:pPr marL="228600" lvl="0" indent="-228600" algn="l" rtl="0">
              <a:spcBef>
                <a:spcPts val="1800"/>
              </a:spcBef>
              <a:spcAft>
                <a:spcPts val="0"/>
              </a:spcAft>
              <a:buSzPts val="2000"/>
              <a:buFont typeface="Noto Sans Symbols"/>
              <a:buChar char="❑"/>
            </a:pPr>
            <a:r>
              <a:rPr lang="id-ID" dirty="0"/>
              <a:t>L2 speakers are discriminated because of their accents even reactions by interlocutors may not be aware of themselves (e.g. Rubin’s (1992) Caucasian and Chinese rates based on the photograph)</a:t>
            </a:r>
            <a:endParaRPr dirty="0"/>
          </a:p>
          <a:p>
            <a:pPr marL="228600" lvl="0" indent="-228600" algn="l" rtl="0">
              <a:spcBef>
                <a:spcPts val="1800"/>
              </a:spcBef>
              <a:spcAft>
                <a:spcPts val="0"/>
              </a:spcAft>
              <a:buSzPts val="2000"/>
              <a:buFont typeface="Noto Sans Symbols"/>
              <a:buChar char="❑"/>
            </a:pPr>
            <a:r>
              <a:rPr lang="id-ID" dirty="0"/>
              <a:t>Curricula proposes : open discussion of attitudinal research and discussion of strategies for dealing with difficult interlocutors are appropriate</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8">
                                            <p:txEl>
                                              <p:pRg st="0" end="0"/>
                                            </p:txEl>
                                          </p:spTgt>
                                        </p:tgtEl>
                                        <p:attrNameLst>
                                          <p:attrName>style.visibility</p:attrName>
                                        </p:attrNameLst>
                                      </p:cBhvr>
                                      <p:to>
                                        <p:strVal val="visible"/>
                                      </p:to>
                                    </p:set>
                                    <p:anim calcmode="lin" valueType="num">
                                      <p:cBhvr additive="base">
                                        <p:cTn id="7" dur="500" fill="hold"/>
                                        <p:tgtEl>
                                          <p:spTgt spid="2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8">
                                            <p:txEl>
                                              <p:pRg st="1" end="1"/>
                                            </p:txEl>
                                          </p:spTgt>
                                        </p:tgtEl>
                                        <p:attrNameLst>
                                          <p:attrName>style.visibility</p:attrName>
                                        </p:attrNameLst>
                                      </p:cBhvr>
                                      <p:to>
                                        <p:strVal val="visible"/>
                                      </p:to>
                                    </p:set>
                                    <p:anim calcmode="lin" valueType="num">
                                      <p:cBhvr additive="base">
                                        <p:cTn id="13" dur="500" fill="hold"/>
                                        <p:tgtEl>
                                          <p:spTgt spid="2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8">
                                            <p:txEl>
                                              <p:pRg st="2" end="2"/>
                                            </p:txEl>
                                          </p:spTgt>
                                        </p:tgtEl>
                                        <p:attrNameLst>
                                          <p:attrName>style.visibility</p:attrName>
                                        </p:attrNameLst>
                                      </p:cBhvr>
                                      <p:to>
                                        <p:strVal val="visible"/>
                                      </p:to>
                                    </p:set>
                                    <p:anim calcmode="lin" valueType="num">
                                      <p:cBhvr additive="base">
                                        <p:cTn id="19" dur="500" fill="hold"/>
                                        <p:tgtEl>
                                          <p:spTgt spid="2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8">
                                            <p:txEl>
                                              <p:pRg st="3" end="3"/>
                                            </p:txEl>
                                          </p:spTgt>
                                        </p:tgtEl>
                                        <p:attrNameLst>
                                          <p:attrName>style.visibility</p:attrName>
                                        </p:attrNameLst>
                                      </p:cBhvr>
                                      <p:to>
                                        <p:strVal val="visible"/>
                                      </p:to>
                                    </p:set>
                                    <p:anim calcmode="lin" valueType="num">
                                      <p:cBhvr additive="base">
                                        <p:cTn id="25" dur="500" fill="hold"/>
                                        <p:tgtEl>
                                          <p:spTgt spid="27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8">
                                            <p:txEl>
                                              <p:pRg st="4" end="4"/>
                                            </p:txEl>
                                          </p:spTgt>
                                        </p:tgtEl>
                                        <p:attrNameLst>
                                          <p:attrName>style.visibility</p:attrName>
                                        </p:attrNameLst>
                                      </p:cBhvr>
                                      <p:to>
                                        <p:strVal val="visible"/>
                                      </p:to>
                                    </p:set>
                                    <p:anim calcmode="lin" valueType="num">
                                      <p:cBhvr additive="base">
                                        <p:cTn id="31" dur="500" fill="hold"/>
                                        <p:tgtEl>
                                          <p:spTgt spid="27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22"/>
          <p:cNvSpPr txBox="1">
            <a:spLocks noGrp="1"/>
          </p:cNvSpPr>
          <p:nvPr>
            <p:ph type="body" idx="1"/>
          </p:nvPr>
        </p:nvSpPr>
        <p:spPr>
          <a:xfrm>
            <a:off x="395536" y="409228"/>
            <a:ext cx="8208912" cy="4968552"/>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spcBef>
                <a:spcPts val="0"/>
              </a:spcBef>
              <a:spcAft>
                <a:spcPts val="0"/>
              </a:spcAft>
              <a:buSzPct val="100000"/>
              <a:buNone/>
            </a:pPr>
            <a:endParaRPr sz="3400" b="1" dirty="0"/>
          </a:p>
          <a:p>
            <a:pPr marL="0" lvl="0" indent="0" algn="l" rtl="0">
              <a:spcBef>
                <a:spcPts val="0"/>
              </a:spcBef>
              <a:spcAft>
                <a:spcPts val="0"/>
              </a:spcAft>
              <a:buSzPct val="100000"/>
              <a:buNone/>
            </a:pPr>
            <a:r>
              <a:rPr lang="id-ID" sz="3400" b="1" dirty="0"/>
              <a:t>6) Teacher preparation : </a:t>
            </a:r>
            <a:endParaRPr lang="id-ID" sz="3400" b="1" dirty="0" smtClean="0"/>
          </a:p>
          <a:p>
            <a:pPr marL="0" lvl="0" indent="0" algn="l" rtl="0">
              <a:spcBef>
                <a:spcPts val="0"/>
              </a:spcBef>
              <a:spcAft>
                <a:spcPts val="0"/>
              </a:spcAft>
              <a:buSzPct val="100000"/>
              <a:buNone/>
            </a:pPr>
            <a:endParaRPr sz="3400" b="1" dirty="0"/>
          </a:p>
          <a:p>
            <a:pPr marL="0" lvl="0" indent="0" algn="l" rtl="0">
              <a:spcBef>
                <a:spcPts val="0"/>
              </a:spcBef>
              <a:spcAft>
                <a:spcPts val="0"/>
              </a:spcAft>
              <a:buSzPct val="100000"/>
              <a:buNone/>
            </a:pPr>
            <a:endParaRPr sz="3400" b="1" dirty="0"/>
          </a:p>
          <a:p>
            <a:pPr marL="228600" lvl="0" indent="-209550" algn="l" rtl="0">
              <a:spcBef>
                <a:spcPts val="1800"/>
              </a:spcBef>
              <a:spcAft>
                <a:spcPts val="0"/>
              </a:spcAft>
              <a:buSzPct val="100000"/>
              <a:buFont typeface="Noto Sans Symbols"/>
              <a:buChar char="❑"/>
            </a:pPr>
            <a:r>
              <a:rPr lang="id-ID" sz="2400" dirty="0"/>
              <a:t>The individuals who are best suited to provide appropriate instruction are thus second language teachers familiar with second language acquisition theory and practice. </a:t>
            </a:r>
            <a:endParaRPr sz="2400" dirty="0"/>
          </a:p>
          <a:p>
            <a:pPr marL="228600" lvl="0" indent="-209550" algn="l" rtl="0">
              <a:spcBef>
                <a:spcPts val="1800"/>
              </a:spcBef>
              <a:spcAft>
                <a:spcPts val="0"/>
              </a:spcAft>
              <a:buSzPct val="100000"/>
              <a:buFont typeface="Noto Sans Symbols"/>
              <a:buChar char="❑"/>
            </a:pPr>
            <a:r>
              <a:rPr lang="id-ID" sz="2400" dirty="0"/>
              <a:t>Many language teachers have little or no formal preparation to teach pronunciation </a:t>
            </a:r>
            <a:endParaRPr sz="2400" b="1" dirty="0"/>
          </a:p>
          <a:p>
            <a:pPr marL="228600" lvl="0" indent="-209550" algn="l" rtl="0">
              <a:spcBef>
                <a:spcPts val="1800"/>
              </a:spcBef>
              <a:spcAft>
                <a:spcPts val="0"/>
              </a:spcAft>
              <a:buSzPct val="100000"/>
              <a:buFont typeface="Noto Sans Symbols"/>
              <a:buChar char="❑"/>
            </a:pPr>
            <a:r>
              <a:rPr lang="id-ID" sz="2400" dirty="0"/>
              <a:t>30% teachers in Canada had any formal pronunciation teacher training, and limited workshops</a:t>
            </a:r>
            <a:endParaRPr sz="2400" dirty="0"/>
          </a:p>
          <a:p>
            <a:pPr marL="228600" lvl="0" indent="-209550" algn="l" rtl="0">
              <a:spcBef>
                <a:spcPts val="1800"/>
              </a:spcBef>
              <a:spcAft>
                <a:spcPts val="0"/>
              </a:spcAft>
              <a:buSzPct val="100000"/>
              <a:buFont typeface="Noto Sans Symbols"/>
              <a:buChar char="❑"/>
            </a:pPr>
            <a:r>
              <a:rPr lang="id-ID" sz="2400" dirty="0"/>
              <a:t>Conference presentation the only way to enhance </a:t>
            </a:r>
            <a:endParaRPr sz="2400" dirty="0"/>
          </a:p>
          <a:p>
            <a:pPr marL="228600" lvl="0" indent="-209550" algn="l" rtl="0">
              <a:spcBef>
                <a:spcPts val="1800"/>
              </a:spcBef>
              <a:spcAft>
                <a:spcPts val="0"/>
              </a:spcAft>
              <a:buSzPct val="100000"/>
              <a:buFont typeface="Noto Sans Symbols"/>
              <a:buChar char="❑"/>
            </a:pPr>
            <a:r>
              <a:rPr lang="id-ID" sz="2400" dirty="0"/>
              <a:t>Many Australian teachers are quite uncomfortable with idea of teaching pronunciation to their students</a:t>
            </a:r>
            <a:endParaRPr sz="2400" dirty="0"/>
          </a:p>
          <a:p>
            <a:pPr marL="228600" lvl="0" indent="-209550" algn="l" rtl="0">
              <a:spcBef>
                <a:spcPts val="1800"/>
              </a:spcBef>
              <a:spcAft>
                <a:spcPts val="0"/>
              </a:spcAft>
              <a:buSzPct val="100000"/>
              <a:buFont typeface="Noto Sans Symbols"/>
              <a:buChar char="❑"/>
            </a:pPr>
            <a:r>
              <a:rPr lang="id-ID" sz="2400" dirty="0"/>
              <a:t>Called for improving training of English language teachers in pronunciation in Britain </a:t>
            </a:r>
            <a:endParaRPr sz="2400" dirty="0"/>
          </a:p>
          <a:p>
            <a:pPr marL="228600" lvl="0" indent="-209550" algn="l" rtl="0">
              <a:spcBef>
                <a:spcPts val="1800"/>
              </a:spcBef>
              <a:spcAft>
                <a:spcPts val="0"/>
              </a:spcAft>
              <a:buSzPct val="100000"/>
              <a:buFont typeface="Noto Sans Symbols"/>
              <a:buChar char="❑"/>
            </a:pPr>
            <a:r>
              <a:rPr lang="id-ID" sz="2400" dirty="0"/>
              <a:t>Computer labs for pronunciation practice</a:t>
            </a:r>
            <a:endParaRPr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3">
                                            <p:txEl>
                                              <p:pRg st="1" end="1"/>
                                            </p:txEl>
                                          </p:spTgt>
                                        </p:tgtEl>
                                        <p:attrNameLst>
                                          <p:attrName>style.visibility</p:attrName>
                                        </p:attrNameLst>
                                      </p:cBhvr>
                                      <p:to>
                                        <p:strVal val="visible"/>
                                      </p:to>
                                    </p:set>
                                    <p:anim calcmode="lin" valueType="num">
                                      <p:cBhvr additive="base">
                                        <p:cTn id="7" dur="500"/>
                                        <p:tgtEl>
                                          <p:spTgt spid="2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83">
                                            <p:txEl>
                                              <p:pRg st="4" end="4"/>
                                            </p:txEl>
                                          </p:spTgt>
                                        </p:tgtEl>
                                        <p:attrNameLst>
                                          <p:attrName>style.visibility</p:attrName>
                                        </p:attrNameLst>
                                      </p:cBhvr>
                                      <p:to>
                                        <p:strVal val="visible"/>
                                      </p:to>
                                    </p:set>
                                    <p:anim calcmode="lin" valueType="num">
                                      <p:cBhvr additive="base">
                                        <p:cTn id="12" dur="500"/>
                                        <p:tgtEl>
                                          <p:spTgt spid="2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83">
                                            <p:txEl>
                                              <p:pRg st="5" end="5"/>
                                            </p:txEl>
                                          </p:spTgt>
                                        </p:tgtEl>
                                        <p:attrNameLst>
                                          <p:attrName>style.visibility</p:attrName>
                                        </p:attrNameLst>
                                      </p:cBhvr>
                                      <p:to>
                                        <p:strVal val="visible"/>
                                      </p:to>
                                    </p:set>
                                    <p:anim calcmode="lin" valueType="num">
                                      <p:cBhvr additive="base">
                                        <p:cTn id="17" dur="500"/>
                                        <p:tgtEl>
                                          <p:spTgt spid="28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83">
                                            <p:txEl>
                                              <p:pRg st="6" end="6"/>
                                            </p:txEl>
                                          </p:spTgt>
                                        </p:tgtEl>
                                        <p:attrNameLst>
                                          <p:attrName>style.visibility</p:attrName>
                                        </p:attrNameLst>
                                      </p:cBhvr>
                                      <p:to>
                                        <p:strVal val="visible"/>
                                      </p:to>
                                    </p:set>
                                    <p:anim calcmode="lin" valueType="num">
                                      <p:cBhvr additive="base">
                                        <p:cTn id="22" dur="500"/>
                                        <p:tgtEl>
                                          <p:spTgt spid="28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83">
                                            <p:txEl>
                                              <p:pRg st="7" end="7"/>
                                            </p:txEl>
                                          </p:spTgt>
                                        </p:tgtEl>
                                        <p:attrNameLst>
                                          <p:attrName>style.visibility</p:attrName>
                                        </p:attrNameLst>
                                      </p:cBhvr>
                                      <p:to>
                                        <p:strVal val="visible"/>
                                      </p:to>
                                    </p:set>
                                    <p:anim calcmode="lin" valueType="num">
                                      <p:cBhvr additive="base">
                                        <p:cTn id="27" dur="500"/>
                                        <p:tgtEl>
                                          <p:spTgt spid="28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83">
                                            <p:txEl>
                                              <p:pRg st="8" end="8"/>
                                            </p:txEl>
                                          </p:spTgt>
                                        </p:tgtEl>
                                        <p:attrNameLst>
                                          <p:attrName>style.visibility</p:attrName>
                                        </p:attrNameLst>
                                      </p:cBhvr>
                                      <p:to>
                                        <p:strVal val="visible"/>
                                      </p:to>
                                    </p:set>
                                    <p:anim calcmode="lin" valueType="num">
                                      <p:cBhvr additive="base">
                                        <p:cTn id="32" dur="500"/>
                                        <p:tgtEl>
                                          <p:spTgt spid="28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3">
                                            <p:txEl>
                                              <p:pRg st="9" end="9"/>
                                            </p:txEl>
                                          </p:spTgt>
                                        </p:tgtEl>
                                        <p:attrNameLst>
                                          <p:attrName>style.visibility</p:attrName>
                                        </p:attrNameLst>
                                      </p:cBhvr>
                                      <p:to>
                                        <p:strVal val="visible"/>
                                      </p:to>
                                    </p:set>
                                    <p:anim calcmode="lin" valueType="num">
                                      <p:cBhvr additive="base">
                                        <p:cTn id="37" dur="500"/>
                                        <p:tgtEl>
                                          <p:spTgt spid="28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83">
                                            <p:txEl>
                                              <p:pRg st="10" end="10"/>
                                            </p:txEl>
                                          </p:spTgt>
                                        </p:tgtEl>
                                        <p:attrNameLst>
                                          <p:attrName>style.visibility</p:attrName>
                                        </p:attrNameLst>
                                      </p:cBhvr>
                                      <p:to>
                                        <p:strVal val="visible"/>
                                      </p:to>
                                    </p:set>
                                    <p:anim calcmode="lin" valueType="num">
                                      <p:cBhvr additive="base">
                                        <p:cTn id="42" dur="500"/>
                                        <p:tgtEl>
                                          <p:spTgt spid="28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23"/>
          <p:cNvSpPr txBox="1">
            <a:spLocks noGrp="1"/>
          </p:cNvSpPr>
          <p:nvPr>
            <p:ph type="body" idx="1"/>
          </p:nvPr>
        </p:nvSpPr>
        <p:spPr>
          <a:xfrm>
            <a:off x="457199" y="841276"/>
            <a:ext cx="7859217" cy="4464496"/>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r>
              <a:rPr lang="id-ID" sz="2400" b="1" dirty="0" smtClean="0"/>
              <a:t>6.1 Insufficient </a:t>
            </a:r>
            <a:r>
              <a:rPr lang="id-ID" sz="2400" b="1" dirty="0"/>
              <a:t>teacher training: </a:t>
            </a:r>
            <a:endParaRPr sz="2400" b="1" dirty="0"/>
          </a:p>
          <a:p>
            <a:pPr marL="0" lvl="0" indent="0" algn="l" rtl="0">
              <a:spcBef>
                <a:spcPts val="1800"/>
              </a:spcBef>
              <a:spcAft>
                <a:spcPts val="0"/>
              </a:spcAft>
              <a:buSzPts val="2000"/>
              <a:buNone/>
            </a:pPr>
            <a:endParaRPr dirty="0"/>
          </a:p>
          <a:p>
            <a:pPr marL="0" lvl="0" indent="0" algn="l" rtl="0">
              <a:spcBef>
                <a:spcPts val="1800"/>
              </a:spcBef>
              <a:spcAft>
                <a:spcPts val="0"/>
              </a:spcAft>
              <a:buSzPts val="2000"/>
              <a:buNone/>
            </a:pPr>
            <a:r>
              <a:rPr lang="id-ID" dirty="0"/>
              <a:t>The provision of inaccurate information to L2 students</a:t>
            </a:r>
            <a:endParaRPr dirty="0"/>
          </a:p>
          <a:p>
            <a:pPr marL="0" lvl="0" indent="0" algn="l" rtl="0">
              <a:spcBef>
                <a:spcPts val="1800"/>
              </a:spcBef>
              <a:spcAft>
                <a:spcPts val="0"/>
              </a:spcAft>
              <a:buSzPts val="2000"/>
              <a:buNone/>
            </a:pPr>
            <a:r>
              <a:rPr lang="id-ID" dirty="0"/>
              <a:t>Teachers tell only about duration e.g. long vs short sounds</a:t>
            </a:r>
            <a:endParaRPr dirty="0"/>
          </a:p>
          <a:p>
            <a:pPr marL="0" lvl="0" indent="0" algn="l" rtl="0">
              <a:spcBef>
                <a:spcPts val="1800"/>
              </a:spcBef>
              <a:spcAft>
                <a:spcPts val="0"/>
              </a:spcAft>
              <a:buSzPts val="2000"/>
              <a:buNone/>
            </a:pPr>
            <a:r>
              <a:rPr lang="id-ID" dirty="0"/>
              <a:t>Include at least one pronunciation teaching that cover pronunciation curriculum development and a hands-on component in which student teachers could implement some elements of what they are being taught </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8">
                                            <p:txEl>
                                              <p:pRg st="0" end="0"/>
                                            </p:txEl>
                                          </p:spTgt>
                                        </p:tgtEl>
                                        <p:attrNameLst>
                                          <p:attrName>style.visibility</p:attrName>
                                        </p:attrNameLst>
                                      </p:cBhvr>
                                      <p:to>
                                        <p:strVal val="visible"/>
                                      </p:to>
                                    </p:set>
                                    <p:anim calcmode="lin" valueType="num">
                                      <p:cBhvr additive="base">
                                        <p:cTn id="7" dur="500"/>
                                        <p:tgtEl>
                                          <p:spTgt spid="2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88">
                                            <p:txEl>
                                              <p:pRg st="2" end="2"/>
                                            </p:txEl>
                                          </p:spTgt>
                                        </p:tgtEl>
                                        <p:attrNameLst>
                                          <p:attrName>style.visibility</p:attrName>
                                        </p:attrNameLst>
                                      </p:cBhvr>
                                      <p:to>
                                        <p:strVal val="visible"/>
                                      </p:to>
                                    </p:set>
                                    <p:anim calcmode="lin" valueType="num">
                                      <p:cBhvr additive="base">
                                        <p:cTn id="12" dur="500"/>
                                        <p:tgtEl>
                                          <p:spTgt spid="2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88">
                                            <p:txEl>
                                              <p:pRg st="3" end="3"/>
                                            </p:txEl>
                                          </p:spTgt>
                                        </p:tgtEl>
                                        <p:attrNameLst>
                                          <p:attrName>style.visibility</p:attrName>
                                        </p:attrNameLst>
                                      </p:cBhvr>
                                      <p:to>
                                        <p:strVal val="visible"/>
                                      </p:to>
                                    </p:set>
                                    <p:anim calcmode="lin" valueType="num">
                                      <p:cBhvr additive="base">
                                        <p:cTn id="17" dur="500"/>
                                        <p:tgtEl>
                                          <p:spTgt spid="28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88">
                                            <p:txEl>
                                              <p:pRg st="4" end="4"/>
                                            </p:txEl>
                                          </p:spTgt>
                                        </p:tgtEl>
                                        <p:attrNameLst>
                                          <p:attrName>style.visibility</p:attrName>
                                        </p:attrNameLst>
                                      </p:cBhvr>
                                      <p:to>
                                        <p:strVal val="visible"/>
                                      </p:to>
                                    </p:set>
                                    <p:anim calcmode="lin" valueType="num">
                                      <p:cBhvr additive="base">
                                        <p:cTn id="22" dur="500"/>
                                        <p:tgtEl>
                                          <p:spTgt spid="28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4"/>
          <p:cNvSpPr txBox="1">
            <a:spLocks noGrp="1"/>
          </p:cNvSpPr>
          <p:nvPr>
            <p:ph type="body" idx="1"/>
          </p:nvPr>
        </p:nvSpPr>
        <p:spPr>
          <a:xfrm>
            <a:off x="251520" y="265212"/>
            <a:ext cx="8712967" cy="5040560"/>
          </a:xfrm>
          <a:prstGeom prst="rect">
            <a:avLst/>
          </a:prstGeom>
          <a:noFill/>
          <a:ln>
            <a:noFill/>
          </a:ln>
        </p:spPr>
        <p:txBody>
          <a:bodyPr spcFirstLastPara="1" wrap="square" lIns="91425" tIns="45700" rIns="91425" bIns="45700" anchor="t" anchorCtr="0">
            <a:normAutofit fontScale="32500" lnSpcReduction="20000"/>
          </a:bodyPr>
          <a:lstStyle/>
          <a:p>
            <a:pPr marL="0" lvl="0" indent="0" algn="l" rtl="0">
              <a:spcBef>
                <a:spcPts val="0"/>
              </a:spcBef>
              <a:spcAft>
                <a:spcPts val="0"/>
              </a:spcAft>
              <a:buSzPct val="100000"/>
              <a:buNone/>
            </a:pPr>
            <a:endParaRPr sz="2400" b="1" dirty="0"/>
          </a:p>
          <a:p>
            <a:pPr marL="0" lvl="0" indent="0" algn="l" rtl="0">
              <a:spcBef>
                <a:spcPts val="1800"/>
              </a:spcBef>
              <a:spcAft>
                <a:spcPts val="0"/>
              </a:spcAft>
              <a:buSzPct val="100000"/>
              <a:buNone/>
            </a:pPr>
            <a:endParaRPr sz="6000" dirty="0"/>
          </a:p>
          <a:p>
            <a:pPr marL="0" lvl="0" indent="0" algn="l" rtl="0">
              <a:spcBef>
                <a:spcPts val="1800"/>
              </a:spcBef>
              <a:spcAft>
                <a:spcPts val="0"/>
              </a:spcAft>
              <a:buSzPct val="100000"/>
              <a:buNone/>
            </a:pPr>
            <a:r>
              <a:rPr lang="id-ID" sz="6800" b="1" dirty="0" smtClean="0"/>
              <a:t>6.2 Strategies</a:t>
            </a:r>
            <a:r>
              <a:rPr lang="id-ID" sz="6800" dirty="0" smtClean="0"/>
              <a:t> </a:t>
            </a:r>
            <a:r>
              <a:rPr lang="id-ID" sz="6800" dirty="0"/>
              <a:t>: </a:t>
            </a:r>
            <a:endParaRPr sz="6800" dirty="0"/>
          </a:p>
          <a:p>
            <a:pPr marL="441325" lvl="0" indent="-187325" algn="l" rtl="0">
              <a:spcBef>
                <a:spcPts val="1800"/>
              </a:spcBef>
              <a:spcAft>
                <a:spcPts val="0"/>
              </a:spcAft>
              <a:buClr>
                <a:schemeClr val="dk1"/>
              </a:buClr>
              <a:buSzPct val="100000"/>
              <a:buFont typeface="Century Gothic"/>
              <a:buAutoNum type="arabicParenR"/>
            </a:pPr>
            <a:r>
              <a:rPr lang="id-ID" sz="6000" dirty="0"/>
              <a:t>arranging for a hands-on experience in an L2 classroom; </a:t>
            </a:r>
            <a:endParaRPr sz="6000" dirty="0"/>
          </a:p>
          <a:p>
            <a:pPr marL="441325" lvl="0" indent="-187325" algn="l" rtl="0">
              <a:spcBef>
                <a:spcPts val="1800"/>
              </a:spcBef>
              <a:spcAft>
                <a:spcPts val="0"/>
              </a:spcAft>
              <a:buClr>
                <a:schemeClr val="dk1"/>
              </a:buClr>
              <a:buSzPct val="100000"/>
              <a:buFont typeface="Century Gothic"/>
              <a:buAutoNum type="arabicParenR"/>
            </a:pPr>
            <a:r>
              <a:rPr lang="id-ID" sz="6000" dirty="0"/>
              <a:t>developing case narratives from the perspectives of both L2 speakers and pronunciation teachers; </a:t>
            </a:r>
            <a:endParaRPr sz="6000" dirty="0"/>
          </a:p>
          <a:p>
            <a:pPr marL="441325" lvl="0" indent="-187325" algn="l" rtl="0">
              <a:spcBef>
                <a:spcPts val="1800"/>
              </a:spcBef>
              <a:spcAft>
                <a:spcPts val="0"/>
              </a:spcAft>
              <a:buClr>
                <a:schemeClr val="dk1"/>
              </a:buClr>
              <a:buSzPct val="100000"/>
              <a:buFont typeface="Century Gothic"/>
              <a:buAutoNum type="arabicParenR"/>
            </a:pPr>
            <a:r>
              <a:rPr lang="id-ID" sz="6000" dirty="0"/>
              <a:t>helping teachers to assess technologies with a critical eye in order to make most what is available; </a:t>
            </a:r>
            <a:endParaRPr sz="6000" dirty="0"/>
          </a:p>
          <a:p>
            <a:pPr marL="441325" lvl="0" indent="-187325" algn="l" rtl="0">
              <a:spcBef>
                <a:spcPts val="1800"/>
              </a:spcBef>
              <a:spcAft>
                <a:spcPts val="0"/>
              </a:spcAft>
              <a:buClr>
                <a:schemeClr val="dk1"/>
              </a:buClr>
              <a:buSzPct val="100000"/>
              <a:buFont typeface="Century Gothic"/>
              <a:buAutoNum type="arabicParenR"/>
            </a:pPr>
            <a:r>
              <a:rPr lang="id-ID" sz="6000" dirty="0"/>
              <a:t>relating pronunciation teaching to current research and practice is TESL generally; preparing teachers to determine theirs students’ needs in authentic speaking situations; </a:t>
            </a:r>
            <a:endParaRPr sz="6000" dirty="0"/>
          </a:p>
          <a:p>
            <a:pPr marL="441325" lvl="0" indent="-187325" algn="l" rtl="0">
              <a:spcBef>
                <a:spcPts val="1800"/>
              </a:spcBef>
              <a:spcAft>
                <a:spcPts val="0"/>
              </a:spcAft>
              <a:buClr>
                <a:schemeClr val="dk1"/>
              </a:buClr>
              <a:buSzPct val="100000"/>
              <a:buFont typeface="Century Gothic"/>
              <a:buAutoNum type="arabicParenR"/>
            </a:pPr>
            <a:r>
              <a:rPr lang="id-ID" sz="6000" dirty="0"/>
              <a:t>teaching in styles that enrich graduate students”</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93">
                                            <p:txEl>
                                              <p:pRg st="2" end="2"/>
                                            </p:txEl>
                                          </p:spTgt>
                                        </p:tgtEl>
                                        <p:attrNameLst>
                                          <p:attrName>style.visibility</p:attrName>
                                        </p:attrNameLst>
                                      </p:cBhvr>
                                      <p:to>
                                        <p:strVal val="visible"/>
                                      </p:to>
                                    </p:set>
                                    <p:anim calcmode="lin" valueType="num">
                                      <p:cBhvr additive="base">
                                        <p:cTn id="7" dur="500" fill="hold"/>
                                        <p:tgtEl>
                                          <p:spTgt spid="29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293">
                                            <p:txEl>
                                              <p:pRg st="3" end="3"/>
                                            </p:txEl>
                                          </p:spTgt>
                                        </p:tgtEl>
                                        <p:attrNameLst>
                                          <p:attrName>style.visibility</p:attrName>
                                        </p:attrNameLst>
                                      </p:cBhvr>
                                      <p:to>
                                        <p:strVal val="visible"/>
                                      </p:to>
                                    </p:set>
                                    <p:anim calcmode="lin" valueType="num">
                                      <p:cBhvr additive="base">
                                        <p:cTn id="13" dur="500" fill="hold"/>
                                        <p:tgtEl>
                                          <p:spTgt spid="29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293">
                                            <p:txEl>
                                              <p:pRg st="4" end="4"/>
                                            </p:txEl>
                                          </p:spTgt>
                                        </p:tgtEl>
                                        <p:attrNameLst>
                                          <p:attrName>style.visibility</p:attrName>
                                        </p:attrNameLst>
                                      </p:cBhvr>
                                      <p:to>
                                        <p:strVal val="visible"/>
                                      </p:to>
                                    </p:set>
                                    <p:anim calcmode="lin" valueType="num">
                                      <p:cBhvr additive="base">
                                        <p:cTn id="19" dur="500" fill="hold"/>
                                        <p:tgtEl>
                                          <p:spTgt spid="29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293">
                                            <p:txEl>
                                              <p:pRg st="5" end="5"/>
                                            </p:txEl>
                                          </p:spTgt>
                                        </p:tgtEl>
                                        <p:attrNameLst>
                                          <p:attrName>style.visibility</p:attrName>
                                        </p:attrNameLst>
                                      </p:cBhvr>
                                      <p:to>
                                        <p:strVal val="visible"/>
                                      </p:to>
                                    </p:set>
                                    <p:anim calcmode="lin" valueType="num">
                                      <p:cBhvr additive="base">
                                        <p:cTn id="25" dur="500" fill="hold"/>
                                        <p:tgtEl>
                                          <p:spTgt spid="29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293">
                                            <p:txEl>
                                              <p:pRg st="6" end="6"/>
                                            </p:txEl>
                                          </p:spTgt>
                                        </p:tgtEl>
                                        <p:attrNameLst>
                                          <p:attrName>style.visibility</p:attrName>
                                        </p:attrNameLst>
                                      </p:cBhvr>
                                      <p:to>
                                        <p:strVal val="visible"/>
                                      </p:to>
                                    </p:set>
                                    <p:anim calcmode="lin" valueType="num">
                                      <p:cBhvr additive="base">
                                        <p:cTn id="31" dur="500" fill="hold"/>
                                        <p:tgtEl>
                                          <p:spTgt spid="29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nodeType="clickEffect">
                                  <p:stCondLst>
                                    <p:cond delay="0"/>
                                  </p:stCondLst>
                                  <p:childTnLst>
                                    <p:set>
                                      <p:cBhvr>
                                        <p:cTn id="36" dur="1" fill="hold">
                                          <p:stCondLst>
                                            <p:cond delay="0"/>
                                          </p:stCondLst>
                                        </p:cTn>
                                        <p:tgtEl>
                                          <p:spTgt spid="293">
                                            <p:txEl>
                                              <p:pRg st="7" end="7"/>
                                            </p:txEl>
                                          </p:spTgt>
                                        </p:tgtEl>
                                        <p:attrNameLst>
                                          <p:attrName>style.visibility</p:attrName>
                                        </p:attrNameLst>
                                      </p:cBhvr>
                                      <p:to>
                                        <p:strVal val="visible"/>
                                      </p:to>
                                    </p:set>
                                    <p:anim calcmode="lin" valueType="num">
                                      <p:cBhvr additive="base">
                                        <p:cTn id="37" dur="500" fill="hold"/>
                                        <p:tgtEl>
                                          <p:spTgt spid="29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25"/>
          <p:cNvSpPr txBox="1">
            <a:spLocks noGrp="1"/>
          </p:cNvSpPr>
          <p:nvPr>
            <p:ph type="title"/>
          </p:nvPr>
        </p:nvSpPr>
        <p:spPr>
          <a:xfrm>
            <a:off x="539552" y="1057300"/>
            <a:ext cx="3816423" cy="432048"/>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id-ID" dirty="0"/>
              <a:t>Conclusion </a:t>
            </a:r>
            <a:endParaRPr dirty="0"/>
          </a:p>
        </p:txBody>
      </p:sp>
      <p:sp>
        <p:nvSpPr>
          <p:cNvPr id="299" name="Google Shape;299;p25"/>
          <p:cNvSpPr txBox="1">
            <a:spLocks noGrp="1"/>
          </p:cNvSpPr>
          <p:nvPr>
            <p:ph type="body" idx="1"/>
          </p:nvPr>
        </p:nvSpPr>
        <p:spPr>
          <a:xfrm>
            <a:off x="323528" y="1705372"/>
            <a:ext cx="8352927" cy="367240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spcBef>
                <a:spcPts val="0"/>
              </a:spcBef>
              <a:spcAft>
                <a:spcPts val="0"/>
              </a:spcAft>
              <a:buSzPct val="100000"/>
              <a:buChar char="◼"/>
            </a:pPr>
            <a:r>
              <a:rPr lang="id-ID" dirty="0"/>
              <a:t>Addressing general overview of the current state of  second language (L2) pronunciation instruction </a:t>
            </a:r>
            <a:endParaRPr dirty="0"/>
          </a:p>
          <a:p>
            <a:pPr marL="228600" lvl="0" indent="-228600" algn="l" rtl="0">
              <a:spcBef>
                <a:spcPts val="1800"/>
              </a:spcBef>
              <a:spcAft>
                <a:spcPts val="0"/>
              </a:spcAft>
              <a:buSzPct val="100000"/>
              <a:buChar char="◼"/>
            </a:pPr>
            <a:r>
              <a:rPr lang="id-ID" dirty="0"/>
              <a:t>Providing the context of EIL, EFL, and ESL context and the need of pronunciation instruction</a:t>
            </a:r>
            <a:endParaRPr dirty="0"/>
          </a:p>
          <a:p>
            <a:pPr marL="228600" lvl="0" indent="-228600" algn="l" rtl="0">
              <a:spcBef>
                <a:spcPts val="1800"/>
              </a:spcBef>
              <a:spcAft>
                <a:spcPts val="0"/>
              </a:spcAft>
              <a:buSzPct val="100000"/>
              <a:buChar char="◼"/>
            </a:pPr>
            <a:r>
              <a:rPr lang="id-ID" dirty="0"/>
              <a:t>Highlighting key issues in relevance to L2 teaching pronunciation including factors affecting the success, pronunciation and intelligibility relationships, designing pronunciation courses, promoting students’ pronunciation assessments, and instructional practices</a:t>
            </a:r>
            <a:endParaRPr dirty="0"/>
          </a:p>
          <a:p>
            <a:pPr marL="228600" lvl="0" indent="-228600" algn="l" rtl="0">
              <a:spcBef>
                <a:spcPts val="1800"/>
              </a:spcBef>
              <a:spcAft>
                <a:spcPts val="0"/>
              </a:spcAft>
              <a:buSzPct val="100000"/>
              <a:buChar char="◼"/>
            </a:pPr>
            <a:r>
              <a:rPr lang="id-ID" dirty="0"/>
              <a:t>The topic discussion leads to help L2 learners improve their pronunciation</a:t>
            </a:r>
            <a:endParaRPr dirty="0"/>
          </a:p>
          <a:p>
            <a:pPr marL="228600" lvl="0" indent="-111125" algn="l" rtl="0">
              <a:spcBef>
                <a:spcPts val="1800"/>
              </a:spcBef>
              <a:spcAft>
                <a:spcPts val="0"/>
              </a:spcAft>
              <a:buSzPct val="100000"/>
              <a:buNone/>
            </a:pPr>
            <a:endParaRPr dirty="0"/>
          </a:p>
          <a:p>
            <a:pPr marL="228600" lvl="0" indent="-111125" algn="l" rtl="0">
              <a:spcBef>
                <a:spcPts val="1800"/>
              </a:spcBef>
              <a:spcAft>
                <a:spcPts val="0"/>
              </a:spcAft>
              <a:buSzPct val="100000"/>
              <a:buNone/>
            </a:pPr>
            <a:endParaRPr dirty="0"/>
          </a:p>
          <a:p>
            <a:pPr marL="228600" lvl="0" indent="-111125" algn="l" rtl="0">
              <a:spcBef>
                <a:spcPts val="1800"/>
              </a:spcBef>
              <a:spcAft>
                <a:spcPts val="0"/>
              </a:spcAft>
              <a:buSzPct val="100000"/>
              <a:buNone/>
            </a:pPr>
            <a:endParaRPr dirty="0"/>
          </a:p>
          <a:p>
            <a:pPr marL="228600" lvl="0" indent="-111125" algn="l" rtl="0">
              <a:spcBef>
                <a:spcPts val="1800"/>
              </a:spcBef>
              <a:spcAft>
                <a:spcPts val="0"/>
              </a:spcAft>
              <a:buSzPct val="100000"/>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8"/>
                                        </p:tgtEl>
                                        <p:attrNameLst>
                                          <p:attrName>style.visibility</p:attrName>
                                        </p:attrNameLst>
                                      </p:cBhvr>
                                      <p:to>
                                        <p:strVal val="visible"/>
                                      </p:to>
                                    </p:set>
                                    <p:anim calcmode="lin" valueType="num">
                                      <p:cBhvr additive="base">
                                        <p:cTn id="7" dur="500" fill="hold"/>
                                        <p:tgtEl>
                                          <p:spTgt spid="298"/>
                                        </p:tgtEl>
                                        <p:attrNameLst>
                                          <p:attrName>ppt_x</p:attrName>
                                        </p:attrNameLst>
                                      </p:cBhvr>
                                      <p:tavLst>
                                        <p:tav tm="0">
                                          <p:val>
                                            <p:strVal val="#ppt_x"/>
                                          </p:val>
                                        </p:tav>
                                        <p:tav tm="100000">
                                          <p:val>
                                            <p:strVal val="#ppt_x"/>
                                          </p:val>
                                        </p:tav>
                                      </p:tavLst>
                                    </p:anim>
                                    <p:anim calcmode="lin" valueType="num">
                                      <p:cBhvr additive="base">
                                        <p:cTn id="8" dur="500" fill="hold"/>
                                        <p:tgtEl>
                                          <p:spTgt spid="2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9">
                                            <p:txEl>
                                              <p:pRg st="0" end="0"/>
                                            </p:txEl>
                                          </p:spTgt>
                                        </p:tgtEl>
                                        <p:attrNameLst>
                                          <p:attrName>style.visibility</p:attrName>
                                        </p:attrNameLst>
                                      </p:cBhvr>
                                      <p:to>
                                        <p:strVal val="visible"/>
                                      </p:to>
                                    </p:set>
                                    <p:anim calcmode="lin" valueType="num">
                                      <p:cBhvr additive="base">
                                        <p:cTn id="13" dur="500" fill="hold"/>
                                        <p:tgtEl>
                                          <p:spTgt spid="29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9">
                                            <p:txEl>
                                              <p:pRg st="1" end="1"/>
                                            </p:txEl>
                                          </p:spTgt>
                                        </p:tgtEl>
                                        <p:attrNameLst>
                                          <p:attrName>style.visibility</p:attrName>
                                        </p:attrNameLst>
                                      </p:cBhvr>
                                      <p:to>
                                        <p:strVal val="visible"/>
                                      </p:to>
                                    </p:set>
                                    <p:anim calcmode="lin" valueType="num">
                                      <p:cBhvr additive="base">
                                        <p:cTn id="19" dur="500" fill="hold"/>
                                        <p:tgtEl>
                                          <p:spTgt spid="29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9">
                                            <p:txEl>
                                              <p:pRg st="2" end="2"/>
                                            </p:txEl>
                                          </p:spTgt>
                                        </p:tgtEl>
                                        <p:attrNameLst>
                                          <p:attrName>style.visibility</p:attrName>
                                        </p:attrNameLst>
                                      </p:cBhvr>
                                      <p:to>
                                        <p:strVal val="visible"/>
                                      </p:to>
                                    </p:set>
                                    <p:anim calcmode="lin" valueType="num">
                                      <p:cBhvr additive="base">
                                        <p:cTn id="25" dur="500" fill="hold"/>
                                        <p:tgtEl>
                                          <p:spTgt spid="29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99">
                                            <p:txEl>
                                              <p:pRg st="3" end="3"/>
                                            </p:txEl>
                                          </p:spTgt>
                                        </p:tgtEl>
                                        <p:attrNameLst>
                                          <p:attrName>style.visibility</p:attrName>
                                        </p:attrNameLst>
                                      </p:cBhvr>
                                      <p:to>
                                        <p:strVal val="visible"/>
                                      </p:to>
                                    </p:set>
                                    <p:anim calcmode="lin" valueType="num">
                                      <p:cBhvr additive="base">
                                        <p:cTn id="31" dur="500" fill="hold"/>
                                        <p:tgtEl>
                                          <p:spTgt spid="29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26"/>
          <p:cNvSpPr txBox="1">
            <a:spLocks noGrp="1"/>
          </p:cNvSpPr>
          <p:nvPr>
            <p:ph type="title"/>
          </p:nvPr>
        </p:nvSpPr>
        <p:spPr>
          <a:xfrm>
            <a:off x="457199" y="481236"/>
            <a:ext cx="6508377" cy="93610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id-ID"/>
              <a:t>References</a:t>
            </a:r>
            <a:endParaRPr/>
          </a:p>
        </p:txBody>
      </p:sp>
      <p:sp>
        <p:nvSpPr>
          <p:cNvPr id="305" name="Google Shape;305;p26"/>
          <p:cNvSpPr txBox="1">
            <a:spLocks noGrp="1"/>
          </p:cNvSpPr>
          <p:nvPr>
            <p:ph type="body" idx="1"/>
          </p:nvPr>
        </p:nvSpPr>
        <p:spPr>
          <a:xfrm>
            <a:off x="457199" y="1841500"/>
            <a:ext cx="7859217" cy="3320256"/>
          </a:xfrm>
          <a:prstGeom prst="rect">
            <a:avLst/>
          </a:prstGeom>
          <a:noFill/>
          <a:ln>
            <a:noFill/>
          </a:ln>
        </p:spPr>
        <p:txBody>
          <a:bodyPr spcFirstLastPara="1" wrap="square" lIns="91425" tIns="45700" rIns="91425" bIns="45700" anchor="t" anchorCtr="0">
            <a:normAutofit lnSpcReduction="10000"/>
          </a:bodyPr>
          <a:lstStyle/>
          <a:p>
            <a:pPr marL="228600" lvl="0" indent="-219075" algn="l" rtl="0">
              <a:spcBef>
                <a:spcPts val="0"/>
              </a:spcBef>
              <a:spcAft>
                <a:spcPts val="0"/>
              </a:spcAft>
              <a:buSzPct val="100000"/>
              <a:buChar char="◼"/>
            </a:pPr>
            <a:r>
              <a:rPr lang="id-ID"/>
              <a:t>Derwing, T. M. (2008). Curriculum issues in teaching pronunciation to second language learners. Phonology and second language acquisition, 36, 347-369.</a:t>
            </a:r>
            <a:endParaRPr/>
          </a:p>
          <a:p>
            <a:pPr marL="228600" lvl="0" indent="-219075" algn="l" rtl="0">
              <a:spcBef>
                <a:spcPts val="1800"/>
              </a:spcBef>
              <a:spcAft>
                <a:spcPts val="0"/>
              </a:spcAft>
              <a:buSzPct val="100000"/>
              <a:buChar char="◼"/>
            </a:pPr>
            <a:r>
              <a:rPr lang="id-ID"/>
              <a:t>﻿Gass, S., &amp; Varonis, E. M. 1984. The effect of familiarity on the comprehensibility of nonnative speech. Language Learning 34: 65–89.</a:t>
            </a:r>
            <a:endParaRPr/>
          </a:p>
          <a:p>
            <a:pPr marL="228600" lvl="0" indent="-219075" algn="l" rtl="0">
              <a:spcBef>
                <a:spcPts val="1800"/>
              </a:spcBef>
              <a:spcAft>
                <a:spcPts val="0"/>
              </a:spcAft>
              <a:buSzPct val="100000"/>
              <a:buChar char="◼"/>
            </a:pPr>
            <a:r>
              <a:rPr lang="id-ID"/>
              <a:t>﻿Rubin, D. L. 1992. Non-language factors affecting undergraduates’ judgments of nonnative English speaking teaching assistants. Research in Higher Education 33: 511–531.</a:t>
            </a:r>
            <a:endParaRPr/>
          </a:p>
          <a:p>
            <a:pPr marL="228600" lvl="0" indent="-101600" algn="l" rtl="0">
              <a:spcBef>
                <a:spcPts val="1800"/>
              </a:spcBef>
              <a:spcAft>
                <a:spcPts val="0"/>
              </a:spcAft>
              <a:buSzPct val="100000"/>
              <a:buNone/>
            </a:pPr>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
          <p:cNvSpPr txBox="1">
            <a:spLocks noGrp="1"/>
          </p:cNvSpPr>
          <p:nvPr>
            <p:ph type="title"/>
          </p:nvPr>
        </p:nvSpPr>
        <p:spPr>
          <a:xfrm>
            <a:off x="457199" y="762000"/>
            <a:ext cx="6508377" cy="9525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1"/>
              </a:buClr>
              <a:buSzPts val="3600"/>
              <a:buFont typeface="Century Gothic"/>
              <a:buNone/>
            </a:pPr>
            <a:r>
              <a:rPr lang="id-ID" b="1"/>
              <a:t>1. Introduction </a:t>
            </a:r>
            <a:endParaRPr b="1"/>
          </a:p>
        </p:txBody>
      </p:sp>
      <p:sp>
        <p:nvSpPr>
          <p:cNvPr id="185" name="Google Shape;185;p3"/>
          <p:cNvSpPr txBox="1">
            <a:spLocks noGrp="1"/>
          </p:cNvSpPr>
          <p:nvPr>
            <p:ph type="body" idx="1"/>
          </p:nvPr>
        </p:nvSpPr>
        <p:spPr>
          <a:xfrm>
            <a:off x="457199" y="2281436"/>
            <a:ext cx="8219257" cy="2823700"/>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400"/>
              <a:buNone/>
            </a:pPr>
            <a:r>
              <a:rPr lang="id-ID" sz="2400" b="1" u="sng">
                <a:solidFill>
                  <a:schemeClr val="accent1"/>
                </a:solidFill>
              </a:rPr>
              <a:t>1.1 Aims of  the presentation : </a:t>
            </a:r>
            <a:endParaRPr sz="2400" u="sng"/>
          </a:p>
          <a:p>
            <a:pPr marL="631825" lvl="0" indent="-363538" algn="just" rtl="0">
              <a:spcBef>
                <a:spcPts val="1800"/>
              </a:spcBef>
              <a:spcAft>
                <a:spcPts val="0"/>
              </a:spcAft>
              <a:buClr>
                <a:schemeClr val="dk2"/>
              </a:buClr>
              <a:buSzPts val="2400"/>
              <a:buFont typeface="Century Gothic"/>
              <a:buAutoNum type="arabicParenR"/>
            </a:pPr>
            <a:r>
              <a:rPr lang="id-ID" sz="2400"/>
              <a:t>Examining the current state of  second language (L2) pronunciation instruction </a:t>
            </a:r>
            <a:endParaRPr/>
          </a:p>
          <a:p>
            <a:pPr marL="631825" lvl="0" indent="-363538" algn="just" rtl="0">
              <a:spcBef>
                <a:spcPts val="1800"/>
              </a:spcBef>
              <a:spcAft>
                <a:spcPts val="0"/>
              </a:spcAft>
              <a:buClr>
                <a:schemeClr val="dk2"/>
              </a:buClr>
              <a:buSzPts val="2400"/>
              <a:buFont typeface="Century Gothic"/>
              <a:buAutoNum type="arabicParenR"/>
            </a:pPr>
            <a:r>
              <a:rPr lang="id-ID" sz="2400"/>
              <a:t>Providing general practice to help L2 learners improve their pronunciation</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 calcmode="lin" valueType="num">
                                      <p:cBhvr additive="base">
                                        <p:cTn id="7" dur="1000"/>
                                        <p:tgtEl>
                                          <p:spTgt spid="18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5">
                                            <p:txEl>
                                              <p:pRg st="1" end="1"/>
                                            </p:txEl>
                                          </p:spTgt>
                                        </p:tgtEl>
                                        <p:attrNameLst>
                                          <p:attrName>style.visibility</p:attrName>
                                        </p:attrNameLst>
                                      </p:cBhvr>
                                      <p:to>
                                        <p:strVal val="visible"/>
                                      </p:to>
                                    </p:set>
                                    <p:anim calcmode="lin" valueType="num">
                                      <p:cBhvr additive="base">
                                        <p:cTn id="12" dur="1000"/>
                                        <p:tgtEl>
                                          <p:spTgt spid="18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5">
                                            <p:txEl>
                                              <p:pRg st="2" end="2"/>
                                            </p:txEl>
                                          </p:spTgt>
                                        </p:tgtEl>
                                        <p:attrNameLst>
                                          <p:attrName>style.visibility</p:attrName>
                                        </p:attrNameLst>
                                      </p:cBhvr>
                                      <p:to>
                                        <p:strVal val="visible"/>
                                      </p:to>
                                    </p:set>
                                    <p:anim calcmode="lin" valueType="num">
                                      <p:cBhvr additive="base">
                                        <p:cTn id="17" dur="1000"/>
                                        <p:tgtEl>
                                          <p:spTgt spid="18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4"/>
          <p:cNvSpPr txBox="1">
            <a:spLocks noGrp="1"/>
          </p:cNvSpPr>
          <p:nvPr>
            <p:ph type="body" idx="1"/>
          </p:nvPr>
        </p:nvSpPr>
        <p:spPr>
          <a:xfrm>
            <a:off x="357158" y="697260"/>
            <a:ext cx="8329642" cy="4320480"/>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400"/>
              <a:buNone/>
            </a:pPr>
            <a:r>
              <a:rPr lang="id-ID" sz="2400" b="1" dirty="0">
                <a:solidFill>
                  <a:srgbClr val="990000"/>
                </a:solidFill>
              </a:rPr>
              <a:t>1.2  </a:t>
            </a:r>
            <a:r>
              <a:rPr lang="id-ID" sz="2400" b="1" u="sng" dirty="0">
                <a:solidFill>
                  <a:srgbClr val="990000"/>
                </a:solidFill>
              </a:rPr>
              <a:t>EIL, EFL, ESL context</a:t>
            </a:r>
            <a:endParaRPr dirty="0"/>
          </a:p>
          <a:p>
            <a:pPr marL="228600" lvl="0" indent="-228600" algn="l" rtl="0">
              <a:spcBef>
                <a:spcPts val="1800"/>
              </a:spcBef>
              <a:spcAft>
                <a:spcPts val="0"/>
              </a:spcAft>
              <a:buSzPts val="2000"/>
              <a:buNone/>
            </a:pPr>
            <a:endParaRPr dirty="0"/>
          </a:p>
          <a:p>
            <a:pPr marL="228600" lvl="0" indent="-228600" algn="l" rtl="0">
              <a:spcBef>
                <a:spcPts val="1800"/>
              </a:spcBef>
              <a:spcAft>
                <a:spcPts val="0"/>
              </a:spcAft>
              <a:buSzPts val="2400"/>
              <a:buNone/>
            </a:pPr>
            <a:r>
              <a:rPr lang="id-ID" sz="2400" dirty="0"/>
              <a:t>The need for pronunciation practice?</a:t>
            </a:r>
            <a:endParaRPr sz="2400" dirty="0"/>
          </a:p>
          <a:p>
            <a:pPr marL="514350" lvl="0" indent="-514350" algn="l" rtl="0">
              <a:spcBef>
                <a:spcPts val="1800"/>
              </a:spcBef>
              <a:spcAft>
                <a:spcPts val="0"/>
              </a:spcAft>
              <a:buSzPts val="2400"/>
              <a:buAutoNum type="alphaLcParenR"/>
            </a:pPr>
            <a:r>
              <a:rPr lang="id-ID" sz="2400" dirty="0"/>
              <a:t>The context in which a learner communicates</a:t>
            </a:r>
            <a:endParaRPr dirty="0"/>
          </a:p>
          <a:p>
            <a:pPr marL="514350" lvl="0" indent="-514350" algn="l" rtl="0">
              <a:spcBef>
                <a:spcPts val="1800"/>
              </a:spcBef>
              <a:spcAft>
                <a:spcPts val="0"/>
              </a:spcAft>
              <a:buSzPts val="2400"/>
              <a:buAutoNum type="alphaLcParenR"/>
            </a:pPr>
            <a:r>
              <a:rPr lang="id-ID" sz="2400" dirty="0"/>
              <a:t>The learner’s perceived need or desire for pronunciation instruction</a:t>
            </a:r>
            <a:endParaRPr sz="2400" dirty="0"/>
          </a:p>
          <a:p>
            <a:pPr marL="514350" lvl="0" indent="-514350" algn="l" rtl="0">
              <a:spcBef>
                <a:spcPts val="1800"/>
              </a:spcBef>
              <a:spcAft>
                <a:spcPts val="0"/>
              </a:spcAft>
              <a:buSzPts val="2400"/>
              <a:buAutoNum type="alphaLcParenR"/>
            </a:pPr>
            <a:r>
              <a:rPr lang="id-ID" sz="2400" dirty="0"/>
              <a:t>The speaker’s intelligibility</a:t>
            </a:r>
            <a:endParaRPr dirty="0"/>
          </a:p>
          <a:p>
            <a:pPr marL="228600" lvl="0" indent="-228600" algn="l" rtl="0">
              <a:spcBef>
                <a:spcPts val="1800"/>
              </a:spcBef>
              <a:spcAft>
                <a:spcPts val="0"/>
              </a:spcAft>
              <a:buSzPts val="2000"/>
              <a:buNone/>
            </a:pPr>
            <a:endParaRPr dirty="0"/>
          </a:p>
          <a:p>
            <a:pPr marL="228600" lvl="0" indent="-228600" algn="l" rtl="0">
              <a:spcBef>
                <a:spcPts val="1800"/>
              </a:spcBef>
              <a:spcAft>
                <a:spcPts val="0"/>
              </a:spcAft>
              <a:buSzPts val="2000"/>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anim calcmode="lin" valueType="num">
                                      <p:cBhvr additive="base">
                                        <p:cTn id="7" dur="500" fill="hold"/>
                                        <p:tgtEl>
                                          <p:spTgt spid="1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0">
                                            <p:txEl>
                                              <p:pRg st="2" end="2"/>
                                            </p:txEl>
                                          </p:spTgt>
                                        </p:tgtEl>
                                        <p:attrNameLst>
                                          <p:attrName>style.visibility</p:attrName>
                                        </p:attrNameLst>
                                      </p:cBhvr>
                                      <p:to>
                                        <p:strVal val="visible"/>
                                      </p:to>
                                    </p:set>
                                    <p:anim calcmode="lin" valueType="num">
                                      <p:cBhvr additive="base">
                                        <p:cTn id="13" dur="500" fill="hold"/>
                                        <p:tgtEl>
                                          <p:spTgt spid="19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0">
                                            <p:txEl>
                                              <p:pRg st="3" end="3"/>
                                            </p:txEl>
                                          </p:spTgt>
                                        </p:tgtEl>
                                        <p:attrNameLst>
                                          <p:attrName>style.visibility</p:attrName>
                                        </p:attrNameLst>
                                      </p:cBhvr>
                                      <p:to>
                                        <p:strVal val="visible"/>
                                      </p:to>
                                    </p:set>
                                    <p:anim calcmode="lin" valueType="num">
                                      <p:cBhvr additive="base">
                                        <p:cTn id="19" dur="500" fill="hold"/>
                                        <p:tgtEl>
                                          <p:spTgt spid="19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0">
                                            <p:txEl>
                                              <p:pRg st="4" end="4"/>
                                            </p:txEl>
                                          </p:spTgt>
                                        </p:tgtEl>
                                        <p:attrNameLst>
                                          <p:attrName>style.visibility</p:attrName>
                                        </p:attrNameLst>
                                      </p:cBhvr>
                                      <p:to>
                                        <p:strVal val="visible"/>
                                      </p:to>
                                    </p:set>
                                    <p:anim calcmode="lin" valueType="num">
                                      <p:cBhvr additive="base">
                                        <p:cTn id="25" dur="500" fill="hold"/>
                                        <p:tgtEl>
                                          <p:spTgt spid="19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0">
                                            <p:txEl>
                                              <p:pRg st="5" end="5"/>
                                            </p:txEl>
                                          </p:spTgt>
                                        </p:tgtEl>
                                        <p:attrNameLst>
                                          <p:attrName>style.visibility</p:attrName>
                                        </p:attrNameLst>
                                      </p:cBhvr>
                                      <p:to>
                                        <p:strVal val="visible"/>
                                      </p:to>
                                    </p:set>
                                    <p:anim calcmode="lin" valueType="num">
                                      <p:cBhvr additive="base">
                                        <p:cTn id="31" dur="500" fill="hold"/>
                                        <p:tgtEl>
                                          <p:spTgt spid="19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5"/>
          <p:cNvSpPr txBox="1">
            <a:spLocks noGrp="1"/>
          </p:cNvSpPr>
          <p:nvPr>
            <p:ph type="body" idx="1"/>
          </p:nvPr>
        </p:nvSpPr>
        <p:spPr>
          <a:xfrm>
            <a:off x="357158" y="357170"/>
            <a:ext cx="8429684" cy="5000660"/>
          </a:xfrm>
          <a:prstGeom prst="rect">
            <a:avLst/>
          </a:prstGeom>
          <a:noFill/>
          <a:ln>
            <a:noFill/>
          </a:ln>
        </p:spPr>
        <p:txBody>
          <a:bodyPr spcFirstLastPara="1" wrap="square" lIns="91425" tIns="45700" rIns="91425" bIns="45700" anchor="t" anchorCtr="0">
            <a:normAutofit/>
          </a:bodyPr>
          <a:lstStyle/>
          <a:p>
            <a:pPr marL="228600" lvl="0" indent="-228600" algn="l" rtl="0">
              <a:spcBef>
                <a:spcPts val="0"/>
              </a:spcBef>
              <a:spcAft>
                <a:spcPts val="0"/>
              </a:spcAft>
              <a:buSzPts val="2400"/>
              <a:buNone/>
            </a:pPr>
            <a:endParaRPr sz="2400" b="1" dirty="0"/>
          </a:p>
          <a:p>
            <a:pPr marL="228600" lvl="0" indent="-228600" algn="l" rtl="0">
              <a:spcBef>
                <a:spcPts val="1800"/>
              </a:spcBef>
              <a:spcAft>
                <a:spcPts val="0"/>
              </a:spcAft>
              <a:buSzPts val="2400"/>
              <a:buNone/>
            </a:pPr>
            <a:r>
              <a:rPr lang="id-ID" sz="2400" b="1" u="sng" dirty="0">
                <a:solidFill>
                  <a:srgbClr val="990000"/>
                </a:solidFill>
              </a:rPr>
              <a:t>English as an International Language (EIL) </a:t>
            </a:r>
            <a:endParaRPr dirty="0"/>
          </a:p>
          <a:p>
            <a:pPr marL="228600" lvl="0" indent="-228600" algn="l" rtl="0">
              <a:spcBef>
                <a:spcPts val="1800"/>
              </a:spcBef>
              <a:spcAft>
                <a:spcPts val="0"/>
              </a:spcAft>
              <a:buSzPts val="2400"/>
              <a:buNone/>
            </a:pPr>
            <a:endParaRPr sz="2400" dirty="0"/>
          </a:p>
          <a:p>
            <a:pPr marL="228600" lvl="0" indent="-228600" algn="l" rtl="0">
              <a:spcBef>
                <a:spcPts val="1800"/>
              </a:spcBef>
              <a:spcAft>
                <a:spcPts val="0"/>
              </a:spcAft>
              <a:buSzPts val="2400"/>
              <a:buFont typeface="Noto Sans Symbols"/>
              <a:buChar char="❑"/>
            </a:pPr>
            <a:r>
              <a:rPr lang="id-ID" sz="2400" dirty="0"/>
              <a:t>EIL students communicate mostly with other non-native speakers of English.</a:t>
            </a:r>
            <a:endParaRPr dirty="0"/>
          </a:p>
          <a:p>
            <a:pPr marL="228600" lvl="0" indent="-228600" algn="l" rtl="0">
              <a:spcBef>
                <a:spcPts val="1800"/>
              </a:spcBef>
              <a:spcAft>
                <a:spcPts val="0"/>
              </a:spcAft>
              <a:buSzPts val="2400"/>
              <a:buFont typeface="Noto Sans Symbols"/>
              <a:buChar char="❑"/>
            </a:pPr>
            <a:r>
              <a:rPr lang="id-ID" sz="2400" dirty="0"/>
              <a:t>People use as a lingua franca (e.g. Business, politics, diplomacy, or tourists).</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6">
                                            <p:txEl>
                                              <p:pRg st="1" end="1"/>
                                            </p:txEl>
                                          </p:spTgt>
                                        </p:tgtEl>
                                        <p:attrNameLst>
                                          <p:attrName>style.visibility</p:attrName>
                                        </p:attrNameLst>
                                      </p:cBhvr>
                                      <p:to>
                                        <p:strVal val="visible"/>
                                      </p:to>
                                    </p:set>
                                    <p:animEffect transition="in" filter="barn(inVertical)">
                                      <p:cBhvr>
                                        <p:cTn id="7" dur="500"/>
                                        <p:tgtEl>
                                          <p:spTgt spid="19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96">
                                            <p:txEl>
                                              <p:pRg st="3" end="3"/>
                                            </p:txEl>
                                          </p:spTgt>
                                        </p:tgtEl>
                                        <p:attrNameLst>
                                          <p:attrName>style.visibility</p:attrName>
                                        </p:attrNameLst>
                                      </p:cBhvr>
                                      <p:to>
                                        <p:strVal val="visible"/>
                                      </p:to>
                                    </p:set>
                                    <p:animEffect transition="in" filter="barn(inVertical)">
                                      <p:cBhvr>
                                        <p:cTn id="12" dur="500"/>
                                        <p:tgtEl>
                                          <p:spTgt spid="19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96">
                                            <p:txEl>
                                              <p:pRg st="4" end="4"/>
                                            </p:txEl>
                                          </p:spTgt>
                                        </p:tgtEl>
                                        <p:attrNameLst>
                                          <p:attrName>style.visibility</p:attrName>
                                        </p:attrNameLst>
                                      </p:cBhvr>
                                      <p:to>
                                        <p:strVal val="visible"/>
                                      </p:to>
                                    </p:set>
                                    <p:animEffect transition="in" filter="barn(inVertical)">
                                      <p:cBhvr>
                                        <p:cTn id="17" dur="500"/>
                                        <p:tgtEl>
                                          <p:spTgt spid="1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6"/>
          <p:cNvSpPr txBox="1">
            <a:spLocks noGrp="1"/>
          </p:cNvSpPr>
          <p:nvPr>
            <p:ph type="body" idx="1"/>
          </p:nvPr>
        </p:nvSpPr>
        <p:spPr>
          <a:xfrm>
            <a:off x="285720" y="238107"/>
            <a:ext cx="8572560" cy="5179255"/>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400"/>
              <a:buNone/>
            </a:pPr>
            <a:endParaRPr sz="2400" b="1" u="sng" dirty="0">
              <a:solidFill>
                <a:srgbClr val="990000"/>
              </a:solidFill>
            </a:endParaRPr>
          </a:p>
          <a:p>
            <a:pPr marL="0" lvl="0" indent="0" algn="l" rtl="0">
              <a:spcBef>
                <a:spcPts val="1800"/>
              </a:spcBef>
              <a:spcAft>
                <a:spcPts val="0"/>
              </a:spcAft>
              <a:buSzPts val="2400"/>
              <a:buNone/>
            </a:pPr>
            <a:r>
              <a:rPr lang="id-ID" sz="2400" b="1" u="sng" dirty="0">
                <a:solidFill>
                  <a:srgbClr val="990000"/>
                </a:solidFill>
              </a:rPr>
              <a:t>English as a Foreign Language (EFL) </a:t>
            </a:r>
            <a:endParaRPr dirty="0"/>
          </a:p>
          <a:p>
            <a:pPr marL="228600" lvl="0" indent="-76200" algn="l" rtl="0">
              <a:spcBef>
                <a:spcPts val="1800"/>
              </a:spcBef>
              <a:spcAft>
                <a:spcPts val="0"/>
              </a:spcAft>
              <a:buSzPts val="2400"/>
              <a:buFont typeface="Noto Sans Symbols"/>
              <a:buNone/>
            </a:pPr>
            <a:endParaRPr sz="2400" b="1" u="sng" dirty="0"/>
          </a:p>
          <a:p>
            <a:pPr marL="228600" lvl="0" indent="-228600" algn="l" rtl="0">
              <a:spcBef>
                <a:spcPts val="1800"/>
              </a:spcBef>
              <a:spcAft>
                <a:spcPts val="0"/>
              </a:spcAft>
              <a:buSzPts val="2400"/>
              <a:buFont typeface="Noto Sans Symbols"/>
              <a:buChar char="❑"/>
            </a:pPr>
            <a:r>
              <a:rPr lang="id-ID" sz="2400" dirty="0"/>
              <a:t>Environment where English is not </a:t>
            </a:r>
            <a:r>
              <a:rPr lang="id-ID" sz="2400" dirty="0" smtClean="0"/>
              <a:t>spoken.</a:t>
            </a:r>
            <a:endParaRPr dirty="0"/>
          </a:p>
          <a:p>
            <a:pPr marL="228600" lvl="0" indent="-228600" algn="l" rtl="0">
              <a:spcBef>
                <a:spcPts val="1800"/>
              </a:spcBef>
              <a:spcAft>
                <a:spcPts val="0"/>
              </a:spcAft>
              <a:buSzPts val="2400"/>
              <a:buFont typeface="Noto Sans Symbols"/>
              <a:buChar char="❑"/>
            </a:pPr>
            <a:r>
              <a:rPr lang="id-ID" sz="2400" dirty="0"/>
              <a:t>People are interested in working with native English speakers in their country, or in English speaking countries abroad.</a:t>
            </a:r>
            <a:endParaRPr dirty="0"/>
          </a:p>
          <a:p>
            <a:pPr marL="228600" lvl="0" indent="-228600" algn="l" rtl="0">
              <a:spcBef>
                <a:spcPts val="1800"/>
              </a:spcBef>
              <a:spcAft>
                <a:spcPts val="0"/>
              </a:spcAft>
              <a:buSzPts val="2400"/>
              <a:buFont typeface="Noto Sans Symbols"/>
              <a:buChar char="❑"/>
            </a:pPr>
            <a:r>
              <a:rPr lang="id-ID" sz="2400" dirty="0"/>
              <a:t>Pronunciation is not a primary issue (e.g. providing reading skills to enable read science-related materials in English).</a:t>
            </a: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1">
                                            <p:txEl>
                                              <p:pRg st="1" end="1"/>
                                            </p:txEl>
                                          </p:spTgt>
                                        </p:tgtEl>
                                        <p:attrNameLst>
                                          <p:attrName>style.visibility</p:attrName>
                                        </p:attrNameLst>
                                      </p:cBhvr>
                                      <p:to>
                                        <p:strVal val="visible"/>
                                      </p:to>
                                    </p:set>
                                    <p:anim calcmode="lin" valueType="num">
                                      <p:cBhvr additive="base">
                                        <p:cTn id="7" dur="500" fill="hold"/>
                                        <p:tgtEl>
                                          <p:spTgt spid="20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1">
                                            <p:txEl>
                                              <p:pRg st="3" end="3"/>
                                            </p:txEl>
                                          </p:spTgt>
                                        </p:tgtEl>
                                        <p:attrNameLst>
                                          <p:attrName>style.visibility</p:attrName>
                                        </p:attrNameLst>
                                      </p:cBhvr>
                                      <p:to>
                                        <p:strVal val="visible"/>
                                      </p:to>
                                    </p:set>
                                    <p:anim calcmode="lin" valueType="num">
                                      <p:cBhvr additive="base">
                                        <p:cTn id="13" dur="500" fill="hold"/>
                                        <p:tgtEl>
                                          <p:spTgt spid="20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1">
                                            <p:txEl>
                                              <p:pRg st="4" end="4"/>
                                            </p:txEl>
                                          </p:spTgt>
                                        </p:tgtEl>
                                        <p:attrNameLst>
                                          <p:attrName>style.visibility</p:attrName>
                                        </p:attrNameLst>
                                      </p:cBhvr>
                                      <p:to>
                                        <p:strVal val="visible"/>
                                      </p:to>
                                    </p:set>
                                    <p:anim calcmode="lin" valueType="num">
                                      <p:cBhvr additive="base">
                                        <p:cTn id="19" dur="500" fill="hold"/>
                                        <p:tgtEl>
                                          <p:spTgt spid="20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1">
                                            <p:txEl>
                                              <p:pRg st="5" end="5"/>
                                            </p:txEl>
                                          </p:spTgt>
                                        </p:tgtEl>
                                        <p:attrNameLst>
                                          <p:attrName>style.visibility</p:attrName>
                                        </p:attrNameLst>
                                      </p:cBhvr>
                                      <p:to>
                                        <p:strVal val="visible"/>
                                      </p:to>
                                    </p:set>
                                    <p:anim calcmode="lin" valueType="num">
                                      <p:cBhvr additive="base">
                                        <p:cTn id="25" dur="500" fill="hold"/>
                                        <p:tgtEl>
                                          <p:spTgt spid="20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7"/>
          <p:cNvSpPr txBox="1">
            <a:spLocks noGrp="1"/>
          </p:cNvSpPr>
          <p:nvPr>
            <p:ph type="body" idx="1"/>
          </p:nvPr>
        </p:nvSpPr>
        <p:spPr>
          <a:xfrm>
            <a:off x="611560" y="265212"/>
            <a:ext cx="6624736" cy="5256584"/>
          </a:xfrm>
          <a:prstGeom prst="rect">
            <a:avLst/>
          </a:prstGeom>
          <a:noFill/>
          <a:ln>
            <a:noFill/>
          </a:ln>
        </p:spPr>
        <p:txBody>
          <a:bodyPr spcFirstLastPara="1" wrap="square" lIns="91425" tIns="45700" rIns="91425" bIns="45700" anchor="t" anchorCtr="0">
            <a:noAutofit/>
          </a:bodyPr>
          <a:lstStyle/>
          <a:p>
            <a:pPr marL="228600" lvl="0" indent="-228600" algn="l" rtl="0">
              <a:spcBef>
                <a:spcPts val="0"/>
              </a:spcBef>
              <a:spcAft>
                <a:spcPts val="0"/>
              </a:spcAft>
              <a:buSzPts val="2400"/>
              <a:buNone/>
            </a:pPr>
            <a:r>
              <a:rPr lang="id-ID" sz="2400" b="1" u="sng" dirty="0">
                <a:solidFill>
                  <a:srgbClr val="990000"/>
                </a:solidFill>
              </a:rPr>
              <a:t>English as a Second Language (ESL</a:t>
            </a:r>
            <a:r>
              <a:rPr lang="id-ID" sz="2400" b="1" u="sng" dirty="0" smtClean="0">
                <a:solidFill>
                  <a:srgbClr val="990000"/>
                </a:solidFill>
              </a:rPr>
              <a:t>)</a:t>
            </a:r>
            <a:endParaRPr lang="id-ID" dirty="0"/>
          </a:p>
          <a:p>
            <a:pPr marL="228600" lvl="0" indent="-228600" algn="l" rtl="0">
              <a:spcBef>
                <a:spcPts val="0"/>
              </a:spcBef>
              <a:spcAft>
                <a:spcPts val="0"/>
              </a:spcAft>
              <a:buSzPts val="2400"/>
              <a:buNone/>
            </a:pPr>
            <a:endParaRPr sz="2400" dirty="0"/>
          </a:p>
          <a:p>
            <a:pPr marL="228600" lvl="0" indent="-228600" algn="just" rtl="0">
              <a:spcBef>
                <a:spcPts val="1800"/>
              </a:spcBef>
              <a:spcAft>
                <a:spcPts val="0"/>
              </a:spcAft>
              <a:buSzPts val="2100"/>
              <a:buFont typeface="Noto Sans Symbols"/>
              <a:buChar char="❑"/>
            </a:pPr>
            <a:r>
              <a:rPr lang="id-ID" sz="2100" dirty="0"/>
              <a:t>Move permanently to a largely English speaking country such as Australia, New Zealand, the United States, or Canada</a:t>
            </a:r>
            <a:endParaRPr dirty="0"/>
          </a:p>
          <a:p>
            <a:pPr marL="228600" lvl="0" indent="-228600" algn="just" rtl="0">
              <a:spcBef>
                <a:spcPts val="1800"/>
              </a:spcBef>
              <a:spcAft>
                <a:spcPts val="0"/>
              </a:spcAft>
              <a:buSzPts val="2100"/>
              <a:buFont typeface="Noto Sans Symbols"/>
              <a:buChar char="❑"/>
            </a:pPr>
            <a:r>
              <a:rPr lang="id-ID" sz="2100" dirty="0"/>
              <a:t>Wish to integrate into local society as well as employment</a:t>
            </a:r>
            <a:endParaRPr dirty="0"/>
          </a:p>
          <a:p>
            <a:pPr marL="228600" lvl="0" indent="-228600" algn="just" rtl="0">
              <a:spcBef>
                <a:spcPts val="1800"/>
              </a:spcBef>
              <a:spcAft>
                <a:spcPts val="0"/>
              </a:spcAft>
              <a:buSzPts val="2100"/>
              <a:buFont typeface="Noto Sans Symbols"/>
              <a:buChar char="❑"/>
            </a:pPr>
            <a:r>
              <a:rPr lang="id-ID" sz="2100" dirty="0"/>
              <a:t>ESL students interact with other non-native speakers of English (NNSs) as well as native speakers (</a:t>
            </a:r>
            <a:r>
              <a:rPr lang="id-ID" sz="2100" dirty="0" smtClean="0"/>
              <a:t>NSs)</a:t>
            </a:r>
            <a:endParaRPr dirty="0"/>
          </a:p>
          <a:p>
            <a:pPr marL="228600" lvl="0" indent="-228600" algn="just" rtl="0">
              <a:spcBef>
                <a:spcPts val="1800"/>
              </a:spcBef>
              <a:spcAft>
                <a:spcPts val="0"/>
              </a:spcAft>
              <a:buSzPts val="2100"/>
              <a:buFont typeface="Noto Sans Symbols"/>
              <a:buChar char="❑"/>
            </a:pPr>
            <a:r>
              <a:rPr lang="id-ID" sz="2100" dirty="0"/>
              <a:t>English is the key communication in their lives.</a:t>
            </a:r>
            <a:endParaRPr dirty="0"/>
          </a:p>
          <a:p>
            <a:pPr marL="228600" lvl="0" indent="-228600" algn="just" rtl="0">
              <a:spcBef>
                <a:spcPts val="1800"/>
              </a:spcBef>
              <a:spcAft>
                <a:spcPts val="0"/>
              </a:spcAft>
              <a:buSzPts val="2100"/>
              <a:buFont typeface="Noto Sans Symbols"/>
              <a:buChar char="❑"/>
            </a:pPr>
            <a:r>
              <a:rPr lang="id-ID" sz="2100" dirty="0"/>
              <a:t>Good communication skills are extremely useful.</a:t>
            </a:r>
            <a:endParaRPr sz="2100" dirty="0"/>
          </a:p>
        </p:txBody>
      </p:sp>
      <p:sp>
        <p:nvSpPr>
          <p:cNvPr id="207" name="Google Shape;207;p7"/>
          <p:cNvSpPr/>
          <p:nvPr/>
        </p:nvSpPr>
        <p:spPr>
          <a:xfrm>
            <a:off x="7236296" y="1777380"/>
            <a:ext cx="1753460" cy="3456384"/>
          </a:xfrm>
          <a:prstGeom prst="rect">
            <a:avLst/>
          </a:prstGeom>
          <a:solidFill>
            <a:schemeClr val="accent1"/>
          </a:solidFill>
          <a:ln w="25400" cap="flat" cmpd="sng">
            <a:solidFill>
              <a:srgbClr val="6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id-ID" sz="1800" b="0" i="0" u="none" strike="noStrike" cap="none">
                <a:solidFill>
                  <a:schemeClr val="lt1"/>
                </a:solidFill>
                <a:latin typeface="Century Gothic"/>
                <a:ea typeface="Century Gothic"/>
                <a:cs typeface="Century Gothic"/>
                <a:sym typeface="Century Gothic"/>
              </a:rPr>
              <a:t>Designing curriculum for L2 teaching pronunciation is needed</a:t>
            </a:r>
            <a:endParaRPr sz="1800">
              <a:solidFill>
                <a:schemeClr val="lt1"/>
              </a:solidFill>
              <a:latin typeface="Century Gothic"/>
              <a:ea typeface="Century Gothic"/>
              <a:cs typeface="Century Gothic"/>
              <a:sym typeface="Century Gothic"/>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6">
                                            <p:txEl>
                                              <p:pRg st="0" end="0"/>
                                            </p:txEl>
                                          </p:spTgt>
                                        </p:tgtEl>
                                        <p:attrNameLst>
                                          <p:attrName>style.visibility</p:attrName>
                                        </p:attrNameLst>
                                      </p:cBhvr>
                                      <p:to>
                                        <p:strVal val="visible"/>
                                      </p:to>
                                    </p:set>
                                    <p:anim calcmode="lin" valueType="num">
                                      <p:cBhvr additive="base">
                                        <p:cTn id="7" dur="500"/>
                                        <p:tgtEl>
                                          <p:spTgt spid="2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6">
                                            <p:txEl>
                                              <p:pRg st="2" end="2"/>
                                            </p:txEl>
                                          </p:spTgt>
                                        </p:tgtEl>
                                        <p:attrNameLst>
                                          <p:attrName>style.visibility</p:attrName>
                                        </p:attrNameLst>
                                      </p:cBhvr>
                                      <p:to>
                                        <p:strVal val="visible"/>
                                      </p:to>
                                    </p:set>
                                    <p:anim calcmode="lin" valueType="num">
                                      <p:cBhvr additive="base">
                                        <p:cTn id="12" dur="500"/>
                                        <p:tgtEl>
                                          <p:spTgt spid="2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6">
                                            <p:txEl>
                                              <p:pRg st="3" end="3"/>
                                            </p:txEl>
                                          </p:spTgt>
                                        </p:tgtEl>
                                        <p:attrNameLst>
                                          <p:attrName>style.visibility</p:attrName>
                                        </p:attrNameLst>
                                      </p:cBhvr>
                                      <p:to>
                                        <p:strVal val="visible"/>
                                      </p:to>
                                    </p:set>
                                    <p:anim calcmode="lin" valueType="num">
                                      <p:cBhvr additive="base">
                                        <p:cTn id="17" dur="500"/>
                                        <p:tgtEl>
                                          <p:spTgt spid="20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06">
                                            <p:txEl>
                                              <p:pRg st="4" end="4"/>
                                            </p:txEl>
                                          </p:spTgt>
                                        </p:tgtEl>
                                        <p:attrNameLst>
                                          <p:attrName>style.visibility</p:attrName>
                                        </p:attrNameLst>
                                      </p:cBhvr>
                                      <p:to>
                                        <p:strVal val="visible"/>
                                      </p:to>
                                    </p:set>
                                    <p:anim calcmode="lin" valueType="num">
                                      <p:cBhvr additive="base">
                                        <p:cTn id="22" dur="500"/>
                                        <p:tgtEl>
                                          <p:spTgt spid="20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6">
                                            <p:txEl>
                                              <p:pRg st="5" end="5"/>
                                            </p:txEl>
                                          </p:spTgt>
                                        </p:tgtEl>
                                        <p:attrNameLst>
                                          <p:attrName>style.visibility</p:attrName>
                                        </p:attrNameLst>
                                      </p:cBhvr>
                                      <p:to>
                                        <p:strVal val="visible"/>
                                      </p:to>
                                    </p:set>
                                    <p:anim calcmode="lin" valueType="num">
                                      <p:cBhvr additive="base">
                                        <p:cTn id="27" dur="500"/>
                                        <p:tgtEl>
                                          <p:spTgt spid="20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06">
                                            <p:txEl>
                                              <p:pRg st="6" end="6"/>
                                            </p:txEl>
                                          </p:spTgt>
                                        </p:tgtEl>
                                        <p:attrNameLst>
                                          <p:attrName>style.visibility</p:attrName>
                                        </p:attrNameLst>
                                      </p:cBhvr>
                                      <p:to>
                                        <p:strVal val="visible"/>
                                      </p:to>
                                    </p:set>
                                    <p:anim calcmode="lin" valueType="num">
                                      <p:cBhvr additive="base">
                                        <p:cTn id="32" dur="500"/>
                                        <p:tgtEl>
                                          <p:spTgt spid="20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7"/>
                                        </p:tgtEl>
                                        <p:attrNameLst>
                                          <p:attrName>style.visibility</p:attrName>
                                        </p:attrNameLst>
                                      </p:cBhvr>
                                      <p:to>
                                        <p:strVal val="visible"/>
                                      </p:to>
                                    </p:set>
                                    <p:anim calcmode="lin" valueType="num">
                                      <p:cBhvr additive="base">
                                        <p:cTn id="37" dur="500"/>
                                        <p:tgtEl>
                                          <p:spTgt spid="2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8"/>
          <p:cNvSpPr txBox="1">
            <a:spLocks noGrp="1"/>
          </p:cNvSpPr>
          <p:nvPr>
            <p:ph type="title"/>
          </p:nvPr>
        </p:nvSpPr>
        <p:spPr>
          <a:xfrm>
            <a:off x="179512" y="409228"/>
            <a:ext cx="6624736" cy="1080120"/>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accent1"/>
              </a:buClr>
              <a:buSzPct val="100000"/>
              <a:buFont typeface="Century Gothic"/>
              <a:buNone/>
            </a:pPr>
            <a:r>
              <a:rPr lang="id-ID" b="1" dirty="0"/>
              <a:t>2. Issues in L2 Teaching Pronunciation</a:t>
            </a:r>
            <a:endParaRPr b="1" dirty="0"/>
          </a:p>
        </p:txBody>
      </p:sp>
      <p:sp>
        <p:nvSpPr>
          <p:cNvPr id="213" name="Google Shape;213;p8"/>
          <p:cNvSpPr txBox="1">
            <a:spLocks noGrp="1"/>
          </p:cNvSpPr>
          <p:nvPr>
            <p:ph type="body" idx="1"/>
          </p:nvPr>
        </p:nvSpPr>
        <p:spPr>
          <a:xfrm>
            <a:off x="179513" y="1777380"/>
            <a:ext cx="8784976" cy="3744416"/>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70000"/>
              </a:lnSpc>
              <a:spcBef>
                <a:spcPts val="0"/>
              </a:spcBef>
              <a:spcAft>
                <a:spcPts val="0"/>
              </a:spcAft>
              <a:buSzPct val="100000"/>
              <a:buNone/>
            </a:pPr>
            <a:r>
              <a:rPr lang="id-ID" sz="2600" u="sng" dirty="0">
                <a:solidFill>
                  <a:srgbClr val="990000"/>
                </a:solidFill>
              </a:rPr>
              <a:t>2.1 Designing pronunciation courses</a:t>
            </a:r>
            <a:endParaRPr dirty="0"/>
          </a:p>
          <a:p>
            <a:pPr marL="228600" lvl="0" indent="-228600" algn="l" rtl="0">
              <a:lnSpc>
                <a:spcPct val="70000"/>
              </a:lnSpc>
              <a:spcBef>
                <a:spcPts val="1800"/>
              </a:spcBef>
              <a:spcAft>
                <a:spcPts val="0"/>
              </a:spcAft>
              <a:buSzPct val="100000"/>
              <a:buNone/>
            </a:pPr>
            <a:endParaRPr dirty="0"/>
          </a:p>
          <a:p>
            <a:pPr marL="228600" lvl="0" indent="-228600" algn="just" rtl="0">
              <a:lnSpc>
                <a:spcPct val="70000"/>
              </a:lnSpc>
              <a:spcBef>
                <a:spcPts val="1800"/>
              </a:spcBef>
              <a:spcAft>
                <a:spcPts val="0"/>
              </a:spcAft>
              <a:buSzPct val="100000"/>
              <a:buNone/>
            </a:pPr>
            <a:r>
              <a:rPr lang="id-ID" sz="2200" dirty="0"/>
              <a:t>For teachers : </a:t>
            </a:r>
            <a:endParaRPr dirty="0"/>
          </a:p>
          <a:p>
            <a:pPr marL="228600" lvl="0" indent="-228600" algn="just" rtl="0">
              <a:lnSpc>
                <a:spcPct val="110000"/>
              </a:lnSpc>
              <a:spcBef>
                <a:spcPts val="1800"/>
              </a:spcBef>
              <a:spcAft>
                <a:spcPts val="0"/>
              </a:spcAft>
              <a:buSzPct val="100000"/>
              <a:buFont typeface="Noto Sans Symbols"/>
              <a:buChar char="❑"/>
            </a:pPr>
            <a:r>
              <a:rPr lang="id-ID" sz="2200" dirty="0"/>
              <a:t>Students’ own perceived pronunciation goals (e.g. speaking like an English native speakers)</a:t>
            </a:r>
            <a:endParaRPr dirty="0"/>
          </a:p>
          <a:p>
            <a:pPr marL="228600" lvl="0" indent="-228600" algn="just" rtl="0">
              <a:lnSpc>
                <a:spcPct val="110000"/>
              </a:lnSpc>
              <a:spcBef>
                <a:spcPts val="1800"/>
              </a:spcBef>
              <a:spcAft>
                <a:spcPts val="0"/>
              </a:spcAft>
              <a:buSzPct val="100000"/>
              <a:buFont typeface="Noto Sans Symbols"/>
              <a:buChar char="❑"/>
            </a:pPr>
            <a:r>
              <a:rPr lang="id-ID" sz="2200" dirty="0"/>
              <a:t>They felt that they would be respected more if they did not speak with an L2 </a:t>
            </a:r>
            <a:r>
              <a:rPr lang="id-ID" sz="2200" dirty="0" smtClean="0"/>
              <a:t>accent.</a:t>
            </a:r>
            <a:endParaRPr sz="2200" dirty="0"/>
          </a:p>
          <a:p>
            <a:pPr marL="228600" lvl="0" indent="-228600" algn="just" rtl="0">
              <a:lnSpc>
                <a:spcPct val="110000"/>
              </a:lnSpc>
              <a:spcBef>
                <a:spcPts val="1800"/>
              </a:spcBef>
              <a:spcAft>
                <a:spcPts val="0"/>
              </a:spcAft>
              <a:buSzPct val="100000"/>
              <a:buFont typeface="Noto Sans Symbols"/>
              <a:buChar char="❑"/>
            </a:pPr>
            <a:r>
              <a:rPr lang="id-ID" sz="2200" dirty="0"/>
              <a:t>Improving intelligibility within the context</a:t>
            </a:r>
            <a:endParaRPr dirty="0"/>
          </a:p>
          <a:p>
            <a:pPr marL="228600" lvl="0" indent="-228600" algn="just" rtl="0">
              <a:lnSpc>
                <a:spcPct val="110000"/>
              </a:lnSpc>
              <a:spcBef>
                <a:spcPts val="1800"/>
              </a:spcBef>
              <a:spcAft>
                <a:spcPts val="0"/>
              </a:spcAft>
              <a:buSzPct val="100000"/>
              <a:buFont typeface="Noto Sans Symbols"/>
              <a:buChar char="❑"/>
            </a:pPr>
            <a:r>
              <a:rPr lang="id-ID" sz="2200" dirty="0"/>
              <a:t>L2 learner’s speech interfering with a listener’s comprehension should be the focal point of any instruction (e.g. suprasegmental features)</a:t>
            </a:r>
            <a:endParaRPr dirty="0"/>
          </a:p>
          <a:p>
            <a:pPr marL="228600" lvl="0" indent="-228600" algn="l" rtl="0">
              <a:spcBef>
                <a:spcPts val="1800"/>
              </a:spcBef>
              <a:spcAft>
                <a:spcPts val="0"/>
              </a:spcAft>
              <a:buSzPct val="100000"/>
              <a:buNone/>
            </a:pPr>
            <a:endParaRPr dirty="0"/>
          </a:p>
          <a:p>
            <a:pPr marL="228600" lvl="0" indent="-228600" algn="l" rtl="0">
              <a:spcBef>
                <a:spcPts val="1800"/>
              </a:spcBef>
              <a:spcAft>
                <a:spcPts val="0"/>
              </a:spcAft>
              <a:buSzPct val="100000"/>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2"/>
                                        </p:tgtEl>
                                        <p:attrNameLst>
                                          <p:attrName>style.visibility</p:attrName>
                                        </p:attrNameLst>
                                      </p:cBhvr>
                                      <p:to>
                                        <p:strVal val="visible"/>
                                      </p:to>
                                    </p:set>
                                    <p:anim calcmode="lin" valueType="num">
                                      <p:cBhvr additive="base">
                                        <p:cTn id="7" dur="500"/>
                                        <p:tgtEl>
                                          <p:spTgt spid="212"/>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3">
                                            <p:txEl>
                                              <p:pRg st="0" end="0"/>
                                            </p:txEl>
                                          </p:spTgt>
                                        </p:tgtEl>
                                        <p:attrNameLst>
                                          <p:attrName>style.visibility</p:attrName>
                                        </p:attrNameLst>
                                      </p:cBhvr>
                                      <p:to>
                                        <p:strVal val="visible"/>
                                      </p:to>
                                    </p:set>
                                    <p:anim calcmode="lin" valueType="num">
                                      <p:cBhvr additive="base">
                                        <p:cTn id="12" dur="500"/>
                                        <p:tgtEl>
                                          <p:spTgt spid="2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3">
                                            <p:txEl>
                                              <p:pRg st="2" end="2"/>
                                            </p:txEl>
                                          </p:spTgt>
                                        </p:tgtEl>
                                        <p:attrNameLst>
                                          <p:attrName>style.visibility</p:attrName>
                                        </p:attrNameLst>
                                      </p:cBhvr>
                                      <p:to>
                                        <p:strVal val="visible"/>
                                      </p:to>
                                    </p:set>
                                    <p:anim calcmode="lin" valueType="num">
                                      <p:cBhvr additive="base">
                                        <p:cTn id="17" dur="500"/>
                                        <p:tgtEl>
                                          <p:spTgt spid="2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13">
                                            <p:txEl>
                                              <p:pRg st="3" end="3"/>
                                            </p:txEl>
                                          </p:spTgt>
                                        </p:tgtEl>
                                        <p:attrNameLst>
                                          <p:attrName>style.visibility</p:attrName>
                                        </p:attrNameLst>
                                      </p:cBhvr>
                                      <p:to>
                                        <p:strVal val="visible"/>
                                      </p:to>
                                    </p:set>
                                    <p:anim calcmode="lin" valueType="num">
                                      <p:cBhvr additive="base">
                                        <p:cTn id="22" dur="500"/>
                                        <p:tgtEl>
                                          <p:spTgt spid="2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13">
                                            <p:txEl>
                                              <p:pRg st="4" end="4"/>
                                            </p:txEl>
                                          </p:spTgt>
                                        </p:tgtEl>
                                        <p:attrNameLst>
                                          <p:attrName>style.visibility</p:attrName>
                                        </p:attrNameLst>
                                      </p:cBhvr>
                                      <p:to>
                                        <p:strVal val="visible"/>
                                      </p:to>
                                    </p:set>
                                    <p:anim calcmode="lin" valueType="num">
                                      <p:cBhvr additive="base">
                                        <p:cTn id="27" dur="500"/>
                                        <p:tgtEl>
                                          <p:spTgt spid="2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13">
                                            <p:txEl>
                                              <p:pRg st="5" end="5"/>
                                            </p:txEl>
                                          </p:spTgt>
                                        </p:tgtEl>
                                        <p:attrNameLst>
                                          <p:attrName>style.visibility</p:attrName>
                                        </p:attrNameLst>
                                      </p:cBhvr>
                                      <p:to>
                                        <p:strVal val="visible"/>
                                      </p:to>
                                    </p:set>
                                    <p:anim calcmode="lin" valueType="num">
                                      <p:cBhvr additive="base">
                                        <p:cTn id="32" dur="500"/>
                                        <p:tgtEl>
                                          <p:spTgt spid="2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3">
                                            <p:txEl>
                                              <p:pRg st="6" end="6"/>
                                            </p:txEl>
                                          </p:spTgt>
                                        </p:tgtEl>
                                        <p:attrNameLst>
                                          <p:attrName>style.visibility</p:attrName>
                                        </p:attrNameLst>
                                      </p:cBhvr>
                                      <p:to>
                                        <p:strVal val="visible"/>
                                      </p:to>
                                    </p:set>
                                    <p:anim calcmode="lin" valueType="num">
                                      <p:cBhvr additive="base">
                                        <p:cTn id="37" dur="500"/>
                                        <p:tgtEl>
                                          <p:spTgt spid="2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9"/>
          <p:cNvSpPr txBox="1">
            <a:spLocks noGrp="1"/>
          </p:cNvSpPr>
          <p:nvPr>
            <p:ph type="body" idx="1"/>
          </p:nvPr>
        </p:nvSpPr>
        <p:spPr>
          <a:xfrm>
            <a:off x="285720" y="238107"/>
            <a:ext cx="8501122" cy="5238787"/>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just" rtl="0">
              <a:lnSpc>
                <a:spcPct val="70000"/>
              </a:lnSpc>
              <a:spcBef>
                <a:spcPts val="0"/>
              </a:spcBef>
              <a:spcAft>
                <a:spcPts val="0"/>
              </a:spcAft>
              <a:buSzPct val="100000"/>
              <a:buNone/>
            </a:pPr>
            <a:endParaRPr sz="2400" b="1" dirty="0"/>
          </a:p>
          <a:p>
            <a:pPr marL="228600" lvl="0" indent="-228600" algn="just" rtl="0">
              <a:lnSpc>
                <a:spcPct val="70000"/>
              </a:lnSpc>
              <a:spcBef>
                <a:spcPts val="1800"/>
              </a:spcBef>
              <a:spcAft>
                <a:spcPts val="0"/>
              </a:spcAft>
              <a:buSzPct val="100000"/>
              <a:buNone/>
            </a:pPr>
            <a:r>
              <a:rPr lang="id-ID" sz="3200" b="1" u="sng" dirty="0">
                <a:solidFill>
                  <a:srgbClr val="990000"/>
                </a:solidFill>
              </a:rPr>
              <a:t>2.2 Key factors that affect success in pronunciation</a:t>
            </a:r>
            <a:endParaRPr dirty="0"/>
          </a:p>
          <a:p>
            <a:pPr marL="228600" lvl="0" indent="-228600" algn="just" rtl="0">
              <a:lnSpc>
                <a:spcPct val="70000"/>
              </a:lnSpc>
              <a:spcBef>
                <a:spcPts val="1800"/>
              </a:spcBef>
              <a:spcAft>
                <a:spcPts val="0"/>
              </a:spcAft>
              <a:buSzPct val="100000"/>
              <a:buNone/>
            </a:pPr>
            <a:endParaRPr sz="2400" b="1" dirty="0"/>
          </a:p>
          <a:p>
            <a:pPr marL="228600" lvl="0" indent="-228600" algn="just" rtl="0">
              <a:lnSpc>
                <a:spcPct val="70000"/>
              </a:lnSpc>
              <a:spcBef>
                <a:spcPts val="1800"/>
              </a:spcBef>
              <a:spcAft>
                <a:spcPts val="0"/>
              </a:spcAft>
              <a:buSzPct val="100000"/>
              <a:buNone/>
            </a:pPr>
            <a:endParaRPr sz="2400" b="1" dirty="0"/>
          </a:p>
          <a:p>
            <a:pPr marL="228600" lvl="0" indent="-228600" algn="just" rtl="0">
              <a:spcBef>
                <a:spcPts val="1800"/>
              </a:spcBef>
              <a:spcAft>
                <a:spcPts val="0"/>
              </a:spcAft>
              <a:buSzPct val="100000"/>
              <a:buFont typeface="Noto Sans Symbols"/>
              <a:buChar char="❑"/>
            </a:pPr>
            <a:r>
              <a:rPr lang="id-ID" sz="2400" b="1" dirty="0"/>
              <a:t>Motivation</a:t>
            </a:r>
            <a:r>
              <a:rPr lang="id-ID" sz="2400" dirty="0"/>
              <a:t> (e.g. professional motivation, pronunciation accuracy, progress in other aspects of language learning) </a:t>
            </a:r>
            <a:endParaRPr dirty="0"/>
          </a:p>
          <a:p>
            <a:pPr marL="228600" lvl="0" indent="-133350" algn="just" rtl="0">
              <a:spcBef>
                <a:spcPts val="1800"/>
              </a:spcBef>
              <a:spcAft>
                <a:spcPts val="0"/>
              </a:spcAft>
              <a:buSzPct val="100000"/>
              <a:buFont typeface="Noto Sans Symbols"/>
              <a:buNone/>
            </a:pPr>
            <a:endParaRPr sz="2400" dirty="0"/>
          </a:p>
          <a:p>
            <a:pPr marL="228600" lvl="0" indent="-228600" algn="just" rtl="0">
              <a:spcBef>
                <a:spcPts val="1800"/>
              </a:spcBef>
              <a:spcAft>
                <a:spcPts val="0"/>
              </a:spcAft>
              <a:buSzPct val="100000"/>
              <a:buFont typeface="Noto Sans Symbols"/>
              <a:buChar char="❑"/>
            </a:pPr>
            <a:r>
              <a:rPr lang="id-ID" sz="2400" b="1" dirty="0"/>
              <a:t>Phonological distance between L1 and L2</a:t>
            </a:r>
            <a:endParaRPr dirty="0"/>
          </a:p>
          <a:p>
            <a:pPr marL="228600" lvl="1" indent="0" algn="just" rtl="0">
              <a:spcBef>
                <a:spcPts val="600"/>
              </a:spcBef>
              <a:spcAft>
                <a:spcPts val="0"/>
              </a:spcAft>
              <a:buSzPct val="100000"/>
              <a:buNone/>
            </a:pPr>
            <a:r>
              <a:rPr lang="id-ID" sz="2400" dirty="0"/>
              <a:t>e.g. L2 Ductch speakers from a wide variety of language backgrounds learned L2 in adulthood showed high level proficiency , albeit native-like accents are those whose L1 backgrounds are closely related to Dutch (German and English)</a:t>
            </a:r>
            <a:endParaRPr dirty="0"/>
          </a:p>
          <a:p>
            <a:pPr marL="228600" lvl="1" indent="0" algn="just" rtl="0">
              <a:spcBef>
                <a:spcPts val="600"/>
              </a:spcBef>
              <a:spcAft>
                <a:spcPts val="0"/>
              </a:spcAft>
              <a:buSzPct val="100000"/>
              <a:buNone/>
            </a:pPr>
            <a:endParaRPr sz="2400" dirty="0"/>
          </a:p>
          <a:p>
            <a:pPr marL="168275" lvl="1" indent="-168275" algn="just" rtl="0">
              <a:spcBef>
                <a:spcPts val="600"/>
              </a:spcBef>
              <a:spcAft>
                <a:spcPts val="0"/>
              </a:spcAft>
              <a:buClr>
                <a:schemeClr val="accent1"/>
              </a:buClr>
              <a:buSzPct val="100000"/>
              <a:buFont typeface="Noto Sans Symbols"/>
              <a:buChar char="❑"/>
            </a:pPr>
            <a:r>
              <a:rPr lang="id-ID" sz="2400" b="1" dirty="0"/>
              <a:t>Aptitude</a:t>
            </a:r>
            <a:r>
              <a:rPr lang="id-ID" sz="2400" dirty="0"/>
              <a:t> : this justification is intuitively pleasing to teachers who see differences in performance in their classroom that are not easily explained by other factors.</a:t>
            </a:r>
            <a:endParaRPr dirty="0"/>
          </a:p>
          <a:p>
            <a:pPr marL="234950" lvl="2" indent="0" algn="just" rtl="0">
              <a:spcBef>
                <a:spcPts val="600"/>
              </a:spcBef>
              <a:spcAft>
                <a:spcPts val="0"/>
              </a:spcAft>
              <a:buSzPct val="100000"/>
              <a:buNone/>
            </a:pPr>
            <a:r>
              <a:rPr lang="id-ID" sz="2400" dirty="0"/>
              <a:t>e.g. Two learners from the same L1 background who started learning  their L2 at the same time, under similar conditions, share the same level of motivation can be markedly different in  their ability to produce their new language with relatively accurate pronunciation. </a:t>
            </a:r>
            <a:endParaRPr dirty="0"/>
          </a:p>
          <a:p>
            <a:pPr marL="228600" lvl="0" indent="-228600" algn="just" rtl="0">
              <a:spcBef>
                <a:spcPts val="1800"/>
              </a:spcBef>
              <a:spcAft>
                <a:spcPts val="0"/>
              </a:spcAft>
              <a:buSzPct val="100000"/>
              <a:buNone/>
            </a:pPr>
            <a:endParaRPr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18">
                                            <p:txEl>
                                              <p:pRg st="1" end="1"/>
                                            </p:txEl>
                                          </p:spTgt>
                                        </p:tgtEl>
                                        <p:attrNameLst>
                                          <p:attrName>style.visibility</p:attrName>
                                        </p:attrNameLst>
                                      </p:cBhvr>
                                      <p:to>
                                        <p:strVal val="visible"/>
                                      </p:to>
                                    </p:set>
                                    <p:anim calcmode="lin" valueType="num">
                                      <p:cBhvr additive="base">
                                        <p:cTn id="7" dur="500"/>
                                        <p:tgtEl>
                                          <p:spTgt spid="218">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218">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218">
                                            <p:txEl>
                                              <p:pRg st="4" end="4"/>
                                            </p:txEl>
                                          </p:spTgt>
                                        </p:tgtEl>
                                        <p:attrNameLst>
                                          <p:attrName>style.visibility</p:attrName>
                                        </p:attrNameLst>
                                      </p:cBhvr>
                                      <p:to>
                                        <p:strVal val="visible"/>
                                      </p:to>
                                    </p:set>
                                    <p:anim calcmode="lin" valueType="num">
                                      <p:cBhvr additive="base">
                                        <p:cTn id="13" dur="500"/>
                                        <p:tgtEl>
                                          <p:spTgt spid="218">
                                            <p:txEl>
                                              <p:pRg st="4" end="4"/>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18">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218">
                                            <p:txEl>
                                              <p:pRg st="6" end="6"/>
                                            </p:txEl>
                                          </p:spTgt>
                                        </p:tgtEl>
                                        <p:attrNameLst>
                                          <p:attrName>style.visibility</p:attrName>
                                        </p:attrNameLst>
                                      </p:cBhvr>
                                      <p:to>
                                        <p:strVal val="visible"/>
                                      </p:to>
                                    </p:set>
                                    <p:anim calcmode="lin" valueType="num">
                                      <p:cBhvr additive="base">
                                        <p:cTn id="19" dur="500"/>
                                        <p:tgtEl>
                                          <p:spTgt spid="218">
                                            <p:txEl>
                                              <p:pRg st="6" end="6"/>
                                            </p:txEl>
                                          </p:spTgt>
                                        </p:tgtEl>
                                        <p:attrNameLst>
                                          <p:attrName>ppt_y</p:attrName>
                                        </p:attrNameLst>
                                      </p:cBhvr>
                                      <p:tavLst>
                                        <p:tav tm="0">
                                          <p:val>
                                            <p:strVal val="#ppt_y+#ppt_h*1.125000"/>
                                          </p:val>
                                        </p:tav>
                                        <p:tav tm="100000">
                                          <p:val>
                                            <p:strVal val="#ppt_y"/>
                                          </p:val>
                                        </p:tav>
                                      </p:tavLst>
                                    </p:anim>
                                    <p:animEffect transition="in" filter="wipe(up)">
                                      <p:cBhvr>
                                        <p:cTn id="20" dur="500"/>
                                        <p:tgtEl>
                                          <p:spTgt spid="218">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218">
                                            <p:txEl>
                                              <p:pRg st="7" end="7"/>
                                            </p:txEl>
                                          </p:spTgt>
                                        </p:tgtEl>
                                        <p:attrNameLst>
                                          <p:attrName>style.visibility</p:attrName>
                                        </p:attrNameLst>
                                      </p:cBhvr>
                                      <p:to>
                                        <p:strVal val="visible"/>
                                      </p:to>
                                    </p:set>
                                    <p:anim calcmode="lin" valueType="num">
                                      <p:cBhvr additive="base">
                                        <p:cTn id="25" dur="500"/>
                                        <p:tgtEl>
                                          <p:spTgt spid="218">
                                            <p:txEl>
                                              <p:pRg st="7" end="7"/>
                                            </p:txEl>
                                          </p:spTgt>
                                        </p:tgtEl>
                                        <p:attrNameLst>
                                          <p:attrName>ppt_y</p:attrName>
                                        </p:attrNameLst>
                                      </p:cBhvr>
                                      <p:tavLst>
                                        <p:tav tm="0">
                                          <p:val>
                                            <p:strVal val="#ppt_y+#ppt_h*1.125000"/>
                                          </p:val>
                                        </p:tav>
                                        <p:tav tm="100000">
                                          <p:val>
                                            <p:strVal val="#ppt_y"/>
                                          </p:val>
                                        </p:tav>
                                      </p:tavLst>
                                    </p:anim>
                                    <p:animEffect transition="in" filter="wipe(up)">
                                      <p:cBhvr>
                                        <p:cTn id="26" dur="500"/>
                                        <p:tgtEl>
                                          <p:spTgt spid="218">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218">
                                            <p:txEl>
                                              <p:pRg st="9" end="9"/>
                                            </p:txEl>
                                          </p:spTgt>
                                        </p:tgtEl>
                                        <p:attrNameLst>
                                          <p:attrName>style.visibility</p:attrName>
                                        </p:attrNameLst>
                                      </p:cBhvr>
                                      <p:to>
                                        <p:strVal val="visible"/>
                                      </p:to>
                                    </p:set>
                                    <p:anim calcmode="lin" valueType="num">
                                      <p:cBhvr additive="base">
                                        <p:cTn id="31" dur="500"/>
                                        <p:tgtEl>
                                          <p:spTgt spid="218">
                                            <p:txEl>
                                              <p:pRg st="9" end="9"/>
                                            </p:txEl>
                                          </p:spTgt>
                                        </p:tgtEl>
                                        <p:attrNameLst>
                                          <p:attrName>ppt_y</p:attrName>
                                        </p:attrNameLst>
                                      </p:cBhvr>
                                      <p:tavLst>
                                        <p:tav tm="0">
                                          <p:val>
                                            <p:strVal val="#ppt_y+#ppt_h*1.125000"/>
                                          </p:val>
                                        </p:tav>
                                        <p:tav tm="100000">
                                          <p:val>
                                            <p:strVal val="#ppt_y"/>
                                          </p:val>
                                        </p:tav>
                                      </p:tavLst>
                                    </p:anim>
                                    <p:animEffect transition="in" filter="wipe(up)">
                                      <p:cBhvr>
                                        <p:cTn id="32" dur="500"/>
                                        <p:tgtEl>
                                          <p:spTgt spid="218">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218">
                                            <p:txEl>
                                              <p:pRg st="10" end="10"/>
                                            </p:txEl>
                                          </p:spTgt>
                                        </p:tgtEl>
                                        <p:attrNameLst>
                                          <p:attrName>style.visibility</p:attrName>
                                        </p:attrNameLst>
                                      </p:cBhvr>
                                      <p:to>
                                        <p:strVal val="visible"/>
                                      </p:to>
                                    </p:set>
                                    <p:anim calcmode="lin" valueType="num">
                                      <p:cBhvr additive="base">
                                        <p:cTn id="37" dur="500"/>
                                        <p:tgtEl>
                                          <p:spTgt spid="218">
                                            <p:txEl>
                                              <p:pRg st="10" end="10"/>
                                            </p:txEl>
                                          </p:spTgt>
                                        </p:tgtEl>
                                        <p:attrNameLst>
                                          <p:attrName>ppt_y</p:attrName>
                                        </p:attrNameLst>
                                      </p:cBhvr>
                                      <p:tavLst>
                                        <p:tav tm="0">
                                          <p:val>
                                            <p:strVal val="#ppt_y+#ppt_h*1.125000"/>
                                          </p:val>
                                        </p:tav>
                                        <p:tav tm="100000">
                                          <p:val>
                                            <p:strVal val="#ppt_y"/>
                                          </p:val>
                                        </p:tav>
                                      </p:tavLst>
                                    </p:anim>
                                    <p:animEffect transition="in" filter="wipe(up)">
                                      <p:cBhvr>
                                        <p:cTn id="38" dur="500"/>
                                        <p:tgtEl>
                                          <p:spTgt spid="21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aza">
  <a:themeElements>
    <a:clrScheme name="Plaza">
      <a:dk1>
        <a:srgbClr val="000000"/>
      </a:dk1>
      <a:lt1>
        <a:srgbClr val="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1641</Words>
  <Application>Microsoft Macintosh PowerPoint</Application>
  <PresentationFormat>On-screen Show (16:10)</PresentationFormat>
  <Paragraphs>199</Paragraphs>
  <Slides>26</Slides>
  <Notes>26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26</vt:i4>
      </vt:variant>
    </vt:vector>
  </HeadingPairs>
  <TitlesOfParts>
    <vt:vector size="28" baseType="lpstr">
      <vt:lpstr>Century Gothic</vt:lpstr>
      <vt:lpstr>Plaza</vt:lpstr>
      <vt:lpstr>Curriculum Issues in Teaching Pronunciation to Second Language Learners by Tracey M. Derwing  </vt:lpstr>
      <vt:lpstr>Outline </vt:lpstr>
      <vt:lpstr>1. Introduction </vt:lpstr>
      <vt:lpstr>PowerPoint Presentation</vt:lpstr>
      <vt:lpstr>PowerPoint Presentation</vt:lpstr>
      <vt:lpstr>PowerPoint Presentation</vt:lpstr>
      <vt:lpstr>PowerPoint Presentation</vt:lpstr>
      <vt:lpstr>2. Issues in L2 Teaching Pronunciation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Issues in Teaching Pronunciation to Second Language Learners by Tracey M. Derwing  </dc:title>
  <dc:creator>DEDY</dc:creator>
  <cp:lastModifiedBy>user</cp:lastModifiedBy>
  <cp:revision>8</cp:revision>
  <dcterms:created xsi:type="dcterms:W3CDTF">2021-05-11T13:13:04Z</dcterms:created>
  <dcterms:modified xsi:type="dcterms:W3CDTF">2021-05-13T07:46:51Z</dcterms:modified>
</cp:coreProperties>
</file>