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155AD7-1FC8-4A5D-BE91-55532C08EAFE}" type="datetimeFigureOut">
              <a:rPr lang="id-ID" smtClean="0"/>
              <a:pPr/>
              <a:t>09/03/2017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0B5A35-6834-4D5D-B6A4-700026727EA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/>
          <a:lstStyle/>
          <a:p>
            <a:pPr algn="ctr"/>
            <a:r>
              <a:rPr lang="id-ID" dirty="0" smtClean="0"/>
              <a:t>Speaking III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400800" cy="1181096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/>
              <a:t>ENGLISH TO SPEAK OUT 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4, 3, 2, TALK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algn="ctr"/>
            <a:r>
              <a:rPr lang="en-US" dirty="0" smtClean="0"/>
              <a:t>PUT STUDENTS IN GROUPS OF THREE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ROLE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Student 1 </a:t>
            </a:r>
            <a:r>
              <a:rPr lang="id-ID" dirty="0" smtClean="0"/>
              <a:t>speaks</a:t>
            </a:r>
            <a:endParaRPr lang="id-ID" dirty="0"/>
          </a:p>
          <a:p>
            <a:r>
              <a:rPr lang="en-US" dirty="0"/>
              <a:t>Student 2 notes down the main points in the </a:t>
            </a:r>
            <a:r>
              <a:rPr lang="en-US" dirty="0" smtClean="0"/>
              <a:t>speech</a:t>
            </a:r>
            <a:endParaRPr lang="id-ID" dirty="0" smtClean="0"/>
          </a:p>
          <a:p>
            <a:r>
              <a:rPr lang="en-US" dirty="0"/>
              <a:t>Student 3 is the critical listener charged with giving feedback on specific </a:t>
            </a:r>
            <a:r>
              <a:rPr lang="en-US" dirty="0" smtClean="0"/>
              <a:t>features</a:t>
            </a:r>
            <a:endParaRPr lang="id-ID" dirty="0" smtClean="0"/>
          </a:p>
          <a:p>
            <a:pPr>
              <a:buNone/>
            </a:pPr>
            <a:r>
              <a:rPr lang="id-ID" dirty="0"/>
              <a:t>	</a:t>
            </a:r>
            <a:r>
              <a:rPr lang="en-US" dirty="0"/>
              <a:t> (e.g. handling of verbs, use of connectives, range of </a:t>
            </a:r>
            <a:r>
              <a:rPr lang="en-US" dirty="0" err="1"/>
              <a:t>vocab</a:t>
            </a:r>
            <a:r>
              <a:rPr lang="en-US" dirty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TOPICS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Talk to me about :</a:t>
            </a:r>
          </a:p>
          <a:p>
            <a:pPr lvl="1"/>
            <a:r>
              <a:rPr lang="id-ID" dirty="0" smtClean="0"/>
              <a:t>Your relatives</a:t>
            </a:r>
          </a:p>
          <a:p>
            <a:pPr lvl="1"/>
            <a:r>
              <a:rPr lang="id-ID" dirty="0" smtClean="0"/>
              <a:t>Your family expectation </a:t>
            </a:r>
          </a:p>
          <a:p>
            <a:pPr lvl="1"/>
            <a:r>
              <a:rPr lang="id-ID" dirty="0" smtClean="0"/>
              <a:t>Friend of you </a:t>
            </a:r>
          </a:p>
          <a:p>
            <a:pPr lvl="1"/>
            <a:r>
              <a:rPr lang="id-ID" dirty="0"/>
              <a:t>S</a:t>
            </a:r>
            <a:r>
              <a:rPr lang="id-ID" dirty="0" smtClean="0"/>
              <a:t>omeone you know</a:t>
            </a:r>
          </a:p>
          <a:p>
            <a:pPr lvl="2"/>
            <a:r>
              <a:rPr lang="id-ID" dirty="0" smtClean="0"/>
              <a:t>How long you have known?</a:t>
            </a:r>
          </a:p>
          <a:p>
            <a:pPr lvl="2"/>
            <a:r>
              <a:rPr lang="id-ID" dirty="0" smtClean="0"/>
              <a:t>How did you meet him/her?</a:t>
            </a:r>
          </a:p>
          <a:p>
            <a:pPr lvl="2"/>
            <a:r>
              <a:rPr lang="id-ID" dirty="0" smtClean="0"/>
              <a:t>What kind of person is she/he?</a:t>
            </a:r>
          </a:p>
          <a:p>
            <a:pPr lvl="2"/>
            <a:r>
              <a:rPr lang="id-ID" dirty="0" smtClean="0"/>
              <a:t>Why do you like him/ her?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Jong</a:t>
            </a:r>
            <a:r>
              <a:rPr lang="en-US" dirty="0"/>
              <a:t> </a:t>
            </a:r>
            <a:r>
              <a:rPr lang="en-US" dirty="0" err="1"/>
              <a:t>Perfetti</a:t>
            </a:r>
            <a:r>
              <a:rPr lang="en-US" dirty="0"/>
              <a:t> (2011) found that this activity enhanced their students performance. Nation (1989) identified the following improvements in his subjects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id-ID" dirty="0"/>
              <a:t>FLUENCY. </a:t>
            </a:r>
            <a:endParaRPr lang="id-ID" dirty="0" smtClean="0"/>
          </a:p>
          <a:p>
            <a:pPr lvl="1"/>
            <a:r>
              <a:rPr lang="id-ID" dirty="0" smtClean="0"/>
              <a:t>ACCURACY</a:t>
            </a:r>
          </a:p>
          <a:p>
            <a:pPr lvl="1"/>
            <a:r>
              <a:rPr lang="id-ID" dirty="0"/>
              <a:t>CONTROL OF CONTENT.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06" t="26201" r="10232" b="9084"/>
          <a:stretch>
            <a:fillRect/>
          </a:stretch>
        </p:blipFill>
        <p:spPr bwMode="auto">
          <a:xfrm>
            <a:off x="0" y="1000108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780" b="21711"/>
          <a:stretch>
            <a:fillRect/>
          </a:stretch>
        </p:blipFill>
        <p:spPr bwMode="auto">
          <a:xfrm>
            <a:off x="72170" y="571480"/>
            <a:ext cx="89803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7200" baseline="-25000" dirty="0" smtClean="0"/>
              <a:t>I consider my self to be ........</a:t>
            </a:r>
          </a:p>
          <a:p>
            <a:pPr>
              <a:buNone/>
            </a:pPr>
            <a:r>
              <a:rPr lang="id-ID" sz="7200" baseline="-25000" dirty="0" smtClean="0"/>
              <a:t>I would say I was .........</a:t>
            </a:r>
            <a:endParaRPr lang="id-ID" sz="7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2" t="35672" r="37052" b="15398"/>
          <a:stretch>
            <a:fillRect/>
          </a:stretch>
        </p:blipFill>
        <p:spPr bwMode="auto">
          <a:xfrm>
            <a:off x="365760" y="1000108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</TotalTime>
  <Words>131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Speaking III</vt:lpstr>
      <vt:lpstr>4, 3, 2, TALK</vt:lpstr>
      <vt:lpstr>ROLE</vt:lpstr>
      <vt:lpstr>TOPICS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III</dc:title>
  <dc:creator>HP</dc:creator>
  <cp:lastModifiedBy>HP</cp:lastModifiedBy>
  <cp:revision>7</cp:revision>
  <dcterms:created xsi:type="dcterms:W3CDTF">2017-03-08T22:25:57Z</dcterms:created>
  <dcterms:modified xsi:type="dcterms:W3CDTF">2017-03-09T04:39:16Z</dcterms:modified>
</cp:coreProperties>
</file>