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7" r:id="rId2"/>
    <p:sldId id="266" r:id="rId3"/>
    <p:sldId id="260" r:id="rId4"/>
    <p:sldId id="261" r:id="rId5"/>
    <p:sldId id="262" r:id="rId6"/>
    <p:sldId id="263" r:id="rId7"/>
    <p:sldId id="264" r:id="rId8"/>
    <p:sldId id="265" r:id="rId9"/>
    <p:sldId id="256" r:id="rId10"/>
    <p:sldId id="259" r:id="rId11"/>
    <p:sldId id="257" r:id="rId12"/>
    <p:sldId id="258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051B8-AA91-41F5-90FA-BDB3A9CE6EB9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0BD0B-D5B7-4E31-90DD-276A53BA09F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BD0B-D5B7-4E31-90DD-276A53BA09F6}" type="slidenum">
              <a:rPr lang="id-ID" smtClean="0"/>
              <a:t>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3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4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958A19F-BAC5-49AB-8D2E-2E2111DE8050}" type="datetimeFigureOut">
              <a:rPr lang="id-ID" smtClean="0"/>
              <a:t>15/03/2017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3C753A1-A74C-4642-90BE-87C4BA5823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TALKING ABOUT SPORTS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base">
              <a:buNone/>
            </a:pPr>
            <a:r>
              <a:rPr lang="id-ID" dirty="0" smtClean="0"/>
              <a:t>	</a:t>
            </a:r>
            <a:r>
              <a:rPr lang="en-US" sz="7000" dirty="0" smtClean="0"/>
              <a:t>Talk </a:t>
            </a:r>
            <a:r>
              <a:rPr lang="en-US" sz="7000" dirty="0"/>
              <a:t>about a sport in your country</a:t>
            </a:r>
            <a:r>
              <a:rPr lang="en-US" sz="7000" dirty="0" smtClean="0"/>
              <a:t>.</a:t>
            </a:r>
            <a:endParaRPr lang="id-ID" sz="7000" dirty="0" smtClean="0"/>
          </a:p>
          <a:p>
            <a:pPr fontAlgn="base">
              <a:buNone/>
            </a:pPr>
            <a:r>
              <a:rPr lang="id-ID" sz="7000" dirty="0"/>
              <a:t>	</a:t>
            </a:r>
            <a:r>
              <a:rPr lang="id-ID" sz="7000" dirty="0" smtClean="0"/>
              <a:t>you should say: </a:t>
            </a:r>
          </a:p>
          <a:p>
            <a:pPr marL="800100" fontAlgn="base">
              <a:buFont typeface="Wingdings" pitchFamily="2" charset="2"/>
              <a:buChar char="Ø"/>
            </a:pPr>
            <a:r>
              <a:rPr lang="id-ID" sz="7000" dirty="0"/>
              <a:t>	what sport it is</a:t>
            </a:r>
          </a:p>
          <a:p>
            <a:pPr marL="800100" fontAlgn="base">
              <a:buFont typeface="Wingdings" pitchFamily="2" charset="2"/>
              <a:buChar char="Ø"/>
            </a:pPr>
            <a:r>
              <a:rPr lang="id-ID" sz="7000" dirty="0"/>
              <a:t>	</a:t>
            </a:r>
            <a:r>
              <a:rPr lang="en-US" sz="7000" dirty="0" smtClean="0"/>
              <a:t>is </a:t>
            </a:r>
            <a:r>
              <a:rPr lang="en-US" sz="7000" dirty="0"/>
              <a:t>it well developed in your </a:t>
            </a:r>
            <a:r>
              <a:rPr lang="en-US" sz="7000" dirty="0" smtClean="0"/>
              <a:t>country</a:t>
            </a:r>
            <a:r>
              <a:rPr lang="id-ID" sz="7000" dirty="0" smtClean="0"/>
              <a:t>?</a:t>
            </a:r>
            <a:endParaRPr lang="en-US" sz="7000" dirty="0"/>
          </a:p>
          <a:p>
            <a:pPr marL="800100" fontAlgn="base">
              <a:buFont typeface="Wingdings" pitchFamily="2" charset="2"/>
              <a:buChar char="Ø"/>
            </a:pPr>
            <a:r>
              <a:rPr lang="id-ID" sz="7000" dirty="0"/>
              <a:t>	</a:t>
            </a:r>
            <a:r>
              <a:rPr lang="en-US" sz="7000" dirty="0" smtClean="0"/>
              <a:t>what </a:t>
            </a:r>
            <a:r>
              <a:rPr lang="en-US" sz="7000" dirty="0"/>
              <a:t>is the most popular sport </a:t>
            </a:r>
            <a:r>
              <a:rPr lang="en-US" sz="7000" dirty="0" smtClean="0"/>
              <a:t>there</a:t>
            </a:r>
            <a:r>
              <a:rPr lang="id-ID" sz="7000" dirty="0" smtClean="0"/>
              <a:t>?</a:t>
            </a:r>
            <a:endParaRPr lang="en-US" sz="7000" dirty="0"/>
          </a:p>
          <a:p>
            <a:pPr marL="800100">
              <a:buNone/>
            </a:pPr>
            <a:r>
              <a:rPr lang="en-US" sz="7000" dirty="0" smtClean="0"/>
              <a:t/>
            </a:r>
            <a:br>
              <a:rPr lang="en-US" sz="7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QUESTION 1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en-US" sz="6200" dirty="0"/>
              <a:t>Describe a game or sport you enjoy playing</a:t>
            </a:r>
            <a:r>
              <a:rPr lang="en-US" sz="6200" dirty="0" smtClean="0"/>
              <a:t>.</a:t>
            </a:r>
            <a:endParaRPr lang="id-ID" sz="6200" dirty="0" smtClean="0"/>
          </a:p>
          <a:p>
            <a:pPr lvl="1" fontAlgn="base">
              <a:buNone/>
            </a:pPr>
            <a:r>
              <a:rPr lang="id-ID" sz="5700" dirty="0" smtClean="0"/>
              <a:t>You should say : </a:t>
            </a:r>
            <a:endParaRPr lang="en-US" sz="5700" dirty="0"/>
          </a:p>
          <a:p>
            <a:pPr lvl="1" fontAlgn="base"/>
            <a:r>
              <a:rPr lang="en-US" sz="5700" dirty="0"/>
              <a:t>What kind of game or sports it </a:t>
            </a:r>
            <a:r>
              <a:rPr lang="en-US" sz="5700" dirty="0" smtClean="0"/>
              <a:t>is</a:t>
            </a:r>
            <a:endParaRPr lang="id-ID" sz="5700" dirty="0"/>
          </a:p>
          <a:p>
            <a:pPr lvl="1" fontAlgn="base"/>
            <a:r>
              <a:rPr lang="en-US" sz="5700" dirty="0" smtClean="0"/>
              <a:t>Who </a:t>
            </a:r>
            <a:r>
              <a:rPr lang="en-US" sz="5700" dirty="0"/>
              <a:t>you play it </a:t>
            </a:r>
            <a:r>
              <a:rPr lang="en-US" sz="5700" dirty="0" smtClean="0"/>
              <a:t>with</a:t>
            </a:r>
            <a:endParaRPr lang="id-ID" sz="5700" dirty="0"/>
          </a:p>
          <a:p>
            <a:pPr lvl="1" fontAlgn="base"/>
            <a:r>
              <a:rPr lang="id-ID" sz="5700" dirty="0" smtClean="0"/>
              <a:t>Where </a:t>
            </a:r>
            <a:r>
              <a:rPr lang="id-ID" sz="5700" dirty="0"/>
              <a:t>you play it</a:t>
            </a:r>
          </a:p>
          <a:p>
            <a:pPr>
              <a:buNone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endParaRPr lang="id-ID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QUESTION 2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Describe a game or sport you have participated.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You should say : </a:t>
            </a:r>
          </a:p>
          <a:p>
            <a:pPr marL="708025" fontAlgn="base">
              <a:buFont typeface="Wingdings" pitchFamily="2" charset="2"/>
              <a:buChar char="Ø"/>
            </a:pPr>
            <a:r>
              <a:rPr lang="id-ID" dirty="0" smtClean="0"/>
              <a:t>	What </a:t>
            </a:r>
            <a:r>
              <a:rPr lang="id-ID" dirty="0"/>
              <a:t>was it</a:t>
            </a:r>
          </a:p>
          <a:p>
            <a:pPr marL="708025" fontAlgn="base">
              <a:buFont typeface="Wingdings" pitchFamily="2" charset="2"/>
              <a:buChar char="Ø"/>
            </a:pPr>
            <a:r>
              <a:rPr lang="id-ID" dirty="0"/>
              <a:t>	</a:t>
            </a:r>
            <a:r>
              <a:rPr lang="id-ID" dirty="0" smtClean="0"/>
              <a:t>When </a:t>
            </a:r>
            <a:r>
              <a:rPr lang="id-ID" dirty="0"/>
              <a:t>you </a:t>
            </a:r>
            <a:r>
              <a:rPr lang="id-ID" dirty="0" smtClean="0"/>
              <a:t>participated</a:t>
            </a:r>
          </a:p>
          <a:p>
            <a:pPr marL="708025" fontAlgn="base">
              <a:buFont typeface="Wingdings" pitchFamily="2" charset="2"/>
              <a:buChar char="Ø"/>
            </a:pPr>
            <a:r>
              <a:rPr lang="id-ID" dirty="0"/>
              <a:t>	</a:t>
            </a:r>
            <a:r>
              <a:rPr lang="en-US" dirty="0" smtClean="0"/>
              <a:t>How </a:t>
            </a:r>
            <a:r>
              <a:rPr lang="en-US" dirty="0"/>
              <a:t>many people watched </a:t>
            </a:r>
            <a:r>
              <a:rPr lang="en-US" dirty="0" smtClean="0"/>
              <a:t>it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d-ID" dirty="0"/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7874055" cy="4429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GBK Stadium </a:t>
            </a:r>
            <a:endParaRPr lang="id-ID" dirty="0"/>
          </a:p>
        </p:txBody>
      </p:sp>
      <p:pic>
        <p:nvPicPr>
          <p:cNvPr id="5" name="Picture 4" descr="GBK-Out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928802"/>
            <a:ext cx="5969884" cy="3997059"/>
          </a:xfrm>
          <a:prstGeom prst="rect">
            <a:avLst/>
          </a:prstGeom>
        </p:spPr>
      </p:pic>
    </p:spTree>
  </p:cSld>
  <p:clrMapOvr>
    <a:masterClrMapping/>
  </p:clrMapOvr>
  <p:transition spd="slow" advClick="0" advTm="1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Kayaking </a:t>
            </a:r>
            <a:endParaRPr lang="id-ID" dirty="0"/>
          </a:p>
        </p:txBody>
      </p:sp>
      <p:pic>
        <p:nvPicPr>
          <p:cNvPr id="3" name="Picture 2" descr="Whitewater-Kayaking-Clinics-and-Guide-Trai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714488"/>
            <a:ext cx="5715040" cy="4286280"/>
          </a:xfrm>
          <a:prstGeom prst="rect">
            <a:avLst/>
          </a:prstGeom>
        </p:spPr>
      </p:pic>
    </p:spTree>
  </p:cSld>
  <p:clrMapOvr>
    <a:masterClrMapping/>
  </p:clrMapOvr>
  <p:transition spd="slow" advClick="0" advTm="1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Scuba-diving </a:t>
            </a:r>
            <a:endParaRPr lang="id-ID" dirty="0"/>
          </a:p>
        </p:txBody>
      </p:sp>
      <p:pic>
        <p:nvPicPr>
          <p:cNvPr id="3" name="Picture 2" descr="scuba-diving-phuket-with-aussie-di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14488"/>
            <a:ext cx="7112018" cy="4000510"/>
          </a:xfrm>
          <a:prstGeom prst="rect">
            <a:avLst/>
          </a:prstGeom>
        </p:spPr>
      </p:pic>
    </p:spTree>
  </p:cSld>
  <p:clrMapOvr>
    <a:masterClrMapping/>
  </p:clrMapOvr>
  <p:transition spd="slow" advClick="0" advTm="1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windsurfing</a:t>
            </a:r>
            <a:endParaRPr lang="id-ID" dirty="0"/>
          </a:p>
        </p:txBody>
      </p:sp>
      <p:pic>
        <p:nvPicPr>
          <p:cNvPr id="3" name="Picture 2" descr="windsurfing-in-bo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71612"/>
            <a:ext cx="6096011" cy="4572008"/>
          </a:xfrm>
          <a:prstGeom prst="rect">
            <a:avLst/>
          </a:prstGeom>
        </p:spPr>
      </p:pic>
    </p:spTree>
  </p:cSld>
  <p:clrMapOvr>
    <a:masterClrMapping/>
  </p:clrMapOvr>
  <p:transition spd="slow" advClick="0" advTm="1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Abseiling </a:t>
            </a:r>
            <a:endParaRPr lang="id-ID" dirty="0"/>
          </a:p>
        </p:txBody>
      </p:sp>
      <p:pic>
        <p:nvPicPr>
          <p:cNvPr id="3" name="Picture 2" descr="abseiling-courses1.jpg"/>
          <p:cNvPicPr>
            <a:picLocks noChangeAspect="1"/>
          </p:cNvPicPr>
          <p:nvPr/>
        </p:nvPicPr>
        <p:blipFill>
          <a:blip r:embed="rId2"/>
          <a:srcRect l="28125"/>
          <a:stretch>
            <a:fillRect/>
          </a:stretch>
        </p:blipFill>
        <p:spPr>
          <a:xfrm>
            <a:off x="1285852" y="1857364"/>
            <a:ext cx="7072362" cy="4090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</a:t>
            </a:r>
            <a:r>
              <a:rPr lang="id-ID" dirty="0" smtClean="0"/>
              <a:t>rchery</a:t>
            </a:r>
            <a:endParaRPr lang="id-ID" dirty="0"/>
          </a:p>
        </p:txBody>
      </p:sp>
      <p:pic>
        <p:nvPicPr>
          <p:cNvPr id="3" name="Picture 2" descr="archery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857364"/>
            <a:ext cx="7286676" cy="4103885"/>
          </a:xfrm>
          <a:prstGeom prst="rect">
            <a:avLst/>
          </a:prstGeom>
        </p:spPr>
      </p:pic>
    </p:spTree>
  </p:cSld>
  <p:clrMapOvr>
    <a:masterClrMapping/>
  </p:clrMapOvr>
  <p:transition spd="slow" advClick="0" advTm="1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SPORTS QUESTIONS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49</TotalTime>
  <Words>56</Words>
  <Application>Microsoft Office PowerPoint</Application>
  <PresentationFormat>On-screen Show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Nature Illustration 16x9</vt:lpstr>
      <vt:lpstr>TALKING ABOUT SPORTS</vt:lpstr>
      <vt:lpstr>Slide 2</vt:lpstr>
      <vt:lpstr>GBK Stadium </vt:lpstr>
      <vt:lpstr>Kayaking </vt:lpstr>
      <vt:lpstr>Scuba-diving </vt:lpstr>
      <vt:lpstr>windsurfing</vt:lpstr>
      <vt:lpstr>Abseiling </vt:lpstr>
      <vt:lpstr>Archery</vt:lpstr>
      <vt:lpstr>SPORTS QUESTIONS</vt:lpstr>
      <vt:lpstr>Slide 10</vt:lpstr>
      <vt:lpstr>QUESTION 1 </vt:lpstr>
      <vt:lpstr>QUESTION 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QUESTIONS</dc:title>
  <dc:creator>HP</dc:creator>
  <cp:lastModifiedBy>HP</cp:lastModifiedBy>
  <cp:revision>5</cp:revision>
  <dcterms:created xsi:type="dcterms:W3CDTF">2017-03-15T11:37:54Z</dcterms:created>
  <dcterms:modified xsi:type="dcterms:W3CDTF">2017-03-15T12:27:28Z</dcterms:modified>
</cp:coreProperties>
</file>