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326" r:id="rId2"/>
    <p:sldId id="327" r:id="rId3"/>
    <p:sldId id="329" r:id="rId4"/>
    <p:sldId id="320" r:id="rId5"/>
    <p:sldId id="328" r:id="rId6"/>
    <p:sldId id="321" r:id="rId7"/>
    <p:sldId id="322" r:id="rId8"/>
    <p:sldId id="331" r:id="rId9"/>
    <p:sldId id="33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9999"/>
    <a:srgbClr val="000000"/>
    <a:srgbClr val="FF66FF"/>
    <a:srgbClr val="FFCCFF"/>
    <a:srgbClr val="CC0066"/>
    <a:srgbClr val="FF6600"/>
    <a:srgbClr val="FFCCCC"/>
    <a:srgbClr val="CC00FF"/>
    <a:srgbClr val="CC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03" autoAdjust="0"/>
    <p:restoredTop sz="94682" autoAdjust="0"/>
  </p:normalViewPr>
  <p:slideViewPr>
    <p:cSldViewPr>
      <p:cViewPr>
        <p:scale>
          <a:sx n="50" d="100"/>
          <a:sy n="50" d="100"/>
        </p:scale>
        <p:origin x="-97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8B083-D0DB-4755-ADB5-C2F1902FC5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1FA7DD5-726F-4B3E-A00D-DCA06FCE6220}">
      <dgm:prSet phldrT="[Text]"/>
      <dgm:spPr>
        <a:solidFill>
          <a:schemeClr val="tx1"/>
        </a:solidFill>
      </dgm:spPr>
      <dgm:t>
        <a:bodyPr/>
        <a:lstStyle/>
        <a:p>
          <a:r>
            <a:rPr lang="id-ID" dirty="0" smtClean="0"/>
            <a:t>INTRODUCTORY PARAGRAPH 50-75WORDS</a:t>
          </a:r>
          <a:endParaRPr lang="id-ID" dirty="0"/>
        </a:p>
      </dgm:t>
    </dgm:pt>
    <dgm:pt modelId="{9C298A0F-F1F8-44D0-8B98-F374FAD0488B}" type="parTrans" cxnId="{34AD8342-B959-4C9D-BFFD-AA68E1DF3E33}">
      <dgm:prSet/>
      <dgm:spPr/>
      <dgm:t>
        <a:bodyPr/>
        <a:lstStyle/>
        <a:p>
          <a:endParaRPr lang="id-ID"/>
        </a:p>
      </dgm:t>
    </dgm:pt>
    <dgm:pt modelId="{925BFDEB-DB86-4020-96CC-345A11BC3870}" type="sibTrans" cxnId="{34AD8342-B959-4C9D-BFFD-AA68E1DF3E33}">
      <dgm:prSet/>
      <dgm:spPr/>
      <dgm:t>
        <a:bodyPr/>
        <a:lstStyle/>
        <a:p>
          <a:endParaRPr lang="id-ID"/>
        </a:p>
      </dgm:t>
    </dgm:pt>
    <dgm:pt modelId="{8FEBA7DC-D2A9-435B-B2ED-9B5BA59B0A7B}">
      <dgm:prSet phldrT="[Text]"/>
      <dgm:spPr/>
      <dgm:t>
        <a:bodyPr/>
        <a:lstStyle/>
        <a:p>
          <a:r>
            <a:rPr lang="id-ID" dirty="0" smtClean="0"/>
            <a:t>General Statement/Hook</a:t>
          </a:r>
          <a:endParaRPr lang="id-ID" dirty="0"/>
        </a:p>
      </dgm:t>
    </dgm:pt>
    <dgm:pt modelId="{CA7700C0-56A3-416B-B96D-E2579A758CC5}" type="parTrans" cxnId="{17E9A33B-1EAE-468F-BE72-F965B1EF0480}">
      <dgm:prSet/>
      <dgm:spPr/>
      <dgm:t>
        <a:bodyPr/>
        <a:lstStyle/>
        <a:p>
          <a:endParaRPr lang="id-ID"/>
        </a:p>
      </dgm:t>
    </dgm:pt>
    <dgm:pt modelId="{1C928EA9-6B27-463C-96F8-ABC1C4721521}" type="sibTrans" cxnId="{17E9A33B-1EAE-468F-BE72-F965B1EF0480}">
      <dgm:prSet/>
      <dgm:spPr/>
      <dgm:t>
        <a:bodyPr/>
        <a:lstStyle/>
        <a:p>
          <a:endParaRPr lang="id-ID"/>
        </a:p>
      </dgm:t>
    </dgm:pt>
    <dgm:pt modelId="{E3E39D3C-878C-49A6-BE03-8AE80F712A41}">
      <dgm:prSet phldrT="[Text]"/>
      <dgm:spPr/>
      <dgm:t>
        <a:bodyPr/>
        <a:lstStyle/>
        <a:p>
          <a:r>
            <a:rPr lang="id-ID" dirty="0" smtClean="0"/>
            <a:t>Thesis Statement</a:t>
          </a:r>
          <a:endParaRPr lang="id-ID" dirty="0"/>
        </a:p>
      </dgm:t>
    </dgm:pt>
    <dgm:pt modelId="{9EBED994-AABE-46FF-84D4-44288624F7AA}" type="parTrans" cxnId="{C727234B-5F19-4954-A63D-A77CBDC672E5}">
      <dgm:prSet/>
      <dgm:spPr/>
      <dgm:t>
        <a:bodyPr/>
        <a:lstStyle/>
        <a:p>
          <a:endParaRPr lang="id-ID"/>
        </a:p>
      </dgm:t>
    </dgm:pt>
    <dgm:pt modelId="{801FF81C-76FE-4F70-9FB3-7FC3F7347AA6}" type="sibTrans" cxnId="{C727234B-5F19-4954-A63D-A77CBDC672E5}">
      <dgm:prSet/>
      <dgm:spPr/>
      <dgm:t>
        <a:bodyPr/>
        <a:lstStyle/>
        <a:p>
          <a:endParaRPr lang="id-ID"/>
        </a:p>
      </dgm:t>
    </dgm:pt>
    <dgm:pt modelId="{2E24A693-13AD-4882-833F-9825051FB042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/>
            <a:t>Body Paragraph 150-200 words</a:t>
          </a:r>
          <a:endParaRPr lang="id-ID" dirty="0"/>
        </a:p>
      </dgm:t>
    </dgm:pt>
    <dgm:pt modelId="{4103DC9D-3652-4EBC-8093-F813086B0687}" type="parTrans" cxnId="{30B28D40-DEC6-48C2-BE82-2A4CF3D5BF67}">
      <dgm:prSet/>
      <dgm:spPr/>
      <dgm:t>
        <a:bodyPr/>
        <a:lstStyle/>
        <a:p>
          <a:endParaRPr lang="id-ID"/>
        </a:p>
      </dgm:t>
    </dgm:pt>
    <dgm:pt modelId="{4DC75888-30B6-4B91-BC40-C053C751DA1E}" type="sibTrans" cxnId="{30B28D40-DEC6-48C2-BE82-2A4CF3D5BF67}">
      <dgm:prSet/>
      <dgm:spPr/>
      <dgm:t>
        <a:bodyPr/>
        <a:lstStyle/>
        <a:p>
          <a:endParaRPr lang="id-ID"/>
        </a:p>
      </dgm:t>
    </dgm:pt>
    <dgm:pt modelId="{F23F06B5-82A2-4CB3-95CC-C1623CE5EB15}">
      <dgm:prSet phldrT="[Text]"/>
      <dgm:spPr/>
      <dgm:t>
        <a:bodyPr/>
        <a:lstStyle/>
        <a:p>
          <a:r>
            <a:rPr lang="id-ID" dirty="0" smtClean="0"/>
            <a:t>Topic Sentences</a:t>
          </a:r>
          <a:endParaRPr lang="id-ID" dirty="0"/>
        </a:p>
      </dgm:t>
    </dgm:pt>
    <dgm:pt modelId="{C789C8EB-2FC4-4B22-BEF8-8B0BB6CB407B}" type="parTrans" cxnId="{E474423E-740C-421A-B67D-3B12FF7FEC14}">
      <dgm:prSet/>
      <dgm:spPr/>
      <dgm:t>
        <a:bodyPr/>
        <a:lstStyle/>
        <a:p>
          <a:endParaRPr lang="id-ID"/>
        </a:p>
      </dgm:t>
    </dgm:pt>
    <dgm:pt modelId="{3C578BA7-D50E-4308-8C77-C378BAC3DA37}" type="sibTrans" cxnId="{E474423E-740C-421A-B67D-3B12FF7FEC14}">
      <dgm:prSet/>
      <dgm:spPr/>
      <dgm:t>
        <a:bodyPr/>
        <a:lstStyle/>
        <a:p>
          <a:endParaRPr lang="id-ID"/>
        </a:p>
      </dgm:t>
    </dgm:pt>
    <dgm:pt modelId="{503DE242-EDAC-496F-87D9-8D8D09936966}">
      <dgm:prSet phldrT="[Text]"/>
      <dgm:spPr>
        <a:solidFill>
          <a:srgbClr val="990099"/>
        </a:solidFill>
      </dgm:spPr>
      <dgm:t>
        <a:bodyPr/>
        <a:lstStyle/>
        <a:p>
          <a:r>
            <a:rPr lang="id-ID" dirty="0" smtClean="0"/>
            <a:t>Concluding Paragraph 100 words</a:t>
          </a:r>
          <a:endParaRPr lang="id-ID" dirty="0"/>
        </a:p>
      </dgm:t>
    </dgm:pt>
    <dgm:pt modelId="{2ED8A6EC-3163-48D6-8B94-A252B605E7CA}" type="parTrans" cxnId="{CB9C18F6-B80B-4478-B25C-4793B560342E}">
      <dgm:prSet/>
      <dgm:spPr/>
      <dgm:t>
        <a:bodyPr/>
        <a:lstStyle/>
        <a:p>
          <a:endParaRPr lang="id-ID"/>
        </a:p>
      </dgm:t>
    </dgm:pt>
    <dgm:pt modelId="{55A0B819-0F68-43CC-9A96-A7B9654A940D}" type="sibTrans" cxnId="{CB9C18F6-B80B-4478-B25C-4793B560342E}">
      <dgm:prSet/>
      <dgm:spPr/>
      <dgm:t>
        <a:bodyPr/>
        <a:lstStyle/>
        <a:p>
          <a:endParaRPr lang="id-ID"/>
        </a:p>
      </dgm:t>
    </dgm:pt>
    <dgm:pt modelId="{1508307E-D013-42D4-AE21-33A506A809DC}">
      <dgm:prSet phldrT="[Text]"/>
      <dgm:spPr/>
      <dgm:t>
        <a:bodyPr/>
        <a:lstStyle/>
        <a:p>
          <a:r>
            <a:rPr lang="id-ID" dirty="0" smtClean="0"/>
            <a:t>Concluding Sentences</a:t>
          </a:r>
          <a:endParaRPr lang="id-ID" dirty="0"/>
        </a:p>
      </dgm:t>
    </dgm:pt>
    <dgm:pt modelId="{B25FA302-04E4-48BA-845B-16CA3BDDC22A}" type="parTrans" cxnId="{43CBF09F-5CB9-4BDC-9106-B344ACC70B0D}">
      <dgm:prSet/>
      <dgm:spPr/>
      <dgm:t>
        <a:bodyPr/>
        <a:lstStyle/>
        <a:p>
          <a:endParaRPr lang="id-ID"/>
        </a:p>
      </dgm:t>
    </dgm:pt>
    <dgm:pt modelId="{7E64D742-6615-4610-8EAF-EDC698590505}" type="sibTrans" cxnId="{43CBF09F-5CB9-4BDC-9106-B344ACC70B0D}">
      <dgm:prSet/>
      <dgm:spPr/>
      <dgm:t>
        <a:bodyPr/>
        <a:lstStyle/>
        <a:p>
          <a:endParaRPr lang="id-ID"/>
        </a:p>
      </dgm:t>
    </dgm:pt>
    <dgm:pt modelId="{D3C0F869-BDC4-420D-92CC-A6E4E42E0737}">
      <dgm:prSet phldrT="[Text]"/>
      <dgm:spPr/>
      <dgm:t>
        <a:bodyPr/>
        <a:lstStyle/>
        <a:p>
          <a:r>
            <a:rPr lang="id-ID" dirty="0" smtClean="0"/>
            <a:t>Summary</a:t>
          </a:r>
          <a:endParaRPr lang="id-ID" dirty="0"/>
        </a:p>
      </dgm:t>
    </dgm:pt>
    <dgm:pt modelId="{C08D595C-1090-4D87-AF32-9B61168E91A7}" type="parTrans" cxnId="{29719B79-48B9-4624-982B-B15323CDA905}">
      <dgm:prSet/>
      <dgm:spPr/>
      <dgm:t>
        <a:bodyPr/>
        <a:lstStyle/>
        <a:p>
          <a:endParaRPr lang="id-ID"/>
        </a:p>
      </dgm:t>
    </dgm:pt>
    <dgm:pt modelId="{73C933CE-FAFD-4766-9770-B2278C0A0AEE}" type="sibTrans" cxnId="{29719B79-48B9-4624-982B-B15323CDA905}">
      <dgm:prSet/>
      <dgm:spPr/>
      <dgm:t>
        <a:bodyPr/>
        <a:lstStyle/>
        <a:p>
          <a:endParaRPr lang="id-ID"/>
        </a:p>
      </dgm:t>
    </dgm:pt>
    <dgm:pt modelId="{323FE310-0BF6-40C4-B20E-EF39859207F0}">
      <dgm:prSet phldrT="[Text]"/>
      <dgm:spPr/>
      <dgm:t>
        <a:bodyPr/>
        <a:lstStyle/>
        <a:p>
          <a:r>
            <a:rPr lang="id-ID" dirty="0" smtClean="0"/>
            <a:t>Supporting Sentences</a:t>
          </a:r>
          <a:endParaRPr lang="id-ID" dirty="0"/>
        </a:p>
      </dgm:t>
    </dgm:pt>
    <dgm:pt modelId="{AA03109F-C4B6-459E-8BC4-050404C55A1C}" type="parTrans" cxnId="{74E6FA43-3FF3-4C29-8E0C-7C7F6A59420E}">
      <dgm:prSet/>
      <dgm:spPr/>
    </dgm:pt>
    <dgm:pt modelId="{7C29A669-8FDB-4C41-A536-BB35A40C85AA}" type="sibTrans" cxnId="{74E6FA43-3FF3-4C29-8E0C-7C7F6A59420E}">
      <dgm:prSet/>
      <dgm:spPr/>
    </dgm:pt>
    <dgm:pt modelId="{F483C306-6166-43E3-ADCE-2FE6F7D058AB}">
      <dgm:prSet phldrT="[Text]"/>
      <dgm:spPr/>
      <dgm:t>
        <a:bodyPr/>
        <a:lstStyle/>
        <a:p>
          <a:r>
            <a:rPr lang="id-ID" dirty="0" smtClean="0"/>
            <a:t>Concluding Sentences</a:t>
          </a:r>
          <a:endParaRPr lang="id-ID" dirty="0"/>
        </a:p>
      </dgm:t>
    </dgm:pt>
    <dgm:pt modelId="{7499BF68-213F-4766-93EB-C44DBF0D4053}" type="parTrans" cxnId="{9208D58A-1035-4181-9CFA-CAAA9D215923}">
      <dgm:prSet/>
      <dgm:spPr/>
    </dgm:pt>
    <dgm:pt modelId="{91E990DC-3EE2-4FB6-9B35-2DD2CDD9254D}" type="sibTrans" cxnId="{9208D58A-1035-4181-9CFA-CAAA9D215923}">
      <dgm:prSet/>
      <dgm:spPr/>
    </dgm:pt>
    <dgm:pt modelId="{95B350C7-D820-4058-A0B2-A5E01E8B581A}" type="pres">
      <dgm:prSet presAssocID="{9488B083-D0DB-4755-ADB5-C2F1902FC5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8DD173-6EC3-4663-9C2E-375E23968B40}" type="pres">
      <dgm:prSet presAssocID="{E1FA7DD5-726F-4B3E-A00D-DCA06FCE6220}" presName="linNode" presStyleCnt="0"/>
      <dgm:spPr/>
    </dgm:pt>
    <dgm:pt modelId="{084163F7-B86C-47F2-A689-A10E93E65902}" type="pres">
      <dgm:prSet presAssocID="{E1FA7DD5-726F-4B3E-A00D-DCA06FCE622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E108C-66F1-42BE-9F3C-08E8C6803564}" type="pres">
      <dgm:prSet presAssocID="{E1FA7DD5-726F-4B3E-A00D-DCA06FCE622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8A309D-20A5-4A02-AE46-723FF9C2912D}" type="pres">
      <dgm:prSet presAssocID="{925BFDEB-DB86-4020-96CC-345A11BC3870}" presName="sp" presStyleCnt="0"/>
      <dgm:spPr/>
    </dgm:pt>
    <dgm:pt modelId="{2F153803-2B6C-401D-A265-82D6E49CBC29}" type="pres">
      <dgm:prSet presAssocID="{2E24A693-13AD-4882-833F-9825051FB042}" presName="linNode" presStyleCnt="0"/>
      <dgm:spPr/>
    </dgm:pt>
    <dgm:pt modelId="{DB100C2C-C1D4-4437-9BC2-651F8F51E95D}" type="pres">
      <dgm:prSet presAssocID="{2E24A693-13AD-4882-833F-9825051FB04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2BD3E-4E08-483F-BB4A-E12E40F23695}" type="pres">
      <dgm:prSet presAssocID="{2E24A693-13AD-4882-833F-9825051FB04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6D7C8A-F5CB-4A62-A53A-6BA1CBC17622}" type="pres">
      <dgm:prSet presAssocID="{4DC75888-30B6-4B91-BC40-C053C751DA1E}" presName="sp" presStyleCnt="0"/>
      <dgm:spPr/>
    </dgm:pt>
    <dgm:pt modelId="{1C387BEA-315E-47D2-9F04-4D541EBEACA6}" type="pres">
      <dgm:prSet presAssocID="{503DE242-EDAC-496F-87D9-8D8D09936966}" presName="linNode" presStyleCnt="0"/>
      <dgm:spPr/>
    </dgm:pt>
    <dgm:pt modelId="{73041D51-1B78-44BA-A8C4-07E5723364A6}" type="pres">
      <dgm:prSet presAssocID="{503DE242-EDAC-496F-87D9-8D8D0993696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61395-4A8B-4E77-9D0D-F73C4FE7079F}" type="pres">
      <dgm:prSet presAssocID="{503DE242-EDAC-496F-87D9-8D8D0993696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79CDDF-6CD7-471C-BF12-1A86982BF769}" type="presOf" srcId="{323FE310-0BF6-40C4-B20E-EF39859207F0}" destId="{84E2BD3E-4E08-483F-BB4A-E12E40F23695}" srcOrd="0" destOrd="1" presId="urn:microsoft.com/office/officeart/2005/8/layout/vList5"/>
    <dgm:cxn modelId="{ECFD28D3-CF5A-45AD-98B6-0A01D0D12C90}" type="presOf" srcId="{F483C306-6166-43E3-ADCE-2FE6F7D058AB}" destId="{84E2BD3E-4E08-483F-BB4A-E12E40F23695}" srcOrd="0" destOrd="2" presId="urn:microsoft.com/office/officeart/2005/8/layout/vList5"/>
    <dgm:cxn modelId="{C727234B-5F19-4954-A63D-A77CBDC672E5}" srcId="{E1FA7DD5-726F-4B3E-A00D-DCA06FCE6220}" destId="{E3E39D3C-878C-49A6-BE03-8AE80F712A41}" srcOrd="1" destOrd="0" parTransId="{9EBED994-AABE-46FF-84D4-44288624F7AA}" sibTransId="{801FF81C-76FE-4F70-9FB3-7FC3F7347AA6}"/>
    <dgm:cxn modelId="{452BA6C9-5926-4465-BB08-CFC909D3CD80}" type="presOf" srcId="{E3E39D3C-878C-49A6-BE03-8AE80F712A41}" destId="{59DE108C-66F1-42BE-9F3C-08E8C6803564}" srcOrd="0" destOrd="1" presId="urn:microsoft.com/office/officeart/2005/8/layout/vList5"/>
    <dgm:cxn modelId="{29DB0D52-035E-4B5B-9355-97DF08A8C89A}" type="presOf" srcId="{E1FA7DD5-726F-4B3E-A00D-DCA06FCE6220}" destId="{084163F7-B86C-47F2-A689-A10E93E65902}" srcOrd="0" destOrd="0" presId="urn:microsoft.com/office/officeart/2005/8/layout/vList5"/>
    <dgm:cxn modelId="{FFBA264E-9F93-4B1C-ADB7-ECB772F333B5}" type="presOf" srcId="{2E24A693-13AD-4882-833F-9825051FB042}" destId="{DB100C2C-C1D4-4437-9BC2-651F8F51E95D}" srcOrd="0" destOrd="0" presId="urn:microsoft.com/office/officeart/2005/8/layout/vList5"/>
    <dgm:cxn modelId="{29719B79-48B9-4624-982B-B15323CDA905}" srcId="{503DE242-EDAC-496F-87D9-8D8D09936966}" destId="{D3C0F869-BDC4-420D-92CC-A6E4E42E0737}" srcOrd="1" destOrd="0" parTransId="{C08D595C-1090-4D87-AF32-9B61168E91A7}" sibTransId="{73C933CE-FAFD-4766-9770-B2278C0A0AEE}"/>
    <dgm:cxn modelId="{17E9A33B-1EAE-468F-BE72-F965B1EF0480}" srcId="{E1FA7DD5-726F-4B3E-A00D-DCA06FCE6220}" destId="{8FEBA7DC-D2A9-435B-B2ED-9B5BA59B0A7B}" srcOrd="0" destOrd="0" parTransId="{CA7700C0-56A3-416B-B96D-E2579A758CC5}" sibTransId="{1C928EA9-6B27-463C-96F8-ABC1C4721521}"/>
    <dgm:cxn modelId="{E474423E-740C-421A-B67D-3B12FF7FEC14}" srcId="{2E24A693-13AD-4882-833F-9825051FB042}" destId="{F23F06B5-82A2-4CB3-95CC-C1623CE5EB15}" srcOrd="0" destOrd="0" parTransId="{C789C8EB-2FC4-4B22-BEF8-8B0BB6CB407B}" sibTransId="{3C578BA7-D50E-4308-8C77-C378BAC3DA37}"/>
    <dgm:cxn modelId="{CB9C18F6-B80B-4478-B25C-4793B560342E}" srcId="{9488B083-D0DB-4755-ADB5-C2F1902FC5AF}" destId="{503DE242-EDAC-496F-87D9-8D8D09936966}" srcOrd="2" destOrd="0" parTransId="{2ED8A6EC-3163-48D6-8B94-A252B605E7CA}" sibTransId="{55A0B819-0F68-43CC-9A96-A7B9654A940D}"/>
    <dgm:cxn modelId="{B1D3A32D-9857-4030-83AB-9F616FFC486B}" type="presOf" srcId="{D3C0F869-BDC4-420D-92CC-A6E4E42E0737}" destId="{A0361395-4A8B-4E77-9D0D-F73C4FE7079F}" srcOrd="0" destOrd="1" presId="urn:microsoft.com/office/officeart/2005/8/layout/vList5"/>
    <dgm:cxn modelId="{43CBF09F-5CB9-4BDC-9106-B344ACC70B0D}" srcId="{503DE242-EDAC-496F-87D9-8D8D09936966}" destId="{1508307E-D013-42D4-AE21-33A506A809DC}" srcOrd="0" destOrd="0" parTransId="{B25FA302-04E4-48BA-845B-16CA3BDDC22A}" sibTransId="{7E64D742-6615-4610-8EAF-EDC698590505}"/>
    <dgm:cxn modelId="{05073853-8F6F-48AE-9E94-527E64C69AF4}" type="presOf" srcId="{1508307E-D013-42D4-AE21-33A506A809DC}" destId="{A0361395-4A8B-4E77-9D0D-F73C4FE7079F}" srcOrd="0" destOrd="0" presId="urn:microsoft.com/office/officeart/2005/8/layout/vList5"/>
    <dgm:cxn modelId="{8BBC60E4-394E-4DD5-953D-4FC2EB8856E6}" type="presOf" srcId="{503DE242-EDAC-496F-87D9-8D8D09936966}" destId="{73041D51-1B78-44BA-A8C4-07E5723364A6}" srcOrd="0" destOrd="0" presId="urn:microsoft.com/office/officeart/2005/8/layout/vList5"/>
    <dgm:cxn modelId="{9208D58A-1035-4181-9CFA-CAAA9D215923}" srcId="{2E24A693-13AD-4882-833F-9825051FB042}" destId="{F483C306-6166-43E3-ADCE-2FE6F7D058AB}" srcOrd="2" destOrd="0" parTransId="{7499BF68-213F-4766-93EB-C44DBF0D4053}" sibTransId="{91E990DC-3EE2-4FB6-9B35-2DD2CDD9254D}"/>
    <dgm:cxn modelId="{8864B1E8-4DD1-4D35-A848-D4A1619D504F}" type="presOf" srcId="{F23F06B5-82A2-4CB3-95CC-C1623CE5EB15}" destId="{84E2BD3E-4E08-483F-BB4A-E12E40F23695}" srcOrd="0" destOrd="0" presId="urn:microsoft.com/office/officeart/2005/8/layout/vList5"/>
    <dgm:cxn modelId="{34AD8342-B959-4C9D-BFFD-AA68E1DF3E33}" srcId="{9488B083-D0DB-4755-ADB5-C2F1902FC5AF}" destId="{E1FA7DD5-726F-4B3E-A00D-DCA06FCE6220}" srcOrd="0" destOrd="0" parTransId="{9C298A0F-F1F8-44D0-8B98-F374FAD0488B}" sibTransId="{925BFDEB-DB86-4020-96CC-345A11BC3870}"/>
    <dgm:cxn modelId="{30B28D40-DEC6-48C2-BE82-2A4CF3D5BF67}" srcId="{9488B083-D0DB-4755-ADB5-C2F1902FC5AF}" destId="{2E24A693-13AD-4882-833F-9825051FB042}" srcOrd="1" destOrd="0" parTransId="{4103DC9D-3652-4EBC-8093-F813086B0687}" sibTransId="{4DC75888-30B6-4B91-BC40-C053C751DA1E}"/>
    <dgm:cxn modelId="{74E6FA43-3FF3-4C29-8E0C-7C7F6A59420E}" srcId="{2E24A693-13AD-4882-833F-9825051FB042}" destId="{323FE310-0BF6-40C4-B20E-EF39859207F0}" srcOrd="1" destOrd="0" parTransId="{AA03109F-C4B6-459E-8BC4-050404C55A1C}" sibTransId="{7C29A669-8FDB-4C41-A536-BB35A40C85AA}"/>
    <dgm:cxn modelId="{1674EA35-5214-4D31-9FCC-B5E71F0CE089}" type="presOf" srcId="{8FEBA7DC-D2A9-435B-B2ED-9B5BA59B0A7B}" destId="{59DE108C-66F1-42BE-9F3C-08E8C6803564}" srcOrd="0" destOrd="0" presId="urn:microsoft.com/office/officeart/2005/8/layout/vList5"/>
    <dgm:cxn modelId="{3CED6CA9-939C-486D-9599-FF358571DE29}" type="presOf" srcId="{9488B083-D0DB-4755-ADB5-C2F1902FC5AF}" destId="{95B350C7-D820-4058-A0B2-A5E01E8B581A}" srcOrd="0" destOrd="0" presId="urn:microsoft.com/office/officeart/2005/8/layout/vList5"/>
    <dgm:cxn modelId="{044E3157-C189-4DFE-BD4F-3638613BD178}" type="presParOf" srcId="{95B350C7-D820-4058-A0B2-A5E01E8B581A}" destId="{188DD173-6EC3-4663-9C2E-375E23968B40}" srcOrd="0" destOrd="0" presId="urn:microsoft.com/office/officeart/2005/8/layout/vList5"/>
    <dgm:cxn modelId="{AD1FC48D-A496-472C-A342-BEB6CCDF2122}" type="presParOf" srcId="{188DD173-6EC3-4663-9C2E-375E23968B40}" destId="{084163F7-B86C-47F2-A689-A10E93E65902}" srcOrd="0" destOrd="0" presId="urn:microsoft.com/office/officeart/2005/8/layout/vList5"/>
    <dgm:cxn modelId="{54799F1B-D7F3-4971-ACA6-3EFB11C251CD}" type="presParOf" srcId="{188DD173-6EC3-4663-9C2E-375E23968B40}" destId="{59DE108C-66F1-42BE-9F3C-08E8C6803564}" srcOrd="1" destOrd="0" presId="urn:microsoft.com/office/officeart/2005/8/layout/vList5"/>
    <dgm:cxn modelId="{055AB5F8-8DC4-48C8-8450-DFD3B8B97982}" type="presParOf" srcId="{95B350C7-D820-4058-A0B2-A5E01E8B581A}" destId="{188A309D-20A5-4A02-AE46-723FF9C2912D}" srcOrd="1" destOrd="0" presId="urn:microsoft.com/office/officeart/2005/8/layout/vList5"/>
    <dgm:cxn modelId="{CE6C9C26-F02B-4E34-8C64-F9FD81BB0AC1}" type="presParOf" srcId="{95B350C7-D820-4058-A0B2-A5E01E8B581A}" destId="{2F153803-2B6C-401D-A265-82D6E49CBC29}" srcOrd="2" destOrd="0" presId="urn:microsoft.com/office/officeart/2005/8/layout/vList5"/>
    <dgm:cxn modelId="{EDF6020C-055E-4198-8E33-B3E24A75C4D3}" type="presParOf" srcId="{2F153803-2B6C-401D-A265-82D6E49CBC29}" destId="{DB100C2C-C1D4-4437-9BC2-651F8F51E95D}" srcOrd="0" destOrd="0" presId="urn:microsoft.com/office/officeart/2005/8/layout/vList5"/>
    <dgm:cxn modelId="{09F9D5AC-3ABD-4866-9DB3-D0684DC99C43}" type="presParOf" srcId="{2F153803-2B6C-401D-A265-82D6E49CBC29}" destId="{84E2BD3E-4E08-483F-BB4A-E12E40F23695}" srcOrd="1" destOrd="0" presId="urn:microsoft.com/office/officeart/2005/8/layout/vList5"/>
    <dgm:cxn modelId="{BE425566-D819-40CD-B559-20C5EB86C334}" type="presParOf" srcId="{95B350C7-D820-4058-A0B2-A5E01E8B581A}" destId="{666D7C8A-F5CB-4A62-A53A-6BA1CBC17622}" srcOrd="3" destOrd="0" presId="urn:microsoft.com/office/officeart/2005/8/layout/vList5"/>
    <dgm:cxn modelId="{927410B8-7AA3-45D3-B5BD-8869B7DE8063}" type="presParOf" srcId="{95B350C7-D820-4058-A0B2-A5E01E8B581A}" destId="{1C387BEA-315E-47D2-9F04-4D541EBEACA6}" srcOrd="4" destOrd="0" presId="urn:microsoft.com/office/officeart/2005/8/layout/vList5"/>
    <dgm:cxn modelId="{67EB1BB5-266D-463A-9C5F-44718A30B687}" type="presParOf" srcId="{1C387BEA-315E-47D2-9F04-4D541EBEACA6}" destId="{73041D51-1B78-44BA-A8C4-07E5723364A6}" srcOrd="0" destOrd="0" presId="urn:microsoft.com/office/officeart/2005/8/layout/vList5"/>
    <dgm:cxn modelId="{C216259F-8D4C-4249-9A10-67DC5C3408C8}" type="presParOf" srcId="{1C387BEA-315E-47D2-9F04-4D541EBEACA6}" destId="{A0361395-4A8B-4E77-9D0D-F73C4FE7079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32932-4CE2-4AF9-A636-7BFF8569334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DC6B3-B30A-4363-9DFF-79F277CF2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AAB621-6687-4B25-9C21-4328A7769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ash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844675"/>
            <a:ext cx="8101012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7550" y="8366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56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E77D-3933-44A6-9FC2-069490371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5246-7609-45AE-861C-10B71468F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9E34B-65BE-4921-B413-EE6ABF4FA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71E3D-A1F4-4716-A2B6-7C46561DB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9F7D-5DA3-4664-97B4-D243D1C0D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7C2C-A04D-496E-B6F5-4450A5B3E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007E-D0E9-4DE7-BBB0-A273D41B1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EF2C-6999-40DE-A106-237A155F7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8435-CA96-437A-BD65-6BDA5CAF9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AC1B-B048-45B2-B9C0-E9690C8A0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2F01F-8875-49B8-9206-036A0FD6A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72F21-7F5A-4C7D-9E33-F046389D6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E749-9382-4563-BDA4-E49BCD5A5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FD87D-E304-477B-B037-7C3E7FEC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FF689-DF47-461C-9064-4D859BE0B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daypetal1"/>
          <p:cNvPicPr>
            <a:picLocks noChangeAspect="1" noChangeArrowheads="1"/>
          </p:cNvPicPr>
          <p:nvPr userDrawn="1"/>
        </p:nvPicPr>
        <p:blipFill>
          <a:blip r:embed="rId17"/>
          <a:srcRect b="10786"/>
          <a:stretch>
            <a:fillRect/>
          </a:stretch>
        </p:blipFill>
        <p:spPr bwMode="auto">
          <a:xfrm>
            <a:off x="1943100" y="2879725"/>
            <a:ext cx="72009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60A761-6B2D-49EC-A21A-A0D49C63D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2071702"/>
          </a:xfrm>
        </p:spPr>
        <p:txBody>
          <a:bodyPr/>
          <a:lstStyle/>
          <a:p>
            <a:r>
              <a:rPr lang="id-ID" dirty="0" smtClean="0"/>
              <a:t>WRITING III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sz="2400" dirty="0" smtClean="0"/>
              <a:t>2 CREDITS</a:t>
            </a:r>
            <a:br>
              <a:rPr lang="id-ID" sz="2400" dirty="0" smtClean="0"/>
            </a:br>
            <a:r>
              <a:rPr lang="id-ID" sz="2400" dirty="0" smtClean="0"/>
              <a:t>SEMESTER IV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214686"/>
            <a:ext cx="7500990" cy="2643206"/>
          </a:xfrm>
        </p:spPr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DEDI TURMUDI, M.A TESOL</a:t>
            </a:r>
          </a:p>
          <a:p>
            <a:r>
              <a:rPr lang="id-ID" dirty="0" smtClean="0"/>
              <a:t>DEDY SUBANDOWO, M.A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This course trains students to express themselves by means of </a:t>
            </a:r>
            <a:r>
              <a:rPr lang="en-US" sz="2800" i="1" dirty="0" smtClean="0"/>
              <a:t>three types of unified and coherent paragraphs,</a:t>
            </a:r>
            <a:r>
              <a:rPr lang="id-ID" sz="2800" i="1" dirty="0" smtClean="0"/>
              <a:t> </a:t>
            </a:r>
            <a:r>
              <a:rPr lang="en-US" sz="2800" i="1" dirty="0" smtClean="0"/>
              <a:t>descriptive, narrative, and expository paragraphs.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They learn the principles of paragraph writing through</a:t>
            </a:r>
            <a:r>
              <a:rPr lang="id-ID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modeling, inquiry, and discovery and practice writing paragraphs as class and home assignments. The students’</a:t>
            </a:r>
            <a:r>
              <a:rPr lang="id-ID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achievement is assessed by means of their class attendance, activity, portfolio, mid-semester test, and semester</a:t>
            </a:r>
            <a:r>
              <a:rPr lang="id-ID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exams.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just"/>
            <a:r>
              <a:rPr lang="en-US" dirty="0" smtClean="0"/>
              <a:t>Students can distinguish and write</a:t>
            </a:r>
            <a:r>
              <a:rPr lang="id-ID" dirty="0" smtClean="0"/>
              <a:t> </a:t>
            </a:r>
            <a:r>
              <a:rPr lang="en-US" dirty="0" smtClean="0"/>
              <a:t>narrative, descriptive, and expository paragraphs with adequate unity,</a:t>
            </a:r>
            <a:r>
              <a:rPr lang="id-ID" dirty="0" smtClean="0"/>
              <a:t> </a:t>
            </a:r>
            <a:r>
              <a:rPr lang="en-US" dirty="0" smtClean="0"/>
              <a:t>coherence, and cohesion.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COURSE 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42986"/>
            <a:ext cx="8229600" cy="5257848"/>
          </a:xfrm>
        </p:spPr>
        <p:txBody>
          <a:bodyPr/>
          <a:lstStyle/>
          <a:p>
            <a:pPr algn="ctr">
              <a:buNone/>
            </a:pPr>
            <a:r>
              <a:rPr lang="id-ID" sz="2400" dirty="0" smtClean="0"/>
              <a:t>WRITING 3 (3 TYPES)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rgbClr val="002060"/>
                </a:solidFill>
              </a:rPr>
              <a:t>Modeling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(Characteristics of paragraph types: narration, description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and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exposition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Identifying paragraph types)</a:t>
            </a:r>
            <a:r>
              <a:rPr lang="id-ID" sz="2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rgbClr val="002060"/>
                </a:solidFill>
              </a:rPr>
              <a:t>Writing a descriptive paragraph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Identifying paragraphs with adequate and inadequate unity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&amp; coherence: (peer conference)</a:t>
            </a:r>
            <a:r>
              <a:rPr lang="id-ID" sz="2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rgbClr val="002060"/>
                </a:solidFill>
              </a:rPr>
              <a:t>Writing a descriptive paragraph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Identifying paragraphs with adequate and inadequate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cohesion</a:t>
            </a:r>
            <a:r>
              <a:rPr lang="id-ID" sz="2400" dirty="0" smtClean="0">
                <a:solidFill>
                  <a:srgbClr val="002060"/>
                </a:solidFill>
              </a:rPr>
              <a:t>.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rgbClr val="002060"/>
                </a:solidFill>
              </a:rPr>
              <a:t>Writing a descriptive paragraph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Identifying coherence, unity, and cohesion</a:t>
            </a:r>
            <a:r>
              <a:rPr lang="id-ID" sz="2400" dirty="0" smtClean="0">
                <a:solidFill>
                  <a:srgbClr val="002060"/>
                </a:solidFill>
              </a:rPr>
              <a:t>.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smtClean="0">
                <a:solidFill>
                  <a:srgbClr val="002060"/>
                </a:solidFill>
              </a:rPr>
              <a:t>Identifying paragraphs with and without topic sentences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Writing a narrative paragraph without a topic sentence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Revising students’ work</a:t>
            </a:r>
          </a:p>
          <a:p>
            <a:pPr marL="457200" indent="-457200" algn="just">
              <a:buFont typeface="+mj-lt"/>
              <a:buAutoNum type="arabicParenR"/>
            </a:pPr>
            <a:endParaRPr lang="en-US" sz="2400" dirty="0" smtClean="0"/>
          </a:p>
          <a:p>
            <a:pPr marL="457200" indent="-457200" algn="just">
              <a:buFont typeface="+mj-lt"/>
              <a:buAutoNum type="arabicParenR"/>
            </a:pPr>
            <a:endParaRPr lang="en-US" sz="2400" dirty="0" smtClean="0"/>
          </a:p>
          <a:p>
            <a:pPr algn="just"/>
            <a:endParaRPr lang="en-US" sz="2400" dirty="0" smtClean="0"/>
          </a:p>
          <a:p>
            <a:pPr>
              <a:buNone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458230" cy="5500726"/>
          </a:xfrm>
        </p:spPr>
        <p:txBody>
          <a:bodyPr/>
          <a:lstStyle/>
          <a:p>
            <a:pPr marL="514350" indent="-514350" algn="just">
              <a:buFont typeface="+mj-lt"/>
              <a:buAutoNum type="arabicParenR" startAt="6"/>
            </a:pPr>
            <a:r>
              <a:rPr lang="en-US" sz="2800" dirty="0" smtClean="0">
                <a:solidFill>
                  <a:srgbClr val="002060"/>
                </a:solidFill>
              </a:rPr>
              <a:t>Writing a guided narrative paragraph using a topic sentence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given</a:t>
            </a:r>
            <a:r>
              <a:rPr lang="id-ID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smtClean="0">
                <a:solidFill>
                  <a:srgbClr val="002060"/>
                </a:solidFill>
              </a:rPr>
              <a:t>Revising students’ work</a:t>
            </a:r>
            <a:r>
              <a:rPr lang="id-ID" sz="28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arenR" startAt="6"/>
            </a:pPr>
            <a:r>
              <a:rPr lang="en-US" sz="2800" dirty="0" smtClean="0">
                <a:solidFill>
                  <a:srgbClr val="002060"/>
                </a:solidFill>
              </a:rPr>
              <a:t>Writing a guided descriptive paragraph using a topic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sentence provided</a:t>
            </a:r>
            <a:r>
              <a:rPr lang="id-ID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smtClean="0">
                <a:solidFill>
                  <a:srgbClr val="002060"/>
                </a:solidFill>
              </a:rPr>
              <a:t>Revising students’ work</a:t>
            </a:r>
            <a:r>
              <a:rPr lang="id-ID" sz="28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arenR" startAt="6"/>
            </a:pPr>
            <a:r>
              <a:rPr lang="en-US" sz="2800" dirty="0" smtClean="0">
                <a:solidFill>
                  <a:srgbClr val="002060"/>
                </a:solidFill>
              </a:rPr>
              <a:t>Writing a descriptive paragraph using a topic sentence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provided</a:t>
            </a:r>
            <a:r>
              <a:rPr lang="id-ID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smtClean="0">
                <a:solidFill>
                  <a:srgbClr val="002060"/>
                </a:solidFill>
              </a:rPr>
              <a:t>Revising students’ work</a:t>
            </a:r>
            <a:r>
              <a:rPr lang="id-ID" sz="28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arenR" startAt="6"/>
            </a:pPr>
            <a:r>
              <a:rPr lang="en-US" sz="2800" dirty="0" smtClean="0">
                <a:solidFill>
                  <a:srgbClr val="002060"/>
                </a:solidFill>
              </a:rPr>
              <a:t>Writing an expository paragraph using a topic sentence</a:t>
            </a:r>
            <a:r>
              <a:rPr lang="id-ID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smtClean="0">
                <a:solidFill>
                  <a:srgbClr val="002060"/>
                </a:solidFill>
              </a:rPr>
              <a:t>given</a:t>
            </a:r>
            <a:r>
              <a:rPr lang="id-ID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smtClean="0">
                <a:solidFill>
                  <a:srgbClr val="002060"/>
                </a:solidFill>
              </a:rPr>
              <a:t>Revising students’ work</a:t>
            </a:r>
            <a:r>
              <a:rPr lang="id-ID" sz="28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arenR" startAt="6"/>
            </a:pPr>
            <a:r>
              <a:rPr lang="en-US" sz="2800" dirty="0" smtClean="0">
                <a:solidFill>
                  <a:srgbClr val="002060"/>
                </a:solidFill>
              </a:rPr>
              <a:t>Writing an expository paragraph using a topic sentence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given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Revising students’ work</a:t>
            </a:r>
            <a:r>
              <a:rPr lang="id-ID" sz="2800" dirty="0" smtClean="0">
                <a:solidFill>
                  <a:srgbClr val="002060"/>
                </a:solidFill>
              </a:rPr>
              <a:t>.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COMPOSITION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686700" cy="1428760"/>
          </a:xfrm>
        </p:spPr>
        <p:txBody>
          <a:bodyPr/>
          <a:lstStyle/>
          <a:p>
            <a:r>
              <a:rPr lang="id-ID" sz="3600" dirty="0" smtClean="0"/>
              <a:t>TEACHING AND LEARNING PROCESS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endParaRPr lang="id-ID" sz="2400" i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id-ID" dirty="0" smtClean="0"/>
              <a:t>COURSE OUTLINE</a:t>
            </a:r>
          </a:p>
          <a:p>
            <a:pPr marL="514350" indent="-514350">
              <a:buAutoNum type="arabicPeriod"/>
            </a:pPr>
            <a:r>
              <a:rPr lang="id-ID" dirty="0" smtClean="0"/>
              <a:t>GROUP PRESENTATION</a:t>
            </a:r>
          </a:p>
          <a:p>
            <a:pPr marL="514350" indent="-514350">
              <a:buAutoNum type="arabicPeriod"/>
            </a:pPr>
            <a:r>
              <a:rPr lang="id-ID" dirty="0" smtClean="0"/>
              <a:t>INDIVIDUAL PRESENTATION</a:t>
            </a:r>
          </a:p>
          <a:p>
            <a:pPr marL="514350" indent="-514350">
              <a:buAutoNum type="arabicPeriod"/>
            </a:pPr>
            <a:r>
              <a:rPr lang="id-ID" dirty="0" smtClean="0"/>
              <a:t>MID (OPTIONAL)</a:t>
            </a:r>
          </a:p>
          <a:p>
            <a:pPr marL="514350" indent="-514350">
              <a:buAutoNum type="arabicPeriod"/>
            </a:pPr>
            <a:r>
              <a:rPr lang="id-ID" dirty="0" smtClean="0"/>
              <a:t>FINAL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ONLINE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This study is designed to give new space for the students to explore more about their ideas in writing paragraphs. </a:t>
            </a:r>
          </a:p>
          <a:p>
            <a:r>
              <a:rPr lang="id-ID" dirty="0" smtClean="0"/>
              <a:t>The student must create a blog where the works can be written and seen online and analysed by </a:t>
            </a:r>
            <a:r>
              <a:rPr lang="en-US" dirty="0" smtClean="0"/>
              <a:t>peer </a:t>
            </a:r>
            <a:r>
              <a:rPr lang="en-US" dirty="0" smtClean="0"/>
              <a:t>conference</a:t>
            </a:r>
            <a:r>
              <a:rPr lang="id-ID" dirty="0" smtClean="0"/>
              <a:t>. </a:t>
            </a:r>
          </a:p>
          <a:p>
            <a:r>
              <a:rPr lang="id-ID" dirty="0" smtClean="0"/>
              <a:t>The course sometimes will not do in the class.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Arnaudet</a:t>
            </a:r>
            <a:r>
              <a:rPr lang="en-US" sz="2800" dirty="0" smtClean="0"/>
              <a:t>, Martin L. and </a:t>
            </a:r>
            <a:r>
              <a:rPr lang="en-US" sz="2800" dirty="0" err="1" smtClean="0"/>
              <a:t>Barret</a:t>
            </a:r>
            <a:r>
              <a:rPr lang="en-US" sz="2800" dirty="0" smtClean="0"/>
              <a:t>, Mary Ellen. 1990. </a:t>
            </a:r>
            <a:r>
              <a:rPr lang="en-US" sz="2800" i="1" dirty="0" smtClean="0"/>
              <a:t>Paragraph Development</a:t>
            </a:r>
            <a:r>
              <a:rPr lang="en-US" sz="2800" dirty="0" smtClean="0"/>
              <a:t>. Englewood Cliff, New Jersey: Prentice-</a:t>
            </a:r>
            <a:r>
              <a:rPr lang="id-ID" sz="2800" dirty="0" smtClean="0"/>
              <a:t> </a:t>
            </a:r>
            <a:r>
              <a:rPr lang="en-US" sz="2800" dirty="0" smtClean="0"/>
              <a:t>Hall, Inc.</a:t>
            </a:r>
          </a:p>
          <a:p>
            <a:pPr algn="just"/>
            <a:r>
              <a:rPr lang="en-US" sz="2800" dirty="0" err="1" smtClean="0"/>
              <a:t>Jupp</a:t>
            </a:r>
            <a:r>
              <a:rPr lang="en-US" sz="2800" dirty="0" smtClean="0"/>
              <a:t>, TC and Milne, John. ____. </a:t>
            </a:r>
            <a:r>
              <a:rPr lang="en-US" sz="2800" i="1" dirty="0" smtClean="0"/>
              <a:t>Guided Paragraph Writing</a:t>
            </a:r>
            <a:r>
              <a:rPr lang="en-US" sz="2800" dirty="0" smtClean="0"/>
              <a:t>. London: Heinemann Educational Books.</a:t>
            </a:r>
          </a:p>
          <a:p>
            <a:pPr algn="just"/>
            <a:r>
              <a:rPr lang="en-US" sz="2800" dirty="0" smtClean="0"/>
              <a:t>Blanchard, Karen and Root, Christine. 2003. </a:t>
            </a:r>
            <a:r>
              <a:rPr lang="en-US" sz="2800" i="1" dirty="0" smtClean="0"/>
              <a:t>Ready to Write</a:t>
            </a:r>
            <a:r>
              <a:rPr lang="en-US" sz="2800" dirty="0" smtClean="0"/>
              <a:t>. New York: Longman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4">
      <a:dk1>
        <a:srgbClr val="CC0066"/>
      </a:dk1>
      <a:lt1>
        <a:srgbClr val="FFFFFF"/>
      </a:lt1>
      <a:dk2>
        <a:srgbClr val="CC00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AE0056"/>
      </a:accent4>
      <a:accent5>
        <a:srgbClr val="DAEDEF"/>
      </a:accent5>
      <a:accent6>
        <a:srgbClr val="2D2D8A"/>
      </a:accent6>
      <a:hlink>
        <a:srgbClr val="007D7A"/>
      </a:hlink>
      <a:folHlink>
        <a:srgbClr val="0099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CC0066"/>
        </a:dk1>
        <a:lt1>
          <a:srgbClr val="FFFFFF"/>
        </a:lt1>
        <a:dk2>
          <a:srgbClr val="CC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AE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CC0066"/>
        </a:dk1>
        <a:lt1>
          <a:srgbClr val="FFFFFF"/>
        </a:lt1>
        <a:dk2>
          <a:srgbClr val="CC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AE0056"/>
        </a:accent4>
        <a:accent5>
          <a:srgbClr val="DAEDEF"/>
        </a:accent5>
        <a:accent6>
          <a:srgbClr val="2D2D8A"/>
        </a:accent6>
        <a:hlink>
          <a:srgbClr val="007D7A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438</Words>
  <Application>Microsoft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WRITING III  2 CREDITS SEMESTER IV</vt:lpstr>
      <vt:lpstr>COURSE DESCRIPTION</vt:lpstr>
      <vt:lpstr>Objectives</vt:lpstr>
      <vt:lpstr>COURSE OUTLINE</vt:lpstr>
      <vt:lpstr>Slide 5</vt:lpstr>
      <vt:lpstr>COMPOSITION</vt:lpstr>
      <vt:lpstr>TEACHING AND LEARNING PROCESS</vt:lpstr>
      <vt:lpstr>ONLINE COURSE</vt:lpstr>
      <vt:lpstr>References </vt:lpstr>
    </vt:vector>
  </TitlesOfParts>
  <Company>Clearly Presented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 Petals</dc:title>
  <dc:creator>Presentation Helper</dc:creator>
  <cp:lastModifiedBy>Windows XP</cp:lastModifiedBy>
  <cp:revision>145</cp:revision>
  <dcterms:created xsi:type="dcterms:W3CDTF">2005-06-21T11:29:18Z</dcterms:created>
  <dcterms:modified xsi:type="dcterms:W3CDTF">2014-03-10T17:24:59Z</dcterms:modified>
</cp:coreProperties>
</file>