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261" r:id="rId3"/>
    <p:sldId id="289" r:id="rId4"/>
    <p:sldId id="290" r:id="rId5"/>
    <p:sldId id="292" r:id="rId6"/>
    <p:sldId id="293" r:id="rId7"/>
    <p:sldId id="295" r:id="rId8"/>
    <p:sldId id="297" r:id="rId9"/>
    <p:sldId id="298" r:id="rId10"/>
    <p:sldId id="300" r:id="rId11"/>
    <p:sldId id="301" r:id="rId12"/>
    <p:sldId id="299" r:id="rId13"/>
    <p:sldId id="302" r:id="rId14"/>
    <p:sldId id="303" r:id="rId15"/>
    <p:sldId id="304" r:id="rId16"/>
    <p:sldId id="305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0344" autoAdjust="0"/>
  </p:normalViewPr>
  <p:slideViewPr>
    <p:cSldViewPr>
      <p:cViewPr varScale="1">
        <p:scale>
          <a:sx n="61" d="100"/>
          <a:sy n="61" d="100"/>
        </p:scale>
        <p:origin x="-2344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A33F8-F21D-B443-B29A-A9692A0D6CA2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9E6252-CC98-7E49-955B-0B6C6E742650}">
      <dgm:prSet phldrT="[Text]" custT="1"/>
      <dgm:spPr/>
      <dgm:t>
        <a:bodyPr/>
        <a:lstStyle/>
        <a:p>
          <a:r>
            <a:rPr lang="en-US" sz="1700" b="1" dirty="0" smtClean="0"/>
            <a:t>Rhetorical strategies:  </a:t>
          </a:r>
          <a:endParaRPr lang="en-US" sz="1700" b="1" dirty="0"/>
        </a:p>
      </dgm:t>
    </dgm:pt>
    <dgm:pt modelId="{606C9532-CDEC-D042-A0B8-8A32761532B1}" type="parTrans" cxnId="{071EEF3E-69FF-C74F-8462-E3F9FE198F13}">
      <dgm:prSet/>
      <dgm:spPr/>
      <dgm:t>
        <a:bodyPr/>
        <a:lstStyle/>
        <a:p>
          <a:endParaRPr lang="en-US"/>
        </a:p>
      </dgm:t>
    </dgm:pt>
    <dgm:pt modelId="{B91C4241-1EFB-2340-92B3-934AF80DB6B3}" type="sibTrans" cxnId="{071EEF3E-69FF-C74F-8462-E3F9FE198F13}">
      <dgm:prSet/>
      <dgm:spPr/>
      <dgm:t>
        <a:bodyPr/>
        <a:lstStyle/>
        <a:p>
          <a:endParaRPr lang="en-US"/>
        </a:p>
      </dgm:t>
    </dgm:pt>
    <dgm:pt modelId="{E275A883-0EA3-844E-ACAB-72E8DBF2E7AD}">
      <dgm:prSet phldrT="[Text]" custT="1"/>
      <dgm:spPr/>
      <dgm:t>
        <a:bodyPr/>
        <a:lstStyle/>
        <a:p>
          <a:r>
            <a:rPr lang="en-US" sz="1700" dirty="0" smtClean="0"/>
            <a:t>Organization</a:t>
          </a:r>
          <a:endParaRPr lang="en-US" sz="1700" dirty="0"/>
        </a:p>
      </dgm:t>
    </dgm:pt>
    <dgm:pt modelId="{B86813A3-C598-9747-ABF0-F3264E0E034B}" type="parTrans" cxnId="{73AB0983-CF72-FA40-A19B-AC83AA17738F}">
      <dgm:prSet/>
      <dgm:spPr/>
      <dgm:t>
        <a:bodyPr/>
        <a:lstStyle/>
        <a:p>
          <a:endParaRPr lang="en-US"/>
        </a:p>
      </dgm:t>
    </dgm:pt>
    <dgm:pt modelId="{B39EA425-53BF-9043-8524-6E7DF81798A1}" type="sibTrans" cxnId="{73AB0983-CF72-FA40-A19B-AC83AA17738F}">
      <dgm:prSet/>
      <dgm:spPr/>
      <dgm:t>
        <a:bodyPr/>
        <a:lstStyle/>
        <a:p>
          <a:endParaRPr lang="en-US"/>
        </a:p>
      </dgm:t>
    </dgm:pt>
    <dgm:pt modelId="{38F7F35A-8E6F-8841-A371-BA5BC5569789}">
      <dgm:prSet phldrT="[Text]" custT="1"/>
      <dgm:spPr/>
      <dgm:t>
        <a:bodyPr/>
        <a:lstStyle/>
        <a:p>
          <a:r>
            <a:rPr lang="en-US" sz="1700" b="1" dirty="0" smtClean="0"/>
            <a:t>Meta-cognitive strategies:</a:t>
          </a:r>
          <a:endParaRPr lang="en-US" sz="1700" b="1" dirty="0"/>
        </a:p>
      </dgm:t>
    </dgm:pt>
    <dgm:pt modelId="{5B66B5E5-DB3E-934D-8ADC-B11453E48894}" type="parTrans" cxnId="{2B37B499-5BD9-764B-8044-7F84ED518366}">
      <dgm:prSet/>
      <dgm:spPr/>
      <dgm:t>
        <a:bodyPr/>
        <a:lstStyle/>
        <a:p>
          <a:endParaRPr lang="en-US"/>
        </a:p>
      </dgm:t>
    </dgm:pt>
    <dgm:pt modelId="{1727EED9-E14E-294E-9E4E-79581AA31A49}" type="sibTrans" cxnId="{2B37B499-5BD9-764B-8044-7F84ED518366}">
      <dgm:prSet/>
      <dgm:spPr/>
      <dgm:t>
        <a:bodyPr/>
        <a:lstStyle/>
        <a:p>
          <a:endParaRPr lang="en-US"/>
        </a:p>
      </dgm:t>
    </dgm:pt>
    <dgm:pt modelId="{2221304C-AB52-FD44-A99E-E40F7131E34B}">
      <dgm:prSet phldrT="[Text]" custT="1"/>
      <dgm:spPr/>
      <dgm:t>
        <a:bodyPr/>
        <a:lstStyle/>
        <a:p>
          <a:r>
            <a:rPr lang="en-US" sz="1700" dirty="0" smtClean="0"/>
            <a:t>Use of L1</a:t>
          </a:r>
          <a:endParaRPr lang="en-US" sz="1700" dirty="0"/>
        </a:p>
      </dgm:t>
    </dgm:pt>
    <dgm:pt modelId="{89883A73-3B99-0946-8940-9BDBD139003F}" type="parTrans" cxnId="{2BBC3B85-1892-2D42-9619-009DD6999F16}">
      <dgm:prSet/>
      <dgm:spPr/>
      <dgm:t>
        <a:bodyPr/>
        <a:lstStyle/>
        <a:p>
          <a:endParaRPr lang="en-US"/>
        </a:p>
      </dgm:t>
    </dgm:pt>
    <dgm:pt modelId="{5AC941CD-5D9C-2341-8927-A40706D3EFF0}" type="sibTrans" cxnId="{2BBC3B85-1892-2D42-9619-009DD6999F16}">
      <dgm:prSet/>
      <dgm:spPr/>
      <dgm:t>
        <a:bodyPr/>
        <a:lstStyle/>
        <a:p>
          <a:endParaRPr lang="en-US"/>
        </a:p>
      </dgm:t>
    </dgm:pt>
    <dgm:pt modelId="{29C3CC9C-FC0F-C242-8EA5-48A94AC1D891}">
      <dgm:prSet phldrT="[Text]" custT="1"/>
      <dgm:spPr/>
      <dgm:t>
        <a:bodyPr/>
        <a:lstStyle/>
        <a:p>
          <a:r>
            <a:rPr lang="en-US" sz="1700" dirty="0" smtClean="0"/>
            <a:t>Formatting/</a:t>
          </a:r>
          <a:r>
            <a:rPr lang="en-US" sz="1700" dirty="0" err="1" smtClean="0"/>
            <a:t>modelling</a:t>
          </a:r>
          <a:endParaRPr lang="en-US" sz="1700" dirty="0"/>
        </a:p>
      </dgm:t>
    </dgm:pt>
    <dgm:pt modelId="{02138F39-B5CD-594D-80E5-F6EEAC2D2982}" type="parTrans" cxnId="{4A9DD8D9-50F3-E940-934A-85B606DB86A5}">
      <dgm:prSet/>
      <dgm:spPr/>
      <dgm:t>
        <a:bodyPr/>
        <a:lstStyle/>
        <a:p>
          <a:endParaRPr lang="en-US"/>
        </a:p>
      </dgm:t>
    </dgm:pt>
    <dgm:pt modelId="{DD0AB12F-7650-9342-9F26-5A136DE3A1C7}" type="sibTrans" cxnId="{4A9DD8D9-50F3-E940-934A-85B606DB86A5}">
      <dgm:prSet/>
      <dgm:spPr/>
      <dgm:t>
        <a:bodyPr/>
        <a:lstStyle/>
        <a:p>
          <a:endParaRPr lang="en-US"/>
        </a:p>
      </dgm:t>
    </dgm:pt>
    <dgm:pt modelId="{6C7A5F23-4102-3847-AB51-00676CB442BC}">
      <dgm:prSet phldrT="[Text]" custT="1"/>
      <dgm:spPr/>
      <dgm:t>
        <a:bodyPr/>
        <a:lstStyle/>
        <a:p>
          <a:r>
            <a:rPr lang="en-US" sz="1700" dirty="0" smtClean="0"/>
            <a:t>Comparing </a:t>
          </a:r>
          <a:endParaRPr lang="en-US" sz="1700" dirty="0"/>
        </a:p>
      </dgm:t>
    </dgm:pt>
    <dgm:pt modelId="{6AAA2367-51EF-4344-A2D1-AD1EB23416C5}" type="parTrans" cxnId="{EC067F4D-E8FB-A34F-8051-330BF19302B7}">
      <dgm:prSet/>
      <dgm:spPr/>
      <dgm:t>
        <a:bodyPr/>
        <a:lstStyle/>
        <a:p>
          <a:endParaRPr lang="en-US"/>
        </a:p>
      </dgm:t>
    </dgm:pt>
    <dgm:pt modelId="{500356E1-CFB0-254A-9518-EBF96F11B521}" type="sibTrans" cxnId="{EC067F4D-E8FB-A34F-8051-330BF19302B7}">
      <dgm:prSet/>
      <dgm:spPr/>
      <dgm:t>
        <a:bodyPr/>
        <a:lstStyle/>
        <a:p>
          <a:endParaRPr lang="en-US"/>
        </a:p>
      </dgm:t>
    </dgm:pt>
    <dgm:pt modelId="{2BC5CF67-4E52-8B4E-981D-724776D5CDD2}">
      <dgm:prSet phldrT="[Text]" custT="1"/>
      <dgm:spPr/>
      <dgm:t>
        <a:bodyPr/>
        <a:lstStyle/>
        <a:p>
          <a:r>
            <a:rPr lang="en-US" sz="1700" dirty="0" smtClean="0"/>
            <a:t>Planning </a:t>
          </a:r>
          <a:endParaRPr lang="en-US" sz="1700" dirty="0"/>
        </a:p>
      </dgm:t>
    </dgm:pt>
    <dgm:pt modelId="{49175D5D-D9B7-EB4D-AFF5-59E8B5F22991}" type="parTrans" cxnId="{653FAE74-29E2-4A46-A375-819B1E5FE2A0}">
      <dgm:prSet/>
      <dgm:spPr/>
      <dgm:t>
        <a:bodyPr/>
        <a:lstStyle/>
        <a:p>
          <a:endParaRPr lang="en-US"/>
        </a:p>
      </dgm:t>
    </dgm:pt>
    <dgm:pt modelId="{A26E6EF9-8582-8742-A88C-27FC851CF185}" type="sibTrans" cxnId="{653FAE74-29E2-4A46-A375-819B1E5FE2A0}">
      <dgm:prSet/>
      <dgm:spPr/>
      <dgm:t>
        <a:bodyPr/>
        <a:lstStyle/>
        <a:p>
          <a:endParaRPr lang="en-US"/>
        </a:p>
      </dgm:t>
    </dgm:pt>
    <dgm:pt modelId="{23528043-B6A2-974B-8546-3F355AE4D25B}">
      <dgm:prSet phldrT="[Text]" custT="1"/>
      <dgm:spPr/>
      <dgm:t>
        <a:bodyPr/>
        <a:lstStyle/>
        <a:p>
          <a:r>
            <a:rPr lang="en-US" sz="1700" dirty="0" smtClean="0"/>
            <a:t>Monitoring </a:t>
          </a:r>
          <a:endParaRPr lang="en-US" sz="1700" dirty="0"/>
        </a:p>
      </dgm:t>
    </dgm:pt>
    <dgm:pt modelId="{0D4A3552-F1F9-B846-87EB-F9DD051632E5}" type="parTrans" cxnId="{5BC1EB39-3D4B-3343-8A12-9BD5DD7C0BC8}">
      <dgm:prSet/>
      <dgm:spPr/>
      <dgm:t>
        <a:bodyPr/>
        <a:lstStyle/>
        <a:p>
          <a:endParaRPr lang="en-US"/>
        </a:p>
      </dgm:t>
    </dgm:pt>
    <dgm:pt modelId="{AE833E18-14A8-894C-A51F-0FCBC53ACC41}" type="sibTrans" cxnId="{5BC1EB39-3D4B-3343-8A12-9BD5DD7C0BC8}">
      <dgm:prSet/>
      <dgm:spPr/>
      <dgm:t>
        <a:bodyPr/>
        <a:lstStyle/>
        <a:p>
          <a:endParaRPr lang="en-US"/>
        </a:p>
      </dgm:t>
    </dgm:pt>
    <dgm:pt modelId="{68CD3E76-3EFC-D045-86DE-F33287D98E12}">
      <dgm:prSet phldrT="[Text]" custT="1"/>
      <dgm:spPr/>
      <dgm:t>
        <a:bodyPr/>
        <a:lstStyle/>
        <a:p>
          <a:r>
            <a:rPr lang="en-US" sz="1700" dirty="0" smtClean="0"/>
            <a:t>Evaluating</a:t>
          </a:r>
          <a:endParaRPr lang="en-US" sz="1700" dirty="0"/>
        </a:p>
      </dgm:t>
    </dgm:pt>
    <dgm:pt modelId="{32CE8A6A-2B12-1A4E-ABFA-63351C30DBF4}" type="parTrans" cxnId="{CE3337DD-EFF5-4349-A33D-178CEA497C4C}">
      <dgm:prSet/>
      <dgm:spPr/>
      <dgm:t>
        <a:bodyPr/>
        <a:lstStyle/>
        <a:p>
          <a:endParaRPr lang="en-US"/>
        </a:p>
      </dgm:t>
    </dgm:pt>
    <dgm:pt modelId="{5DCBDDA9-A889-8C45-87A2-79294E062437}" type="sibTrans" cxnId="{CE3337DD-EFF5-4349-A33D-178CEA497C4C}">
      <dgm:prSet/>
      <dgm:spPr/>
      <dgm:t>
        <a:bodyPr/>
        <a:lstStyle/>
        <a:p>
          <a:endParaRPr lang="en-US"/>
        </a:p>
      </dgm:t>
    </dgm:pt>
    <dgm:pt modelId="{E7DE461D-D487-C048-AE7F-1901C118A971}">
      <dgm:prSet phldrT="[Text]" custT="1"/>
      <dgm:spPr/>
      <dgm:t>
        <a:bodyPr/>
        <a:lstStyle/>
        <a:p>
          <a:r>
            <a:rPr lang="en-US" sz="1600" b="1" dirty="0" smtClean="0"/>
            <a:t>Cognitive strategies: </a:t>
          </a:r>
          <a:endParaRPr lang="en-US" sz="1600" b="1" dirty="0"/>
        </a:p>
      </dgm:t>
    </dgm:pt>
    <dgm:pt modelId="{AA4FB8A3-F37C-2044-968E-83F972D5FB64}" type="parTrans" cxnId="{3AB430C6-93E5-6B40-90F0-E9CF669AB775}">
      <dgm:prSet/>
      <dgm:spPr/>
      <dgm:t>
        <a:bodyPr/>
        <a:lstStyle/>
        <a:p>
          <a:endParaRPr lang="en-US"/>
        </a:p>
      </dgm:t>
    </dgm:pt>
    <dgm:pt modelId="{B834F902-7F5C-EB4B-9767-865E397400FB}" type="sibTrans" cxnId="{3AB430C6-93E5-6B40-90F0-E9CF669AB775}">
      <dgm:prSet/>
      <dgm:spPr/>
      <dgm:t>
        <a:bodyPr/>
        <a:lstStyle/>
        <a:p>
          <a:endParaRPr lang="en-US"/>
        </a:p>
      </dgm:t>
    </dgm:pt>
    <dgm:pt modelId="{EC8D0AB6-419E-9745-B974-3453C526CD3D}">
      <dgm:prSet phldrT="[Text]" custT="1"/>
      <dgm:spPr/>
      <dgm:t>
        <a:bodyPr/>
        <a:lstStyle/>
        <a:p>
          <a:r>
            <a:rPr lang="en-US" sz="1600" dirty="0" smtClean="0"/>
            <a:t>Generating ideas </a:t>
          </a:r>
          <a:endParaRPr lang="en-US" sz="1600" dirty="0"/>
        </a:p>
      </dgm:t>
    </dgm:pt>
    <dgm:pt modelId="{17FA4DEC-8F3D-6343-A941-19F7640FED9E}" type="parTrans" cxnId="{F3F27051-D3FD-C049-9EDF-D39D4A904DFE}">
      <dgm:prSet/>
      <dgm:spPr/>
      <dgm:t>
        <a:bodyPr/>
        <a:lstStyle/>
        <a:p>
          <a:endParaRPr lang="en-US"/>
        </a:p>
      </dgm:t>
    </dgm:pt>
    <dgm:pt modelId="{5683A3EA-51AB-1F48-960B-B57D2DBD58F1}" type="sibTrans" cxnId="{F3F27051-D3FD-C049-9EDF-D39D4A904DFE}">
      <dgm:prSet/>
      <dgm:spPr/>
      <dgm:t>
        <a:bodyPr/>
        <a:lstStyle/>
        <a:p>
          <a:endParaRPr lang="en-US"/>
        </a:p>
      </dgm:t>
    </dgm:pt>
    <dgm:pt modelId="{3C58F0C6-68E4-3D46-A6B3-D65AC0E8F12E}">
      <dgm:prSet phldrT="[Text]" custT="1"/>
      <dgm:spPr/>
      <dgm:t>
        <a:bodyPr/>
        <a:lstStyle/>
        <a:p>
          <a:r>
            <a:rPr lang="en-US" sz="1600" dirty="0" smtClean="0"/>
            <a:t>Revising </a:t>
          </a:r>
          <a:endParaRPr lang="en-US" sz="1600" dirty="0"/>
        </a:p>
      </dgm:t>
    </dgm:pt>
    <dgm:pt modelId="{E5757938-A1EF-4E48-9EE4-A94E6E06E546}" type="parTrans" cxnId="{16CE3F45-B8BF-034F-AB0F-2503876C484D}">
      <dgm:prSet/>
      <dgm:spPr/>
      <dgm:t>
        <a:bodyPr/>
        <a:lstStyle/>
        <a:p>
          <a:endParaRPr lang="en-US"/>
        </a:p>
      </dgm:t>
    </dgm:pt>
    <dgm:pt modelId="{2F77291D-965E-7E44-B5B3-0EA8F0EA6973}" type="sibTrans" cxnId="{16CE3F45-B8BF-034F-AB0F-2503876C484D}">
      <dgm:prSet/>
      <dgm:spPr/>
      <dgm:t>
        <a:bodyPr/>
        <a:lstStyle/>
        <a:p>
          <a:endParaRPr lang="en-US"/>
        </a:p>
      </dgm:t>
    </dgm:pt>
    <dgm:pt modelId="{FBFC9C7A-8A8A-2F4F-B6CC-A8B2B97D3971}">
      <dgm:prSet phldrT="[Text]" custT="1"/>
      <dgm:spPr/>
      <dgm:t>
        <a:bodyPr/>
        <a:lstStyle/>
        <a:p>
          <a:r>
            <a:rPr lang="en-US" sz="1600" dirty="0" smtClean="0"/>
            <a:t>Elaborating </a:t>
          </a:r>
          <a:endParaRPr lang="en-US" sz="1600" dirty="0"/>
        </a:p>
      </dgm:t>
    </dgm:pt>
    <dgm:pt modelId="{41EFE5C9-C52E-E74D-8325-627A0A6C0864}" type="parTrans" cxnId="{080A8D41-4174-154A-BB8D-AA289B8666DE}">
      <dgm:prSet/>
      <dgm:spPr/>
      <dgm:t>
        <a:bodyPr/>
        <a:lstStyle/>
        <a:p>
          <a:endParaRPr lang="en-US"/>
        </a:p>
      </dgm:t>
    </dgm:pt>
    <dgm:pt modelId="{394A11D1-7FF2-164D-9DBF-CDA29B89839F}" type="sibTrans" cxnId="{080A8D41-4174-154A-BB8D-AA289B8666DE}">
      <dgm:prSet/>
      <dgm:spPr/>
      <dgm:t>
        <a:bodyPr/>
        <a:lstStyle/>
        <a:p>
          <a:endParaRPr lang="en-US"/>
        </a:p>
      </dgm:t>
    </dgm:pt>
    <dgm:pt modelId="{5BC2026A-FAA0-B34F-853F-BF6C9C9B642E}">
      <dgm:prSet phldrT="[Text]" custT="1"/>
      <dgm:spPr/>
      <dgm:t>
        <a:bodyPr/>
        <a:lstStyle/>
        <a:p>
          <a:r>
            <a:rPr lang="en-US" sz="1600" dirty="0" smtClean="0"/>
            <a:t>Clarification </a:t>
          </a:r>
          <a:endParaRPr lang="en-US" sz="1600" dirty="0"/>
        </a:p>
      </dgm:t>
    </dgm:pt>
    <dgm:pt modelId="{748298FD-FA48-4F4F-9467-3B85521FD213}" type="parTrans" cxnId="{24F8BA34-51D7-0B4C-A320-BDB258106F64}">
      <dgm:prSet/>
      <dgm:spPr/>
      <dgm:t>
        <a:bodyPr/>
        <a:lstStyle/>
        <a:p>
          <a:endParaRPr lang="en-US"/>
        </a:p>
      </dgm:t>
    </dgm:pt>
    <dgm:pt modelId="{2281E96A-FB56-A84F-8972-F87ED6FDA825}" type="sibTrans" cxnId="{24F8BA34-51D7-0B4C-A320-BDB258106F64}">
      <dgm:prSet/>
      <dgm:spPr/>
      <dgm:t>
        <a:bodyPr/>
        <a:lstStyle/>
        <a:p>
          <a:endParaRPr lang="en-US"/>
        </a:p>
      </dgm:t>
    </dgm:pt>
    <dgm:pt modelId="{0E0D5963-0444-B445-AD6A-19E29C5B4CEB}">
      <dgm:prSet phldrT="[Text]" custT="1"/>
      <dgm:spPr/>
      <dgm:t>
        <a:bodyPr/>
        <a:lstStyle/>
        <a:p>
          <a:r>
            <a:rPr lang="en-US" sz="1600" dirty="0" smtClean="0"/>
            <a:t>Retrieval </a:t>
          </a:r>
          <a:endParaRPr lang="en-US" sz="1600" dirty="0"/>
        </a:p>
      </dgm:t>
    </dgm:pt>
    <dgm:pt modelId="{78862E4C-DBDA-0B4F-9C20-45B421451694}" type="parTrans" cxnId="{CB339B49-B3E0-2447-AF7E-8E26CD5D2EC8}">
      <dgm:prSet/>
      <dgm:spPr/>
      <dgm:t>
        <a:bodyPr/>
        <a:lstStyle/>
        <a:p>
          <a:endParaRPr lang="en-US"/>
        </a:p>
      </dgm:t>
    </dgm:pt>
    <dgm:pt modelId="{E70D91A6-1C16-1A4D-8AD0-042D6D3CC42B}" type="sibTrans" cxnId="{CB339B49-B3E0-2447-AF7E-8E26CD5D2EC8}">
      <dgm:prSet/>
      <dgm:spPr/>
      <dgm:t>
        <a:bodyPr/>
        <a:lstStyle/>
        <a:p>
          <a:endParaRPr lang="en-US"/>
        </a:p>
      </dgm:t>
    </dgm:pt>
    <dgm:pt modelId="{945B69A9-DF98-E043-B22C-BE20C4B51337}">
      <dgm:prSet phldrT="[Text]" custT="1"/>
      <dgm:spPr/>
      <dgm:t>
        <a:bodyPr/>
        <a:lstStyle/>
        <a:p>
          <a:r>
            <a:rPr lang="en-US" sz="1600" dirty="0" smtClean="0"/>
            <a:t>Rehearsing </a:t>
          </a:r>
          <a:endParaRPr lang="en-US" sz="1600" dirty="0"/>
        </a:p>
      </dgm:t>
    </dgm:pt>
    <dgm:pt modelId="{7141741C-4EF7-2944-9B73-6250E7F3553C}" type="parTrans" cxnId="{59BC3673-C5BD-9645-AED5-13DF3F182E84}">
      <dgm:prSet/>
      <dgm:spPr/>
      <dgm:t>
        <a:bodyPr/>
        <a:lstStyle/>
        <a:p>
          <a:endParaRPr lang="en-US"/>
        </a:p>
      </dgm:t>
    </dgm:pt>
    <dgm:pt modelId="{7F99666C-D1BE-D244-9EE1-A79C5686E982}" type="sibTrans" cxnId="{59BC3673-C5BD-9645-AED5-13DF3F182E84}">
      <dgm:prSet/>
      <dgm:spPr/>
      <dgm:t>
        <a:bodyPr/>
        <a:lstStyle/>
        <a:p>
          <a:endParaRPr lang="en-US"/>
        </a:p>
      </dgm:t>
    </dgm:pt>
    <dgm:pt modelId="{1E297237-360E-9648-AEBF-3B33C555F8C4}">
      <dgm:prSet phldrT="[Text]" custT="1"/>
      <dgm:spPr/>
      <dgm:t>
        <a:bodyPr/>
        <a:lstStyle/>
        <a:p>
          <a:r>
            <a:rPr lang="en-US" sz="1600" dirty="0" smtClean="0"/>
            <a:t>Summarizing</a:t>
          </a:r>
          <a:endParaRPr lang="en-US" sz="1600" dirty="0"/>
        </a:p>
      </dgm:t>
    </dgm:pt>
    <dgm:pt modelId="{4B1A78E8-592E-8249-89BD-A19EF3E87B1A}" type="parTrans" cxnId="{C5312007-EA7E-474D-A515-B279E42C907A}">
      <dgm:prSet/>
      <dgm:spPr/>
      <dgm:t>
        <a:bodyPr/>
        <a:lstStyle/>
        <a:p>
          <a:endParaRPr lang="en-US"/>
        </a:p>
      </dgm:t>
    </dgm:pt>
    <dgm:pt modelId="{AC426820-705F-9F4C-9C40-51732277DBB8}" type="sibTrans" cxnId="{C5312007-EA7E-474D-A515-B279E42C907A}">
      <dgm:prSet/>
      <dgm:spPr/>
      <dgm:t>
        <a:bodyPr/>
        <a:lstStyle/>
        <a:p>
          <a:endParaRPr lang="en-US"/>
        </a:p>
      </dgm:t>
    </dgm:pt>
    <dgm:pt modelId="{D4F77960-0CE8-C74F-9E67-25D0BB1312D0}">
      <dgm:prSet phldrT="[Text]" custT="1"/>
      <dgm:spPr/>
      <dgm:t>
        <a:bodyPr/>
        <a:lstStyle/>
        <a:p>
          <a:r>
            <a:rPr lang="en-US" sz="1700" b="1" dirty="0" smtClean="0"/>
            <a:t>Communicative strategies:  </a:t>
          </a:r>
          <a:endParaRPr lang="en-US" sz="1700" b="1" dirty="0"/>
        </a:p>
      </dgm:t>
    </dgm:pt>
    <dgm:pt modelId="{2467C81D-2E8A-A340-97D6-575DB596CDA1}" type="parTrans" cxnId="{E03D91CA-EEDD-664E-930C-D02830319FD5}">
      <dgm:prSet/>
      <dgm:spPr/>
      <dgm:t>
        <a:bodyPr/>
        <a:lstStyle/>
        <a:p>
          <a:endParaRPr lang="en-US"/>
        </a:p>
      </dgm:t>
    </dgm:pt>
    <dgm:pt modelId="{654921EB-0690-6545-84C2-00A336C492D2}" type="sibTrans" cxnId="{E03D91CA-EEDD-664E-930C-D02830319FD5}">
      <dgm:prSet/>
      <dgm:spPr/>
      <dgm:t>
        <a:bodyPr/>
        <a:lstStyle/>
        <a:p>
          <a:endParaRPr lang="en-US"/>
        </a:p>
      </dgm:t>
    </dgm:pt>
    <dgm:pt modelId="{8DEDC8F7-7796-9F48-8871-2D6684F68286}">
      <dgm:prSet phldrT="[Text]" custT="1"/>
      <dgm:spPr/>
      <dgm:t>
        <a:bodyPr/>
        <a:lstStyle/>
        <a:p>
          <a:r>
            <a:rPr lang="en-US" sz="1700" dirty="0" smtClean="0"/>
            <a:t>Avoidance </a:t>
          </a:r>
          <a:endParaRPr lang="en-US" sz="1700" dirty="0"/>
        </a:p>
      </dgm:t>
    </dgm:pt>
    <dgm:pt modelId="{B9E83CC9-5C0C-8949-8A7C-CF4717E2B60D}" type="parTrans" cxnId="{97A5CC78-F1A5-E846-9A01-1D1C1CF44442}">
      <dgm:prSet/>
      <dgm:spPr/>
      <dgm:t>
        <a:bodyPr/>
        <a:lstStyle/>
        <a:p>
          <a:endParaRPr lang="en-US"/>
        </a:p>
      </dgm:t>
    </dgm:pt>
    <dgm:pt modelId="{3925C933-939A-BC4B-9368-847CB3F6D667}" type="sibTrans" cxnId="{97A5CC78-F1A5-E846-9A01-1D1C1CF44442}">
      <dgm:prSet/>
      <dgm:spPr/>
      <dgm:t>
        <a:bodyPr/>
        <a:lstStyle/>
        <a:p>
          <a:endParaRPr lang="en-US"/>
        </a:p>
      </dgm:t>
    </dgm:pt>
    <dgm:pt modelId="{93AF6238-8691-C141-B953-B1084C3125D1}">
      <dgm:prSet phldrT="[Text]" custT="1"/>
      <dgm:spPr/>
      <dgm:t>
        <a:bodyPr/>
        <a:lstStyle/>
        <a:p>
          <a:r>
            <a:rPr lang="en-US" sz="1700" dirty="0" smtClean="0"/>
            <a:t>Reduction</a:t>
          </a:r>
          <a:endParaRPr lang="en-US" sz="1700" dirty="0"/>
        </a:p>
      </dgm:t>
    </dgm:pt>
    <dgm:pt modelId="{EA04A3B1-A3AE-A642-BB1E-EF81585C8A28}" type="parTrans" cxnId="{D37BBD39-CED4-2143-ADD8-A0ECFE654A13}">
      <dgm:prSet/>
      <dgm:spPr/>
      <dgm:t>
        <a:bodyPr/>
        <a:lstStyle/>
        <a:p>
          <a:endParaRPr lang="en-US"/>
        </a:p>
      </dgm:t>
    </dgm:pt>
    <dgm:pt modelId="{69367ADD-8D63-9746-AE20-D34498D2491C}" type="sibTrans" cxnId="{D37BBD39-CED4-2143-ADD8-A0ECFE654A13}">
      <dgm:prSet/>
      <dgm:spPr/>
      <dgm:t>
        <a:bodyPr/>
        <a:lstStyle/>
        <a:p>
          <a:endParaRPr lang="en-US"/>
        </a:p>
      </dgm:t>
    </dgm:pt>
    <dgm:pt modelId="{354D7DE4-59D8-504A-8D6C-ABF735D55D4F}">
      <dgm:prSet phldrT="[Text]" custT="1"/>
      <dgm:spPr/>
      <dgm:t>
        <a:bodyPr/>
        <a:lstStyle/>
        <a:p>
          <a:r>
            <a:rPr lang="en-US" sz="1700" dirty="0" smtClean="0"/>
            <a:t>Sense of readers</a:t>
          </a:r>
          <a:endParaRPr lang="en-US" sz="1700" dirty="0"/>
        </a:p>
      </dgm:t>
    </dgm:pt>
    <dgm:pt modelId="{0B081D8D-7703-F746-9B15-C498FA483F28}" type="parTrans" cxnId="{8E8F211D-30CC-7D4C-8DA1-25E469402069}">
      <dgm:prSet/>
      <dgm:spPr/>
      <dgm:t>
        <a:bodyPr/>
        <a:lstStyle/>
        <a:p>
          <a:endParaRPr lang="en-US"/>
        </a:p>
      </dgm:t>
    </dgm:pt>
    <dgm:pt modelId="{314A2BF4-3428-E243-AE7C-43C69D5105AD}" type="sibTrans" cxnId="{8E8F211D-30CC-7D4C-8DA1-25E469402069}">
      <dgm:prSet/>
      <dgm:spPr/>
      <dgm:t>
        <a:bodyPr/>
        <a:lstStyle/>
        <a:p>
          <a:endParaRPr lang="en-US"/>
        </a:p>
      </dgm:t>
    </dgm:pt>
    <dgm:pt modelId="{5FD9FA98-72B9-9345-A082-D52C7EAD0BA2}">
      <dgm:prSet phldrT="[Text]" custT="1"/>
      <dgm:spPr/>
      <dgm:t>
        <a:bodyPr/>
        <a:lstStyle/>
        <a:p>
          <a:endParaRPr lang="en-US"/>
        </a:p>
      </dgm:t>
    </dgm:pt>
    <dgm:pt modelId="{6C8B58F1-D343-CA49-A1CD-39C7F0215A99}" type="parTrans" cxnId="{DCE9CD41-1334-7C40-AE52-02452AA6D595}">
      <dgm:prSet/>
      <dgm:spPr/>
      <dgm:t>
        <a:bodyPr/>
        <a:lstStyle/>
        <a:p>
          <a:endParaRPr lang="en-US"/>
        </a:p>
      </dgm:t>
    </dgm:pt>
    <dgm:pt modelId="{5A88D8FA-21C7-CF4A-9A70-410F0746287E}" type="sibTrans" cxnId="{DCE9CD41-1334-7C40-AE52-02452AA6D595}">
      <dgm:prSet/>
      <dgm:spPr/>
      <dgm:t>
        <a:bodyPr/>
        <a:lstStyle/>
        <a:p>
          <a:endParaRPr lang="en-US"/>
        </a:p>
      </dgm:t>
    </dgm:pt>
    <dgm:pt modelId="{8F39374E-5049-E74C-84CC-41AC07C34101}">
      <dgm:prSet phldrT="[Text]" custT="1"/>
      <dgm:spPr/>
      <dgm:t>
        <a:bodyPr/>
        <a:lstStyle/>
        <a:p>
          <a:endParaRPr lang="en-US"/>
        </a:p>
      </dgm:t>
    </dgm:pt>
    <dgm:pt modelId="{329A3847-FD46-2B4A-AC51-CFBF1DEA86CC}" type="parTrans" cxnId="{C443E303-5A84-D140-8325-B443AC5A1111}">
      <dgm:prSet/>
      <dgm:spPr/>
      <dgm:t>
        <a:bodyPr/>
        <a:lstStyle/>
        <a:p>
          <a:endParaRPr lang="en-US"/>
        </a:p>
      </dgm:t>
    </dgm:pt>
    <dgm:pt modelId="{D45DB901-54D4-1148-BB7C-EE42DA69CC17}" type="sibTrans" cxnId="{C443E303-5A84-D140-8325-B443AC5A1111}">
      <dgm:prSet/>
      <dgm:spPr/>
      <dgm:t>
        <a:bodyPr/>
        <a:lstStyle/>
        <a:p>
          <a:endParaRPr lang="en-US"/>
        </a:p>
      </dgm:t>
    </dgm:pt>
    <dgm:pt modelId="{B9EC21D2-2112-4443-A027-8B4F57B20219}">
      <dgm:prSet phldrT="[Text]" custT="1"/>
      <dgm:spPr/>
      <dgm:t>
        <a:bodyPr/>
        <a:lstStyle/>
        <a:p>
          <a:endParaRPr lang="en-US"/>
        </a:p>
      </dgm:t>
    </dgm:pt>
    <dgm:pt modelId="{55D0072E-593D-F34F-A857-7C6E65E3BAD8}" type="parTrans" cxnId="{90938BA1-C7B1-1642-BF69-F85E3578DC72}">
      <dgm:prSet/>
      <dgm:spPr/>
      <dgm:t>
        <a:bodyPr/>
        <a:lstStyle/>
        <a:p>
          <a:endParaRPr lang="en-US"/>
        </a:p>
      </dgm:t>
    </dgm:pt>
    <dgm:pt modelId="{50C26552-53C6-8542-9D8A-63065A907749}" type="sibTrans" cxnId="{90938BA1-C7B1-1642-BF69-F85E3578DC72}">
      <dgm:prSet/>
      <dgm:spPr/>
      <dgm:t>
        <a:bodyPr/>
        <a:lstStyle/>
        <a:p>
          <a:endParaRPr lang="en-US"/>
        </a:p>
      </dgm:t>
    </dgm:pt>
    <dgm:pt modelId="{1B0143B1-D10E-934C-B556-ED321DE7478D}">
      <dgm:prSet phldrT="[Text]" custT="1"/>
      <dgm:spPr/>
      <dgm:t>
        <a:bodyPr/>
        <a:lstStyle/>
        <a:p>
          <a:endParaRPr lang="en-US"/>
        </a:p>
      </dgm:t>
    </dgm:pt>
    <dgm:pt modelId="{F4218D48-D95A-1646-9EE0-02B4F11D042E}" type="parTrans" cxnId="{D32503E7-2ABA-204C-B55F-27FC6F699B33}">
      <dgm:prSet/>
      <dgm:spPr/>
      <dgm:t>
        <a:bodyPr/>
        <a:lstStyle/>
        <a:p>
          <a:endParaRPr lang="en-US"/>
        </a:p>
      </dgm:t>
    </dgm:pt>
    <dgm:pt modelId="{36707F64-D16C-6C41-8FD1-1DE949393DBB}" type="sibTrans" cxnId="{D32503E7-2ABA-204C-B55F-27FC6F699B33}">
      <dgm:prSet/>
      <dgm:spPr/>
      <dgm:t>
        <a:bodyPr/>
        <a:lstStyle/>
        <a:p>
          <a:endParaRPr lang="en-US"/>
        </a:p>
      </dgm:t>
    </dgm:pt>
    <dgm:pt modelId="{09372F0A-FADE-3A4F-910F-3DBAC82A85EB}">
      <dgm:prSet phldrT="[Text]" custT="1"/>
      <dgm:spPr/>
      <dgm:t>
        <a:bodyPr/>
        <a:lstStyle/>
        <a:p>
          <a:endParaRPr lang="en-US"/>
        </a:p>
      </dgm:t>
    </dgm:pt>
    <dgm:pt modelId="{CFB55B61-D171-7C4F-B3C7-0A5384882833}" type="parTrans" cxnId="{67622782-93AE-5E43-999E-B83713AB55FB}">
      <dgm:prSet/>
      <dgm:spPr/>
      <dgm:t>
        <a:bodyPr/>
        <a:lstStyle/>
        <a:p>
          <a:endParaRPr lang="en-US"/>
        </a:p>
      </dgm:t>
    </dgm:pt>
    <dgm:pt modelId="{24C64BB5-794A-9C43-B8D7-3597248FDD3D}" type="sibTrans" cxnId="{67622782-93AE-5E43-999E-B83713AB55FB}">
      <dgm:prSet/>
      <dgm:spPr/>
      <dgm:t>
        <a:bodyPr/>
        <a:lstStyle/>
        <a:p>
          <a:endParaRPr lang="en-US"/>
        </a:p>
      </dgm:t>
    </dgm:pt>
    <dgm:pt modelId="{9C7D92DB-52FD-ED45-8992-2CDF305F2A7C}" type="pres">
      <dgm:prSet presAssocID="{229A33F8-F21D-B443-B29A-A9692A0D6CA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27E735-1B2B-E940-A30C-0E04B3A2DB7D}" type="pres">
      <dgm:prSet presAssocID="{229A33F8-F21D-B443-B29A-A9692A0D6CA2}" presName="diamond" presStyleLbl="bgShp" presStyleIdx="0" presStyleCnt="1" custScaleX="119212" custScaleY="92030" custLinFactNeighborY="2099"/>
      <dgm:spPr/>
    </dgm:pt>
    <dgm:pt modelId="{087C4433-16F6-D14E-B1BD-C4B2575044BF}" type="pres">
      <dgm:prSet presAssocID="{229A33F8-F21D-B443-B29A-A9692A0D6CA2}" presName="quad1" presStyleLbl="node1" presStyleIdx="0" presStyleCnt="4" custScaleX="141184" custScaleY="87283" custLinFactNeighborX="-25770" custLinFactNeighborY="-9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3455-0DA2-1641-99B7-349D897EFBAE}" type="pres">
      <dgm:prSet presAssocID="{229A33F8-F21D-B443-B29A-A9692A0D6CA2}" presName="quad2" presStyleLbl="node1" presStyleIdx="1" presStyleCnt="4" custScaleX="136041" custScaleY="87760" custLinFactNeighborX="17930" custLinFactNeighborY="-84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23F1D-7DE7-BF41-A45D-E019B560779D}" type="pres">
      <dgm:prSet presAssocID="{229A33F8-F21D-B443-B29A-A9692A0D6CA2}" presName="quad3" presStyleLbl="node1" presStyleIdx="2" presStyleCnt="4" custScaleX="135555" custScaleY="120137" custLinFactNeighborX="-24829" custLinFactNeighborY="-12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20EE5-D168-A147-94C9-17807F589D7A}" type="pres">
      <dgm:prSet presAssocID="{229A33F8-F21D-B443-B29A-A9692A0D6CA2}" presName="quad4" presStyleLbl="node1" presStyleIdx="3" presStyleCnt="4" custScaleX="134624" custScaleY="79781" custLinFactNeighborX="21335" custLinFactNeighborY="-199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42B8C7-9FC7-0B4A-B8E5-0A28A63BBBEC}" type="presOf" srcId="{29C3CC9C-FC0F-C242-8EA5-48A94AC1D891}" destId="{087C4433-16F6-D14E-B1BD-C4B2575044BF}" srcOrd="0" destOrd="3" presId="urn:microsoft.com/office/officeart/2005/8/layout/matrix3"/>
    <dgm:cxn modelId="{080A8D41-4174-154A-BB8D-AA289B8666DE}" srcId="{E7DE461D-D487-C048-AE7F-1901C118A971}" destId="{FBFC9C7A-8A8A-2F4F-B6CC-A8B2B97D3971}" srcOrd="2" destOrd="0" parTransId="{41EFE5C9-C52E-E74D-8325-627A0A6C0864}" sibTransId="{394A11D1-7FF2-164D-9DBF-CDA29B89839F}"/>
    <dgm:cxn modelId="{4A9DD8D9-50F3-E940-934A-85B606DB86A5}" srcId="{CC9E6252-CC98-7E49-955B-0B6C6E742650}" destId="{29C3CC9C-FC0F-C242-8EA5-48A94AC1D891}" srcOrd="2" destOrd="0" parTransId="{02138F39-B5CD-594D-80E5-F6EEAC2D2982}" sibTransId="{DD0AB12F-7650-9342-9F26-5A136DE3A1C7}"/>
    <dgm:cxn modelId="{10B372C5-884A-A149-B6C9-F7A65A59D6F0}" type="presOf" srcId="{68CD3E76-3EFC-D045-86DE-F33287D98E12}" destId="{E0773455-0DA2-1641-99B7-349D897EFBAE}" srcOrd="0" destOrd="3" presId="urn:microsoft.com/office/officeart/2005/8/layout/matrix3"/>
    <dgm:cxn modelId="{5BC1EB39-3D4B-3343-8A12-9BD5DD7C0BC8}" srcId="{38F7F35A-8E6F-8841-A371-BA5BC5569789}" destId="{23528043-B6A2-974B-8546-3F355AE4D25B}" srcOrd="1" destOrd="0" parTransId="{0D4A3552-F1F9-B846-87EB-F9DD051632E5}" sibTransId="{AE833E18-14A8-894C-A51F-0FCBC53ACC41}"/>
    <dgm:cxn modelId="{C443E303-5A84-D140-8325-B443AC5A1111}" srcId="{5FD9FA98-72B9-9345-A082-D52C7EAD0BA2}" destId="{8F39374E-5049-E74C-84CC-41AC07C34101}" srcOrd="0" destOrd="0" parTransId="{329A3847-FD46-2B4A-AC51-CFBF1DEA86CC}" sibTransId="{D45DB901-54D4-1148-BB7C-EE42DA69CC17}"/>
    <dgm:cxn modelId="{071EEF3E-69FF-C74F-8462-E3F9FE198F13}" srcId="{229A33F8-F21D-B443-B29A-A9692A0D6CA2}" destId="{CC9E6252-CC98-7E49-955B-0B6C6E742650}" srcOrd="0" destOrd="0" parTransId="{606C9532-CDEC-D042-A0B8-8A32761532B1}" sibTransId="{B91C4241-1EFB-2340-92B3-934AF80DB6B3}"/>
    <dgm:cxn modelId="{EC067F4D-E8FB-A34F-8051-330BF19302B7}" srcId="{CC9E6252-CC98-7E49-955B-0B6C6E742650}" destId="{6C7A5F23-4102-3847-AB51-00676CB442BC}" srcOrd="3" destOrd="0" parTransId="{6AAA2367-51EF-4344-A2D1-AD1EB23416C5}" sibTransId="{500356E1-CFB0-254A-9518-EBF96F11B521}"/>
    <dgm:cxn modelId="{9C346369-4A8B-A64D-A8B9-B52A59938342}" type="presOf" srcId="{D4F77960-0CE8-C74F-9E67-25D0BB1312D0}" destId="{42120EE5-D168-A147-94C9-17807F589D7A}" srcOrd="0" destOrd="0" presId="urn:microsoft.com/office/officeart/2005/8/layout/matrix3"/>
    <dgm:cxn modelId="{50A18C01-2223-F245-B4FD-E002E82A31E2}" type="presOf" srcId="{E275A883-0EA3-844E-ACAB-72E8DBF2E7AD}" destId="{087C4433-16F6-D14E-B1BD-C4B2575044BF}" srcOrd="0" destOrd="1" presId="urn:microsoft.com/office/officeart/2005/8/layout/matrix3"/>
    <dgm:cxn modelId="{24F8BA34-51D7-0B4C-A320-BDB258106F64}" srcId="{E7DE461D-D487-C048-AE7F-1901C118A971}" destId="{5BC2026A-FAA0-B34F-853F-BF6C9C9B642E}" srcOrd="3" destOrd="0" parTransId="{748298FD-FA48-4F4F-9467-3B85521FD213}" sibTransId="{2281E96A-FB56-A84F-8972-F87ED6FDA825}"/>
    <dgm:cxn modelId="{CB339B49-B3E0-2447-AF7E-8E26CD5D2EC8}" srcId="{E7DE461D-D487-C048-AE7F-1901C118A971}" destId="{0E0D5963-0444-B445-AD6A-19E29C5B4CEB}" srcOrd="4" destOrd="0" parTransId="{78862E4C-DBDA-0B4F-9C20-45B421451694}" sibTransId="{E70D91A6-1C16-1A4D-8AD0-042D6D3CC42B}"/>
    <dgm:cxn modelId="{653FAE74-29E2-4A46-A375-819B1E5FE2A0}" srcId="{38F7F35A-8E6F-8841-A371-BA5BC5569789}" destId="{2BC5CF67-4E52-8B4E-981D-724776D5CDD2}" srcOrd="0" destOrd="0" parTransId="{49175D5D-D9B7-EB4D-AFF5-59E8B5F22991}" sibTransId="{A26E6EF9-8582-8742-A88C-27FC851CF185}"/>
    <dgm:cxn modelId="{FD64AF07-CCD2-0544-B214-46E2085A51E2}" type="presOf" srcId="{8DEDC8F7-7796-9F48-8871-2D6684F68286}" destId="{42120EE5-D168-A147-94C9-17807F589D7A}" srcOrd="0" destOrd="1" presId="urn:microsoft.com/office/officeart/2005/8/layout/matrix3"/>
    <dgm:cxn modelId="{3AB430C6-93E5-6B40-90F0-E9CF669AB775}" srcId="{229A33F8-F21D-B443-B29A-A9692A0D6CA2}" destId="{E7DE461D-D487-C048-AE7F-1901C118A971}" srcOrd="2" destOrd="0" parTransId="{AA4FB8A3-F37C-2044-968E-83F972D5FB64}" sibTransId="{B834F902-7F5C-EB4B-9767-865E397400FB}"/>
    <dgm:cxn modelId="{20F6FFC8-A3BE-454B-B8C5-1137CA39E93C}" type="presOf" srcId="{354D7DE4-59D8-504A-8D6C-ABF735D55D4F}" destId="{42120EE5-D168-A147-94C9-17807F589D7A}" srcOrd="0" destOrd="3" presId="urn:microsoft.com/office/officeart/2005/8/layout/matrix3"/>
    <dgm:cxn modelId="{D32503E7-2ABA-204C-B55F-27FC6F699B33}" srcId="{5FD9FA98-72B9-9345-A082-D52C7EAD0BA2}" destId="{1B0143B1-D10E-934C-B556-ED321DE7478D}" srcOrd="2" destOrd="0" parTransId="{F4218D48-D95A-1646-9EE0-02B4F11D042E}" sibTransId="{36707F64-D16C-6C41-8FD1-1DE949393DBB}"/>
    <dgm:cxn modelId="{2BBC3B85-1892-2D42-9619-009DD6999F16}" srcId="{CC9E6252-CC98-7E49-955B-0B6C6E742650}" destId="{2221304C-AB52-FD44-A99E-E40F7131E34B}" srcOrd="1" destOrd="0" parTransId="{89883A73-3B99-0946-8940-9BDBD139003F}" sibTransId="{5AC941CD-5D9C-2341-8927-A40706D3EFF0}"/>
    <dgm:cxn modelId="{E822DDEB-31C8-8643-AEF4-6A8B69D0DE1D}" type="presOf" srcId="{93AF6238-8691-C141-B953-B1084C3125D1}" destId="{42120EE5-D168-A147-94C9-17807F589D7A}" srcOrd="0" destOrd="2" presId="urn:microsoft.com/office/officeart/2005/8/layout/matrix3"/>
    <dgm:cxn modelId="{16CE3F45-B8BF-034F-AB0F-2503876C484D}" srcId="{E7DE461D-D487-C048-AE7F-1901C118A971}" destId="{3C58F0C6-68E4-3D46-A6B3-D65AC0E8F12E}" srcOrd="1" destOrd="0" parTransId="{E5757938-A1EF-4E48-9EE4-A94E6E06E546}" sibTransId="{2F77291D-965E-7E44-B5B3-0EA8F0EA6973}"/>
    <dgm:cxn modelId="{E03D91CA-EEDD-664E-930C-D02830319FD5}" srcId="{229A33F8-F21D-B443-B29A-A9692A0D6CA2}" destId="{D4F77960-0CE8-C74F-9E67-25D0BB1312D0}" srcOrd="3" destOrd="0" parTransId="{2467C81D-2E8A-A340-97D6-575DB596CDA1}" sibTransId="{654921EB-0690-6545-84C2-00A336C492D2}"/>
    <dgm:cxn modelId="{94DFDCDC-4126-B345-86E5-63A20C29A842}" type="presOf" srcId="{2221304C-AB52-FD44-A99E-E40F7131E34B}" destId="{087C4433-16F6-D14E-B1BD-C4B2575044BF}" srcOrd="0" destOrd="2" presId="urn:microsoft.com/office/officeart/2005/8/layout/matrix3"/>
    <dgm:cxn modelId="{EFF2F32D-67C7-644B-8069-24A2D237EA62}" type="presOf" srcId="{6C7A5F23-4102-3847-AB51-00676CB442BC}" destId="{087C4433-16F6-D14E-B1BD-C4B2575044BF}" srcOrd="0" destOrd="4" presId="urn:microsoft.com/office/officeart/2005/8/layout/matrix3"/>
    <dgm:cxn modelId="{9A3F8B2A-EF39-7944-8F6B-4D1F170DD1B8}" type="presOf" srcId="{5BC2026A-FAA0-B34F-853F-BF6C9C9B642E}" destId="{4F023F1D-7DE7-BF41-A45D-E019B560779D}" srcOrd="0" destOrd="4" presId="urn:microsoft.com/office/officeart/2005/8/layout/matrix3"/>
    <dgm:cxn modelId="{CE3337DD-EFF5-4349-A33D-178CEA497C4C}" srcId="{38F7F35A-8E6F-8841-A371-BA5BC5569789}" destId="{68CD3E76-3EFC-D045-86DE-F33287D98E12}" srcOrd="2" destOrd="0" parTransId="{32CE8A6A-2B12-1A4E-ABFA-63351C30DBF4}" sibTransId="{5DCBDDA9-A889-8C45-87A2-79294E062437}"/>
    <dgm:cxn modelId="{8E8F211D-30CC-7D4C-8DA1-25E469402069}" srcId="{D4F77960-0CE8-C74F-9E67-25D0BB1312D0}" destId="{354D7DE4-59D8-504A-8D6C-ABF735D55D4F}" srcOrd="2" destOrd="0" parTransId="{0B081D8D-7703-F746-9B15-C498FA483F28}" sibTransId="{314A2BF4-3428-E243-AE7C-43C69D5105AD}"/>
    <dgm:cxn modelId="{67622782-93AE-5E43-999E-B83713AB55FB}" srcId="{5FD9FA98-72B9-9345-A082-D52C7EAD0BA2}" destId="{09372F0A-FADE-3A4F-910F-3DBAC82A85EB}" srcOrd="3" destOrd="0" parTransId="{CFB55B61-D171-7C4F-B3C7-0A5384882833}" sibTransId="{24C64BB5-794A-9C43-B8D7-3597248FDD3D}"/>
    <dgm:cxn modelId="{C45C89EE-211D-3E4C-B9C2-3C3F44B8E7F4}" type="presOf" srcId="{1E297237-360E-9648-AEBF-3B33C555F8C4}" destId="{4F023F1D-7DE7-BF41-A45D-E019B560779D}" srcOrd="0" destOrd="7" presId="urn:microsoft.com/office/officeart/2005/8/layout/matrix3"/>
    <dgm:cxn modelId="{35B5F012-25EB-DA46-8D0A-625B6C49312A}" type="presOf" srcId="{38F7F35A-8E6F-8841-A371-BA5BC5569789}" destId="{E0773455-0DA2-1641-99B7-349D897EFBAE}" srcOrd="0" destOrd="0" presId="urn:microsoft.com/office/officeart/2005/8/layout/matrix3"/>
    <dgm:cxn modelId="{90938BA1-C7B1-1642-BF69-F85E3578DC72}" srcId="{5FD9FA98-72B9-9345-A082-D52C7EAD0BA2}" destId="{B9EC21D2-2112-4443-A027-8B4F57B20219}" srcOrd="1" destOrd="0" parTransId="{55D0072E-593D-F34F-A857-7C6E65E3BAD8}" sibTransId="{50C26552-53C6-8542-9D8A-63065A907749}"/>
    <dgm:cxn modelId="{BF86E41E-FE82-8744-977C-50D04A297135}" type="presOf" srcId="{3C58F0C6-68E4-3D46-A6B3-D65AC0E8F12E}" destId="{4F023F1D-7DE7-BF41-A45D-E019B560779D}" srcOrd="0" destOrd="2" presId="urn:microsoft.com/office/officeart/2005/8/layout/matrix3"/>
    <dgm:cxn modelId="{28FC0D5A-6E1C-0B41-B153-A2BAAC20F96D}" type="presOf" srcId="{EC8D0AB6-419E-9745-B974-3453C526CD3D}" destId="{4F023F1D-7DE7-BF41-A45D-E019B560779D}" srcOrd="0" destOrd="1" presId="urn:microsoft.com/office/officeart/2005/8/layout/matrix3"/>
    <dgm:cxn modelId="{9CD81EA9-5EB6-E042-95B3-54D669FB4379}" type="presOf" srcId="{229A33F8-F21D-B443-B29A-A9692A0D6CA2}" destId="{9C7D92DB-52FD-ED45-8992-2CDF305F2A7C}" srcOrd="0" destOrd="0" presId="urn:microsoft.com/office/officeart/2005/8/layout/matrix3"/>
    <dgm:cxn modelId="{F3F27051-D3FD-C049-9EDF-D39D4A904DFE}" srcId="{E7DE461D-D487-C048-AE7F-1901C118A971}" destId="{EC8D0AB6-419E-9745-B974-3453C526CD3D}" srcOrd="0" destOrd="0" parTransId="{17FA4DEC-8F3D-6343-A941-19F7640FED9E}" sibTransId="{5683A3EA-51AB-1F48-960B-B57D2DBD58F1}"/>
    <dgm:cxn modelId="{59BC3673-C5BD-9645-AED5-13DF3F182E84}" srcId="{E7DE461D-D487-C048-AE7F-1901C118A971}" destId="{945B69A9-DF98-E043-B22C-BE20C4B51337}" srcOrd="5" destOrd="0" parTransId="{7141741C-4EF7-2944-9B73-6250E7F3553C}" sibTransId="{7F99666C-D1BE-D244-9EE1-A79C5686E982}"/>
    <dgm:cxn modelId="{C5312007-EA7E-474D-A515-B279E42C907A}" srcId="{E7DE461D-D487-C048-AE7F-1901C118A971}" destId="{1E297237-360E-9648-AEBF-3B33C555F8C4}" srcOrd="6" destOrd="0" parTransId="{4B1A78E8-592E-8249-89BD-A19EF3E87B1A}" sibTransId="{AC426820-705F-9F4C-9C40-51732277DBB8}"/>
    <dgm:cxn modelId="{97A5CC78-F1A5-E846-9A01-1D1C1CF44442}" srcId="{D4F77960-0CE8-C74F-9E67-25D0BB1312D0}" destId="{8DEDC8F7-7796-9F48-8871-2D6684F68286}" srcOrd="0" destOrd="0" parTransId="{B9E83CC9-5C0C-8949-8A7C-CF4717E2B60D}" sibTransId="{3925C933-939A-BC4B-9368-847CB3F6D667}"/>
    <dgm:cxn modelId="{9978E577-31B3-104F-B226-9AEFA85B06ED}" type="presOf" srcId="{E7DE461D-D487-C048-AE7F-1901C118A971}" destId="{4F023F1D-7DE7-BF41-A45D-E019B560779D}" srcOrd="0" destOrd="0" presId="urn:microsoft.com/office/officeart/2005/8/layout/matrix3"/>
    <dgm:cxn modelId="{C8E9EA64-7619-1B4E-AA41-3A2113F519FB}" type="presOf" srcId="{0E0D5963-0444-B445-AD6A-19E29C5B4CEB}" destId="{4F023F1D-7DE7-BF41-A45D-E019B560779D}" srcOrd="0" destOrd="5" presId="urn:microsoft.com/office/officeart/2005/8/layout/matrix3"/>
    <dgm:cxn modelId="{73AB0983-CF72-FA40-A19B-AC83AA17738F}" srcId="{CC9E6252-CC98-7E49-955B-0B6C6E742650}" destId="{E275A883-0EA3-844E-ACAB-72E8DBF2E7AD}" srcOrd="0" destOrd="0" parTransId="{B86813A3-C598-9747-ABF0-F3264E0E034B}" sibTransId="{B39EA425-53BF-9043-8524-6E7DF81798A1}"/>
    <dgm:cxn modelId="{637B4B66-BD1E-4F49-8322-D031E30FE7F3}" type="presOf" srcId="{2BC5CF67-4E52-8B4E-981D-724776D5CDD2}" destId="{E0773455-0DA2-1641-99B7-349D897EFBAE}" srcOrd="0" destOrd="1" presId="urn:microsoft.com/office/officeart/2005/8/layout/matrix3"/>
    <dgm:cxn modelId="{D37BBD39-CED4-2143-ADD8-A0ECFE654A13}" srcId="{D4F77960-0CE8-C74F-9E67-25D0BB1312D0}" destId="{93AF6238-8691-C141-B953-B1084C3125D1}" srcOrd="1" destOrd="0" parTransId="{EA04A3B1-A3AE-A642-BB1E-EF81585C8A28}" sibTransId="{69367ADD-8D63-9746-AE20-D34498D2491C}"/>
    <dgm:cxn modelId="{DCE9CD41-1334-7C40-AE52-02452AA6D595}" srcId="{229A33F8-F21D-B443-B29A-A9692A0D6CA2}" destId="{5FD9FA98-72B9-9345-A082-D52C7EAD0BA2}" srcOrd="4" destOrd="0" parTransId="{6C8B58F1-D343-CA49-A1CD-39C7F0215A99}" sibTransId="{5A88D8FA-21C7-CF4A-9A70-410F0746287E}"/>
    <dgm:cxn modelId="{AE5C3891-3E0B-0B4F-AC57-2C91D1426B62}" type="presOf" srcId="{945B69A9-DF98-E043-B22C-BE20C4B51337}" destId="{4F023F1D-7DE7-BF41-A45D-E019B560779D}" srcOrd="0" destOrd="6" presId="urn:microsoft.com/office/officeart/2005/8/layout/matrix3"/>
    <dgm:cxn modelId="{0381C08B-057F-134D-90E4-FBD88127EE53}" type="presOf" srcId="{FBFC9C7A-8A8A-2F4F-B6CC-A8B2B97D3971}" destId="{4F023F1D-7DE7-BF41-A45D-E019B560779D}" srcOrd="0" destOrd="3" presId="urn:microsoft.com/office/officeart/2005/8/layout/matrix3"/>
    <dgm:cxn modelId="{80F305EC-363E-C64C-BD1C-9CC0948DB1DE}" type="presOf" srcId="{CC9E6252-CC98-7E49-955B-0B6C6E742650}" destId="{087C4433-16F6-D14E-B1BD-C4B2575044BF}" srcOrd="0" destOrd="0" presId="urn:microsoft.com/office/officeart/2005/8/layout/matrix3"/>
    <dgm:cxn modelId="{2B37B499-5BD9-764B-8044-7F84ED518366}" srcId="{229A33F8-F21D-B443-B29A-A9692A0D6CA2}" destId="{38F7F35A-8E6F-8841-A371-BA5BC5569789}" srcOrd="1" destOrd="0" parTransId="{5B66B5E5-DB3E-934D-8ADC-B11453E48894}" sibTransId="{1727EED9-E14E-294E-9E4E-79581AA31A49}"/>
    <dgm:cxn modelId="{33786168-FB15-E848-B1C3-8078AA813ECD}" type="presOf" srcId="{23528043-B6A2-974B-8546-3F355AE4D25B}" destId="{E0773455-0DA2-1641-99B7-349D897EFBAE}" srcOrd="0" destOrd="2" presId="urn:microsoft.com/office/officeart/2005/8/layout/matrix3"/>
    <dgm:cxn modelId="{029F4578-A3CD-F644-828A-56C240E20B0C}" type="presParOf" srcId="{9C7D92DB-52FD-ED45-8992-2CDF305F2A7C}" destId="{F427E735-1B2B-E940-A30C-0E04B3A2DB7D}" srcOrd="0" destOrd="0" presId="urn:microsoft.com/office/officeart/2005/8/layout/matrix3"/>
    <dgm:cxn modelId="{D26AA9E8-8C0A-484A-835A-4C69E67BC912}" type="presParOf" srcId="{9C7D92DB-52FD-ED45-8992-2CDF305F2A7C}" destId="{087C4433-16F6-D14E-B1BD-C4B2575044BF}" srcOrd="1" destOrd="0" presId="urn:microsoft.com/office/officeart/2005/8/layout/matrix3"/>
    <dgm:cxn modelId="{D5855270-1026-0A4F-8084-DA6CD4251B50}" type="presParOf" srcId="{9C7D92DB-52FD-ED45-8992-2CDF305F2A7C}" destId="{E0773455-0DA2-1641-99B7-349D897EFBAE}" srcOrd="2" destOrd="0" presId="urn:microsoft.com/office/officeart/2005/8/layout/matrix3"/>
    <dgm:cxn modelId="{C76EFF1B-5A27-7D46-9C20-8230803D10B9}" type="presParOf" srcId="{9C7D92DB-52FD-ED45-8992-2CDF305F2A7C}" destId="{4F023F1D-7DE7-BF41-A45D-E019B560779D}" srcOrd="3" destOrd="0" presId="urn:microsoft.com/office/officeart/2005/8/layout/matrix3"/>
    <dgm:cxn modelId="{3EEA7305-C039-5148-AA8A-41B7CE96368D}" type="presParOf" srcId="{9C7D92DB-52FD-ED45-8992-2CDF305F2A7C}" destId="{42120EE5-D168-A147-94C9-17807F589D7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FC0A9F-8488-014D-87E3-A12FD4DE56FD}" type="doc">
      <dgm:prSet loTypeId="urn:microsoft.com/office/officeart/2005/8/layout/bProcess3" loCatId="" qsTypeId="urn:microsoft.com/office/officeart/2005/8/quickstyle/simple4" qsCatId="simple" csTypeId="urn:microsoft.com/office/officeart/2005/8/colors/accent1_2" csCatId="accent1" phldr="1"/>
      <dgm:spPr/>
    </dgm:pt>
    <dgm:pt modelId="{CD43EF2B-EC1E-B348-8AD5-68B777C2C797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5DFE4B77-89AD-0C41-BC1B-7934CE99A9EA}" type="parTrans" cxnId="{A01E5D78-886A-2745-AAE7-35D233E6392B}">
      <dgm:prSet/>
      <dgm:spPr/>
      <dgm:t>
        <a:bodyPr/>
        <a:lstStyle/>
        <a:p>
          <a:endParaRPr lang="en-US"/>
        </a:p>
      </dgm:t>
    </dgm:pt>
    <dgm:pt modelId="{FF1715F0-EFD4-7F41-B5A9-FDBD6B0D517B}" type="sibTrans" cxnId="{A01E5D78-886A-2745-AAE7-35D233E6392B}">
      <dgm:prSet/>
      <dgm:spPr/>
      <dgm:t>
        <a:bodyPr/>
        <a:lstStyle/>
        <a:p>
          <a:endParaRPr lang="en-US"/>
        </a:p>
      </dgm:t>
    </dgm:pt>
    <dgm:pt modelId="{6ACE6A9E-FFA0-7741-8BA2-9616A67ED8C5}">
      <dgm:prSet phldrT="[Text]"/>
      <dgm:spPr/>
      <dgm:t>
        <a:bodyPr/>
        <a:lstStyle/>
        <a:p>
          <a:r>
            <a:rPr lang="en-US" dirty="0" smtClean="0"/>
            <a:t>Developing enquiries</a:t>
          </a:r>
          <a:endParaRPr lang="en-US" dirty="0"/>
        </a:p>
      </dgm:t>
    </dgm:pt>
    <dgm:pt modelId="{AD6350B4-0E1F-0F4C-8313-28D363FF7A64}" type="parTrans" cxnId="{51BC75EB-CBD1-5644-BBA6-62B60CEE6159}">
      <dgm:prSet/>
      <dgm:spPr/>
      <dgm:t>
        <a:bodyPr/>
        <a:lstStyle/>
        <a:p>
          <a:endParaRPr lang="en-US"/>
        </a:p>
      </dgm:t>
    </dgm:pt>
    <dgm:pt modelId="{83D2B0E3-BECE-4F40-8E2F-D979DDCFDFDF}" type="sibTrans" cxnId="{51BC75EB-CBD1-5644-BBA6-62B60CEE6159}">
      <dgm:prSet/>
      <dgm:spPr/>
      <dgm:t>
        <a:bodyPr/>
        <a:lstStyle/>
        <a:p>
          <a:endParaRPr lang="en-US"/>
        </a:p>
      </dgm:t>
    </dgm:pt>
    <dgm:pt modelId="{8294DEDD-AC5F-1542-9260-B63CB60DA491}">
      <dgm:prSet phldrT="[Text]"/>
      <dgm:spPr/>
      <dgm:t>
        <a:bodyPr/>
        <a:lstStyle/>
        <a:p>
          <a:r>
            <a:rPr lang="en-US" dirty="0" smtClean="0"/>
            <a:t>Deciding on a format</a:t>
          </a:r>
          <a:endParaRPr lang="en-US" dirty="0"/>
        </a:p>
      </dgm:t>
    </dgm:pt>
    <dgm:pt modelId="{F59BAC5F-6113-1841-9B0F-54ECEE905F52}" type="parTrans" cxnId="{DDFCC290-24CD-1A4C-93CD-7BAA1982316C}">
      <dgm:prSet/>
      <dgm:spPr/>
      <dgm:t>
        <a:bodyPr/>
        <a:lstStyle/>
        <a:p>
          <a:endParaRPr lang="en-US"/>
        </a:p>
      </dgm:t>
    </dgm:pt>
    <dgm:pt modelId="{64771BC5-B484-DF4E-B65B-D78CF1CCB8DB}" type="sibTrans" cxnId="{DDFCC290-24CD-1A4C-93CD-7BAA1982316C}">
      <dgm:prSet/>
      <dgm:spPr/>
      <dgm:t>
        <a:bodyPr/>
        <a:lstStyle/>
        <a:p>
          <a:endParaRPr lang="en-US"/>
        </a:p>
      </dgm:t>
    </dgm:pt>
    <dgm:pt modelId="{C4F9A8EC-9369-B441-A31D-EBF1839FAF24}">
      <dgm:prSet phldrT="[Text]"/>
      <dgm:spPr/>
      <dgm:t>
        <a:bodyPr/>
        <a:lstStyle/>
        <a:p>
          <a:r>
            <a:rPr lang="en-US" dirty="0" smtClean="0"/>
            <a:t>Preparing interview questions</a:t>
          </a:r>
          <a:endParaRPr lang="en-US" dirty="0"/>
        </a:p>
      </dgm:t>
    </dgm:pt>
    <dgm:pt modelId="{6C32694A-5629-1E49-802C-87960649462B}" type="parTrans" cxnId="{67CA4F13-9CC8-404C-BC58-801F118C7C6C}">
      <dgm:prSet/>
      <dgm:spPr/>
      <dgm:t>
        <a:bodyPr/>
        <a:lstStyle/>
        <a:p>
          <a:endParaRPr lang="en-US"/>
        </a:p>
      </dgm:t>
    </dgm:pt>
    <dgm:pt modelId="{4BE65BD2-4062-6B4F-A9C3-55EDCA65C288}" type="sibTrans" cxnId="{67CA4F13-9CC8-404C-BC58-801F118C7C6C}">
      <dgm:prSet/>
      <dgm:spPr/>
      <dgm:t>
        <a:bodyPr/>
        <a:lstStyle/>
        <a:p>
          <a:endParaRPr lang="en-US"/>
        </a:p>
      </dgm:t>
    </dgm:pt>
    <dgm:pt modelId="{E67C808C-DE31-1348-9920-ACD30FB61EDA}">
      <dgm:prSet phldrT="[Text]"/>
      <dgm:spPr/>
      <dgm:t>
        <a:bodyPr/>
        <a:lstStyle/>
        <a:p>
          <a:r>
            <a:rPr lang="en-US" dirty="0" smtClean="0"/>
            <a:t>Drafting the interview</a:t>
          </a:r>
          <a:endParaRPr lang="en-US" dirty="0"/>
        </a:p>
      </dgm:t>
    </dgm:pt>
    <dgm:pt modelId="{3FD80913-387B-6E44-ABA3-19BD4F46ED91}" type="parTrans" cxnId="{81C03BDA-7B66-054B-8F3D-0A7F0F2F290D}">
      <dgm:prSet/>
      <dgm:spPr/>
      <dgm:t>
        <a:bodyPr/>
        <a:lstStyle/>
        <a:p>
          <a:endParaRPr lang="en-US"/>
        </a:p>
      </dgm:t>
    </dgm:pt>
    <dgm:pt modelId="{05C8715D-C694-AC4A-BC95-A6D9B5570A47}" type="sibTrans" cxnId="{81C03BDA-7B66-054B-8F3D-0A7F0F2F290D}">
      <dgm:prSet/>
      <dgm:spPr/>
      <dgm:t>
        <a:bodyPr/>
        <a:lstStyle/>
        <a:p>
          <a:endParaRPr lang="en-US"/>
        </a:p>
      </dgm:t>
    </dgm:pt>
    <dgm:pt modelId="{1128478F-5EB5-0145-87F4-57086317917B}">
      <dgm:prSet phldrT="[Text]"/>
      <dgm:spPr/>
      <dgm:t>
        <a:bodyPr/>
        <a:lstStyle/>
        <a:p>
          <a:r>
            <a:rPr lang="en-US" dirty="0" smtClean="0"/>
            <a:t>using probes or follow-up questions</a:t>
          </a:r>
          <a:endParaRPr lang="en-US" dirty="0"/>
        </a:p>
      </dgm:t>
    </dgm:pt>
    <dgm:pt modelId="{EFAF24F9-ED9C-EA4E-8207-5D646C92C44E}" type="parTrans" cxnId="{DCC9A0D6-AB0C-DE4C-A0C3-4463047B9603}">
      <dgm:prSet/>
      <dgm:spPr/>
      <dgm:t>
        <a:bodyPr/>
        <a:lstStyle/>
        <a:p>
          <a:endParaRPr lang="en-US"/>
        </a:p>
      </dgm:t>
    </dgm:pt>
    <dgm:pt modelId="{205D00F4-0E80-5E4D-8030-9E58FD9362AF}" type="sibTrans" cxnId="{DCC9A0D6-AB0C-DE4C-A0C3-4463047B9603}">
      <dgm:prSet/>
      <dgm:spPr/>
      <dgm:t>
        <a:bodyPr/>
        <a:lstStyle/>
        <a:p>
          <a:endParaRPr lang="en-US"/>
        </a:p>
      </dgm:t>
    </dgm:pt>
    <dgm:pt modelId="{C5EACFC9-3469-5746-8470-E1353150E7EE}">
      <dgm:prSet phldrT="[Text]"/>
      <dgm:spPr/>
      <dgm:t>
        <a:bodyPr/>
        <a:lstStyle/>
        <a:p>
          <a:r>
            <a:rPr lang="en-US" dirty="0" smtClean="0"/>
            <a:t>A note on structure </a:t>
          </a:r>
          <a:endParaRPr lang="en-US" dirty="0"/>
        </a:p>
      </dgm:t>
    </dgm:pt>
    <dgm:pt modelId="{0B6A1C62-1762-0549-9BD3-06E00C398D17}" type="parTrans" cxnId="{5466ED05-5321-6A4C-8497-3A89872FEC6D}">
      <dgm:prSet/>
      <dgm:spPr/>
      <dgm:t>
        <a:bodyPr/>
        <a:lstStyle/>
        <a:p>
          <a:endParaRPr lang="en-US"/>
        </a:p>
      </dgm:t>
    </dgm:pt>
    <dgm:pt modelId="{989A38B8-F191-BE45-A235-86EF44C8A3B0}" type="sibTrans" cxnId="{5466ED05-5321-6A4C-8497-3A89872FEC6D}">
      <dgm:prSet/>
      <dgm:spPr/>
      <dgm:t>
        <a:bodyPr/>
        <a:lstStyle/>
        <a:p>
          <a:endParaRPr lang="en-US"/>
        </a:p>
      </dgm:t>
    </dgm:pt>
    <dgm:pt modelId="{6BDCDFE9-3F70-DA4B-A7A7-01F01A427055}">
      <dgm:prSet phldrT="[Text]"/>
      <dgm:spPr/>
      <dgm:t>
        <a:bodyPr/>
        <a:lstStyle/>
        <a:p>
          <a:r>
            <a:rPr lang="en-US" dirty="0" smtClean="0"/>
            <a:t>Refining the interview format</a:t>
          </a:r>
          <a:endParaRPr lang="en-US" dirty="0"/>
        </a:p>
      </dgm:t>
    </dgm:pt>
    <dgm:pt modelId="{C9A0204B-3739-B54D-9D21-A3985DE5D729}" type="parTrans" cxnId="{6B85E2D0-453E-CE47-B358-65F439E090AA}">
      <dgm:prSet/>
      <dgm:spPr/>
      <dgm:t>
        <a:bodyPr/>
        <a:lstStyle/>
        <a:p>
          <a:endParaRPr lang="en-US"/>
        </a:p>
      </dgm:t>
    </dgm:pt>
    <dgm:pt modelId="{FA70CAC2-0525-214E-896A-F0EA966946AC}" type="sibTrans" cxnId="{6B85E2D0-453E-CE47-B358-65F439E090AA}">
      <dgm:prSet/>
      <dgm:spPr/>
      <dgm:t>
        <a:bodyPr/>
        <a:lstStyle/>
        <a:p>
          <a:endParaRPr lang="en-US"/>
        </a:p>
      </dgm:t>
    </dgm:pt>
    <dgm:pt modelId="{EC848E4E-6FCF-E14C-BA94-13EAE9167898}">
      <dgm:prSet phldrT="[Text]"/>
      <dgm:spPr/>
      <dgm:t>
        <a:bodyPr/>
        <a:lstStyle/>
        <a:p>
          <a:r>
            <a:rPr lang="en-US" dirty="0" smtClean="0"/>
            <a:t>Interview equipment</a:t>
          </a:r>
          <a:endParaRPr lang="en-US" dirty="0"/>
        </a:p>
      </dgm:t>
    </dgm:pt>
    <dgm:pt modelId="{C151599A-A5D3-5649-8291-8A77F8314B51}" type="parTrans" cxnId="{A2440599-08E8-1943-A1A9-879088C8C6C0}">
      <dgm:prSet/>
      <dgm:spPr/>
      <dgm:t>
        <a:bodyPr/>
        <a:lstStyle/>
        <a:p>
          <a:endParaRPr lang="en-US"/>
        </a:p>
      </dgm:t>
    </dgm:pt>
    <dgm:pt modelId="{70C88B22-59E4-2540-9EC7-3D088B9F50E0}" type="sibTrans" cxnId="{A2440599-08E8-1943-A1A9-879088C8C6C0}">
      <dgm:prSet/>
      <dgm:spPr/>
      <dgm:t>
        <a:bodyPr/>
        <a:lstStyle/>
        <a:p>
          <a:endParaRPr lang="en-US"/>
        </a:p>
      </dgm:t>
    </dgm:pt>
    <dgm:pt modelId="{11F5D32C-628E-CD46-8715-AB4E9C3AD929}">
      <dgm:prSet phldrT="[Text]"/>
      <dgm:spPr/>
      <dgm:t>
        <a:bodyPr/>
        <a:lstStyle/>
        <a:p>
          <a:r>
            <a:rPr lang="en-US" dirty="0" smtClean="0"/>
            <a:t>Conduction the interview</a:t>
          </a:r>
          <a:endParaRPr lang="en-US" dirty="0"/>
        </a:p>
      </dgm:t>
    </dgm:pt>
    <dgm:pt modelId="{73884C29-6F40-F64E-BABE-7CAB4AFBB4AD}" type="parTrans" cxnId="{206D2BE1-E67F-844D-9E55-E76BAA70A6AF}">
      <dgm:prSet/>
      <dgm:spPr/>
      <dgm:t>
        <a:bodyPr/>
        <a:lstStyle/>
        <a:p>
          <a:endParaRPr lang="en-US"/>
        </a:p>
      </dgm:t>
    </dgm:pt>
    <dgm:pt modelId="{921AB068-437A-7744-88BF-C0700B2E451A}" type="sibTrans" cxnId="{206D2BE1-E67F-844D-9E55-E76BAA70A6AF}">
      <dgm:prSet/>
      <dgm:spPr/>
      <dgm:t>
        <a:bodyPr/>
        <a:lstStyle/>
        <a:p>
          <a:endParaRPr lang="en-US"/>
        </a:p>
      </dgm:t>
    </dgm:pt>
    <dgm:pt modelId="{BCF2BF2D-680D-E84E-A062-ED50C651B053}" type="pres">
      <dgm:prSet presAssocID="{3FFC0A9F-8488-014D-87E3-A12FD4DE56FD}" presName="Name0" presStyleCnt="0">
        <dgm:presLayoutVars>
          <dgm:dir/>
          <dgm:resizeHandles val="exact"/>
        </dgm:presLayoutVars>
      </dgm:prSet>
      <dgm:spPr/>
    </dgm:pt>
    <dgm:pt modelId="{BC6D9AC4-070F-F741-9F17-A3CAD382F987}" type="pres">
      <dgm:prSet presAssocID="{CD43EF2B-EC1E-B348-8AD5-68B777C2C79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5C9EA-4966-ED4E-ABCF-9737EBAFEE5F}" type="pres">
      <dgm:prSet presAssocID="{FF1715F0-EFD4-7F41-B5A9-FDBD6B0D517B}" presName="sibTrans" presStyleLbl="sibTrans1D1" presStyleIdx="0" presStyleCnt="9"/>
      <dgm:spPr/>
      <dgm:t>
        <a:bodyPr/>
        <a:lstStyle/>
        <a:p>
          <a:endParaRPr lang="en-US"/>
        </a:p>
      </dgm:t>
    </dgm:pt>
    <dgm:pt modelId="{5EBD22A4-B240-B146-92BD-114FD1E169AF}" type="pres">
      <dgm:prSet presAssocID="{FF1715F0-EFD4-7F41-B5A9-FDBD6B0D517B}" presName="connectorText" presStyleLbl="sibTrans1D1" presStyleIdx="0" presStyleCnt="9"/>
      <dgm:spPr/>
      <dgm:t>
        <a:bodyPr/>
        <a:lstStyle/>
        <a:p>
          <a:endParaRPr lang="en-US"/>
        </a:p>
      </dgm:t>
    </dgm:pt>
    <dgm:pt modelId="{6EDA4DD6-F6BA-4D42-AEEB-7AD39AF761AD}" type="pres">
      <dgm:prSet presAssocID="{6ACE6A9E-FFA0-7741-8BA2-9616A67ED8C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8AE35-784D-184C-B7D1-E02A7B210924}" type="pres">
      <dgm:prSet presAssocID="{83D2B0E3-BECE-4F40-8E2F-D979DDCFDFDF}" presName="sibTrans" presStyleLbl="sibTrans1D1" presStyleIdx="1" presStyleCnt="9"/>
      <dgm:spPr/>
      <dgm:t>
        <a:bodyPr/>
        <a:lstStyle/>
        <a:p>
          <a:endParaRPr lang="en-US"/>
        </a:p>
      </dgm:t>
    </dgm:pt>
    <dgm:pt modelId="{A89300CB-0AD6-A24A-B3A8-7847B55897E9}" type="pres">
      <dgm:prSet presAssocID="{83D2B0E3-BECE-4F40-8E2F-D979DDCFDFDF}" presName="connectorText" presStyleLbl="sibTrans1D1" presStyleIdx="1" presStyleCnt="9"/>
      <dgm:spPr/>
      <dgm:t>
        <a:bodyPr/>
        <a:lstStyle/>
        <a:p>
          <a:endParaRPr lang="en-US"/>
        </a:p>
      </dgm:t>
    </dgm:pt>
    <dgm:pt modelId="{278AAD3E-B6CB-5440-95DE-463F3582AC59}" type="pres">
      <dgm:prSet presAssocID="{8294DEDD-AC5F-1542-9260-B63CB60DA49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4ED49-7474-2D49-B035-345F0C52198A}" type="pres">
      <dgm:prSet presAssocID="{64771BC5-B484-DF4E-B65B-D78CF1CCB8DB}" presName="sibTrans" presStyleLbl="sibTrans1D1" presStyleIdx="2" presStyleCnt="9"/>
      <dgm:spPr/>
      <dgm:t>
        <a:bodyPr/>
        <a:lstStyle/>
        <a:p>
          <a:endParaRPr lang="en-US"/>
        </a:p>
      </dgm:t>
    </dgm:pt>
    <dgm:pt modelId="{521F9973-8B30-BF4A-BEA0-B380F12EAC5B}" type="pres">
      <dgm:prSet presAssocID="{64771BC5-B484-DF4E-B65B-D78CF1CCB8DB}" presName="connectorText" presStyleLbl="sibTrans1D1" presStyleIdx="2" presStyleCnt="9"/>
      <dgm:spPr/>
      <dgm:t>
        <a:bodyPr/>
        <a:lstStyle/>
        <a:p>
          <a:endParaRPr lang="en-US"/>
        </a:p>
      </dgm:t>
    </dgm:pt>
    <dgm:pt modelId="{E55003BB-F71D-6243-A131-A008E2D647A1}" type="pres">
      <dgm:prSet presAssocID="{C4F9A8EC-9369-B441-A31D-EBF1839FAF2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31010-9276-4A4D-A863-056DD8FDC115}" type="pres">
      <dgm:prSet presAssocID="{4BE65BD2-4062-6B4F-A9C3-55EDCA65C288}" presName="sibTrans" presStyleLbl="sibTrans1D1" presStyleIdx="3" presStyleCnt="9"/>
      <dgm:spPr/>
      <dgm:t>
        <a:bodyPr/>
        <a:lstStyle/>
        <a:p>
          <a:endParaRPr lang="en-US"/>
        </a:p>
      </dgm:t>
    </dgm:pt>
    <dgm:pt modelId="{A774AB56-1864-8940-8CC4-BF49A211483B}" type="pres">
      <dgm:prSet presAssocID="{4BE65BD2-4062-6B4F-A9C3-55EDCA65C288}" presName="connectorText" presStyleLbl="sibTrans1D1" presStyleIdx="3" presStyleCnt="9"/>
      <dgm:spPr/>
      <dgm:t>
        <a:bodyPr/>
        <a:lstStyle/>
        <a:p>
          <a:endParaRPr lang="en-US"/>
        </a:p>
      </dgm:t>
    </dgm:pt>
    <dgm:pt modelId="{AB919031-3A16-BF41-89F9-31465082F1F8}" type="pres">
      <dgm:prSet presAssocID="{E67C808C-DE31-1348-9920-ACD30FB61EDA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3CA87-D4ED-044F-A7F4-90AE01312F3B}" type="pres">
      <dgm:prSet presAssocID="{05C8715D-C694-AC4A-BC95-A6D9B5570A47}" presName="sibTrans" presStyleLbl="sibTrans1D1" presStyleIdx="4" presStyleCnt="9"/>
      <dgm:spPr/>
      <dgm:t>
        <a:bodyPr/>
        <a:lstStyle/>
        <a:p>
          <a:endParaRPr lang="en-US"/>
        </a:p>
      </dgm:t>
    </dgm:pt>
    <dgm:pt modelId="{5126C11D-F343-2D40-87E0-7711F02A58D6}" type="pres">
      <dgm:prSet presAssocID="{05C8715D-C694-AC4A-BC95-A6D9B5570A47}" presName="connectorText" presStyleLbl="sibTrans1D1" presStyleIdx="4" presStyleCnt="9"/>
      <dgm:spPr/>
      <dgm:t>
        <a:bodyPr/>
        <a:lstStyle/>
        <a:p>
          <a:endParaRPr lang="en-US"/>
        </a:p>
      </dgm:t>
    </dgm:pt>
    <dgm:pt modelId="{1A150582-C77E-F748-989E-F5979F8FE7E4}" type="pres">
      <dgm:prSet presAssocID="{1128478F-5EB5-0145-87F4-57086317917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C28D8-1744-6D44-833F-F042C99B6B18}" type="pres">
      <dgm:prSet presAssocID="{205D00F4-0E80-5E4D-8030-9E58FD9362AF}" presName="sibTrans" presStyleLbl="sibTrans1D1" presStyleIdx="5" presStyleCnt="9"/>
      <dgm:spPr/>
      <dgm:t>
        <a:bodyPr/>
        <a:lstStyle/>
        <a:p>
          <a:endParaRPr lang="en-US"/>
        </a:p>
      </dgm:t>
    </dgm:pt>
    <dgm:pt modelId="{447C3C84-AAE0-1642-8630-BF4BD1D377B9}" type="pres">
      <dgm:prSet presAssocID="{205D00F4-0E80-5E4D-8030-9E58FD9362AF}" presName="connectorText" presStyleLbl="sibTrans1D1" presStyleIdx="5" presStyleCnt="9"/>
      <dgm:spPr/>
      <dgm:t>
        <a:bodyPr/>
        <a:lstStyle/>
        <a:p>
          <a:endParaRPr lang="en-US"/>
        </a:p>
      </dgm:t>
    </dgm:pt>
    <dgm:pt modelId="{DA6F9132-6D35-BB4D-9A10-05CB408E6530}" type="pres">
      <dgm:prSet presAssocID="{C5EACFC9-3469-5746-8470-E1353150E7EE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76A6F-5E1E-6342-B909-4231614E7044}" type="pres">
      <dgm:prSet presAssocID="{989A38B8-F191-BE45-A235-86EF44C8A3B0}" presName="sibTrans" presStyleLbl="sibTrans1D1" presStyleIdx="6" presStyleCnt="9"/>
      <dgm:spPr/>
      <dgm:t>
        <a:bodyPr/>
        <a:lstStyle/>
        <a:p>
          <a:endParaRPr lang="en-US"/>
        </a:p>
      </dgm:t>
    </dgm:pt>
    <dgm:pt modelId="{FDACD3F4-0EE0-A24D-B872-02F8E771BDBF}" type="pres">
      <dgm:prSet presAssocID="{989A38B8-F191-BE45-A235-86EF44C8A3B0}" presName="connectorText" presStyleLbl="sibTrans1D1" presStyleIdx="6" presStyleCnt="9"/>
      <dgm:spPr/>
      <dgm:t>
        <a:bodyPr/>
        <a:lstStyle/>
        <a:p>
          <a:endParaRPr lang="en-US"/>
        </a:p>
      </dgm:t>
    </dgm:pt>
    <dgm:pt modelId="{3F76D521-7FD3-0146-B952-0BD20EF9D02A}" type="pres">
      <dgm:prSet presAssocID="{6BDCDFE9-3F70-DA4B-A7A7-01F01A42705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090D3-DD98-8444-B180-1A82B14D9C3A}" type="pres">
      <dgm:prSet presAssocID="{FA70CAC2-0525-214E-896A-F0EA966946AC}" presName="sibTrans" presStyleLbl="sibTrans1D1" presStyleIdx="7" presStyleCnt="9"/>
      <dgm:spPr/>
      <dgm:t>
        <a:bodyPr/>
        <a:lstStyle/>
        <a:p>
          <a:endParaRPr lang="en-US"/>
        </a:p>
      </dgm:t>
    </dgm:pt>
    <dgm:pt modelId="{B7CB9E24-6A8F-0C4F-96DB-9DEB4FD785BF}" type="pres">
      <dgm:prSet presAssocID="{FA70CAC2-0525-214E-896A-F0EA966946AC}" presName="connectorText" presStyleLbl="sibTrans1D1" presStyleIdx="7" presStyleCnt="9"/>
      <dgm:spPr/>
      <dgm:t>
        <a:bodyPr/>
        <a:lstStyle/>
        <a:p>
          <a:endParaRPr lang="en-US"/>
        </a:p>
      </dgm:t>
    </dgm:pt>
    <dgm:pt modelId="{F497148D-75BD-2849-9FF7-8B43FA6B6C1F}" type="pres">
      <dgm:prSet presAssocID="{EC848E4E-6FCF-E14C-BA94-13EAE9167898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C1C9A-02EA-E944-B524-E87766881E54}" type="pres">
      <dgm:prSet presAssocID="{70C88B22-59E4-2540-9EC7-3D088B9F50E0}" presName="sibTrans" presStyleLbl="sibTrans1D1" presStyleIdx="8" presStyleCnt="9"/>
      <dgm:spPr/>
      <dgm:t>
        <a:bodyPr/>
        <a:lstStyle/>
        <a:p>
          <a:endParaRPr lang="en-US"/>
        </a:p>
      </dgm:t>
    </dgm:pt>
    <dgm:pt modelId="{065CA673-847C-8C48-BE81-C6449373633A}" type="pres">
      <dgm:prSet presAssocID="{70C88B22-59E4-2540-9EC7-3D088B9F50E0}" presName="connectorText" presStyleLbl="sibTrans1D1" presStyleIdx="8" presStyleCnt="9"/>
      <dgm:spPr/>
      <dgm:t>
        <a:bodyPr/>
        <a:lstStyle/>
        <a:p>
          <a:endParaRPr lang="en-US"/>
        </a:p>
      </dgm:t>
    </dgm:pt>
    <dgm:pt modelId="{805E65E0-95B9-5348-BBD6-A4803427439C}" type="pres">
      <dgm:prSet presAssocID="{11F5D32C-628E-CD46-8715-AB4E9C3AD92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2B4FE2-7777-7A4E-9B7A-20070DD81D63}" type="presOf" srcId="{3FFC0A9F-8488-014D-87E3-A12FD4DE56FD}" destId="{BCF2BF2D-680D-E84E-A062-ED50C651B053}" srcOrd="0" destOrd="0" presId="urn:microsoft.com/office/officeart/2005/8/layout/bProcess3"/>
    <dgm:cxn modelId="{A01E5D78-886A-2745-AAE7-35D233E6392B}" srcId="{3FFC0A9F-8488-014D-87E3-A12FD4DE56FD}" destId="{CD43EF2B-EC1E-B348-8AD5-68B777C2C797}" srcOrd="0" destOrd="0" parTransId="{5DFE4B77-89AD-0C41-BC1B-7934CE99A9EA}" sibTransId="{FF1715F0-EFD4-7F41-B5A9-FDBD6B0D517B}"/>
    <dgm:cxn modelId="{F3B75E1C-6A23-064A-9945-044077854993}" type="presOf" srcId="{83D2B0E3-BECE-4F40-8E2F-D979DDCFDFDF}" destId="{A89300CB-0AD6-A24A-B3A8-7847B55897E9}" srcOrd="1" destOrd="0" presId="urn:microsoft.com/office/officeart/2005/8/layout/bProcess3"/>
    <dgm:cxn modelId="{A2440599-08E8-1943-A1A9-879088C8C6C0}" srcId="{3FFC0A9F-8488-014D-87E3-A12FD4DE56FD}" destId="{EC848E4E-6FCF-E14C-BA94-13EAE9167898}" srcOrd="8" destOrd="0" parTransId="{C151599A-A5D3-5649-8291-8A77F8314B51}" sibTransId="{70C88B22-59E4-2540-9EC7-3D088B9F50E0}"/>
    <dgm:cxn modelId="{9C8562C3-1773-E942-9217-B85394206EBA}" type="presOf" srcId="{6ACE6A9E-FFA0-7741-8BA2-9616A67ED8C5}" destId="{6EDA4DD6-F6BA-4D42-AEEB-7AD39AF761AD}" srcOrd="0" destOrd="0" presId="urn:microsoft.com/office/officeart/2005/8/layout/bProcess3"/>
    <dgm:cxn modelId="{E81FF960-3CCD-954C-BA82-847B03E3A21A}" type="presOf" srcId="{FF1715F0-EFD4-7F41-B5A9-FDBD6B0D517B}" destId="{8B65C9EA-4966-ED4E-ABCF-9737EBAFEE5F}" srcOrd="0" destOrd="0" presId="urn:microsoft.com/office/officeart/2005/8/layout/bProcess3"/>
    <dgm:cxn modelId="{206D2BE1-E67F-844D-9E55-E76BAA70A6AF}" srcId="{3FFC0A9F-8488-014D-87E3-A12FD4DE56FD}" destId="{11F5D32C-628E-CD46-8715-AB4E9C3AD929}" srcOrd="9" destOrd="0" parTransId="{73884C29-6F40-F64E-BABE-7CAB4AFBB4AD}" sibTransId="{921AB068-437A-7744-88BF-C0700B2E451A}"/>
    <dgm:cxn modelId="{4835A141-8B39-5F40-9CB3-38A35008021D}" type="presOf" srcId="{FF1715F0-EFD4-7F41-B5A9-FDBD6B0D517B}" destId="{5EBD22A4-B240-B146-92BD-114FD1E169AF}" srcOrd="1" destOrd="0" presId="urn:microsoft.com/office/officeart/2005/8/layout/bProcess3"/>
    <dgm:cxn modelId="{5466ED05-5321-6A4C-8497-3A89872FEC6D}" srcId="{3FFC0A9F-8488-014D-87E3-A12FD4DE56FD}" destId="{C5EACFC9-3469-5746-8470-E1353150E7EE}" srcOrd="6" destOrd="0" parTransId="{0B6A1C62-1762-0549-9BD3-06E00C398D17}" sibTransId="{989A38B8-F191-BE45-A235-86EF44C8A3B0}"/>
    <dgm:cxn modelId="{3C86CD02-ED63-884C-94A5-39F86240F800}" type="presOf" srcId="{4BE65BD2-4062-6B4F-A9C3-55EDCA65C288}" destId="{A774AB56-1864-8940-8CC4-BF49A211483B}" srcOrd="1" destOrd="0" presId="urn:microsoft.com/office/officeart/2005/8/layout/bProcess3"/>
    <dgm:cxn modelId="{FA04067F-E583-EA4E-9A72-26560FC072C1}" type="presOf" srcId="{05C8715D-C694-AC4A-BC95-A6D9B5570A47}" destId="{5126C11D-F343-2D40-87E0-7711F02A58D6}" srcOrd="1" destOrd="0" presId="urn:microsoft.com/office/officeart/2005/8/layout/bProcess3"/>
    <dgm:cxn modelId="{6B85E2D0-453E-CE47-B358-65F439E090AA}" srcId="{3FFC0A9F-8488-014D-87E3-A12FD4DE56FD}" destId="{6BDCDFE9-3F70-DA4B-A7A7-01F01A427055}" srcOrd="7" destOrd="0" parTransId="{C9A0204B-3739-B54D-9D21-A3985DE5D729}" sibTransId="{FA70CAC2-0525-214E-896A-F0EA966946AC}"/>
    <dgm:cxn modelId="{8B4A232F-FF6D-1A42-AAC2-5AD72A35265B}" type="presOf" srcId="{64771BC5-B484-DF4E-B65B-D78CF1CCB8DB}" destId="{5274ED49-7474-2D49-B035-345F0C52198A}" srcOrd="0" destOrd="0" presId="urn:microsoft.com/office/officeart/2005/8/layout/bProcess3"/>
    <dgm:cxn modelId="{4CADEB52-CC13-EC43-87E4-517D9BE69B41}" type="presOf" srcId="{8294DEDD-AC5F-1542-9260-B63CB60DA491}" destId="{278AAD3E-B6CB-5440-95DE-463F3582AC59}" srcOrd="0" destOrd="0" presId="urn:microsoft.com/office/officeart/2005/8/layout/bProcess3"/>
    <dgm:cxn modelId="{27DF343A-D759-C147-BCED-11BB907F5E35}" type="presOf" srcId="{70C88B22-59E4-2540-9EC7-3D088B9F50E0}" destId="{772C1C9A-02EA-E944-B524-E87766881E54}" srcOrd="0" destOrd="0" presId="urn:microsoft.com/office/officeart/2005/8/layout/bProcess3"/>
    <dgm:cxn modelId="{45C41822-A835-4D4D-A34F-4132B15C69C6}" type="presOf" srcId="{E67C808C-DE31-1348-9920-ACD30FB61EDA}" destId="{AB919031-3A16-BF41-89F9-31465082F1F8}" srcOrd="0" destOrd="0" presId="urn:microsoft.com/office/officeart/2005/8/layout/bProcess3"/>
    <dgm:cxn modelId="{4E8E5926-0279-9B42-812F-E2FD1866D977}" type="presOf" srcId="{989A38B8-F191-BE45-A235-86EF44C8A3B0}" destId="{12976A6F-5E1E-6342-B909-4231614E7044}" srcOrd="0" destOrd="0" presId="urn:microsoft.com/office/officeart/2005/8/layout/bProcess3"/>
    <dgm:cxn modelId="{5D9D4E17-F5AE-0144-B5E4-7092703E0894}" type="presOf" srcId="{EC848E4E-6FCF-E14C-BA94-13EAE9167898}" destId="{F497148D-75BD-2849-9FF7-8B43FA6B6C1F}" srcOrd="0" destOrd="0" presId="urn:microsoft.com/office/officeart/2005/8/layout/bProcess3"/>
    <dgm:cxn modelId="{15401885-EF63-5D4D-B99E-D1093A80AE49}" type="presOf" srcId="{6BDCDFE9-3F70-DA4B-A7A7-01F01A427055}" destId="{3F76D521-7FD3-0146-B952-0BD20EF9D02A}" srcOrd="0" destOrd="0" presId="urn:microsoft.com/office/officeart/2005/8/layout/bProcess3"/>
    <dgm:cxn modelId="{C9E294C4-DF4E-6E45-9795-B2C65A79A28D}" type="presOf" srcId="{70C88B22-59E4-2540-9EC7-3D088B9F50E0}" destId="{065CA673-847C-8C48-BE81-C6449373633A}" srcOrd="1" destOrd="0" presId="urn:microsoft.com/office/officeart/2005/8/layout/bProcess3"/>
    <dgm:cxn modelId="{F7843207-BB57-DE46-B552-D11E1D356E9A}" type="presOf" srcId="{1128478F-5EB5-0145-87F4-57086317917B}" destId="{1A150582-C77E-F748-989E-F5979F8FE7E4}" srcOrd="0" destOrd="0" presId="urn:microsoft.com/office/officeart/2005/8/layout/bProcess3"/>
    <dgm:cxn modelId="{D81407E8-052E-D34E-8AF3-5212871B3AD7}" type="presOf" srcId="{205D00F4-0E80-5E4D-8030-9E58FD9362AF}" destId="{447C3C84-AAE0-1642-8630-BF4BD1D377B9}" srcOrd="1" destOrd="0" presId="urn:microsoft.com/office/officeart/2005/8/layout/bProcess3"/>
    <dgm:cxn modelId="{88F0AAED-98DB-BA49-A131-C75D7544418B}" type="presOf" srcId="{4BE65BD2-4062-6B4F-A9C3-55EDCA65C288}" destId="{6C831010-9276-4A4D-A863-056DD8FDC115}" srcOrd="0" destOrd="0" presId="urn:microsoft.com/office/officeart/2005/8/layout/bProcess3"/>
    <dgm:cxn modelId="{70E4039E-152C-0545-948E-AD8ABCF12D09}" type="presOf" srcId="{11F5D32C-628E-CD46-8715-AB4E9C3AD929}" destId="{805E65E0-95B9-5348-BBD6-A4803427439C}" srcOrd="0" destOrd="0" presId="urn:microsoft.com/office/officeart/2005/8/layout/bProcess3"/>
    <dgm:cxn modelId="{81DABDFA-0A40-E34F-BF34-54A85AB04224}" type="presOf" srcId="{989A38B8-F191-BE45-A235-86EF44C8A3B0}" destId="{FDACD3F4-0EE0-A24D-B872-02F8E771BDBF}" srcOrd="1" destOrd="0" presId="urn:microsoft.com/office/officeart/2005/8/layout/bProcess3"/>
    <dgm:cxn modelId="{1A1574E1-99D7-3643-9AB8-5ADF2254F5E6}" type="presOf" srcId="{64771BC5-B484-DF4E-B65B-D78CF1CCB8DB}" destId="{521F9973-8B30-BF4A-BEA0-B380F12EAC5B}" srcOrd="1" destOrd="0" presId="urn:microsoft.com/office/officeart/2005/8/layout/bProcess3"/>
    <dgm:cxn modelId="{C230879B-02D4-1F46-87DB-3376951DC681}" type="presOf" srcId="{C5EACFC9-3469-5746-8470-E1353150E7EE}" destId="{DA6F9132-6D35-BB4D-9A10-05CB408E6530}" srcOrd="0" destOrd="0" presId="urn:microsoft.com/office/officeart/2005/8/layout/bProcess3"/>
    <dgm:cxn modelId="{81C03BDA-7B66-054B-8F3D-0A7F0F2F290D}" srcId="{3FFC0A9F-8488-014D-87E3-A12FD4DE56FD}" destId="{E67C808C-DE31-1348-9920-ACD30FB61EDA}" srcOrd="4" destOrd="0" parTransId="{3FD80913-387B-6E44-ABA3-19BD4F46ED91}" sibTransId="{05C8715D-C694-AC4A-BC95-A6D9B5570A47}"/>
    <dgm:cxn modelId="{46604790-F900-F245-B087-DF3458452A0A}" type="presOf" srcId="{FA70CAC2-0525-214E-896A-F0EA966946AC}" destId="{554090D3-DD98-8444-B180-1A82B14D9C3A}" srcOrd="0" destOrd="0" presId="urn:microsoft.com/office/officeart/2005/8/layout/bProcess3"/>
    <dgm:cxn modelId="{F3DF47A1-3561-4943-93F9-8CA8ACA225F8}" type="presOf" srcId="{205D00F4-0E80-5E4D-8030-9E58FD9362AF}" destId="{FB2C28D8-1744-6D44-833F-F042C99B6B18}" srcOrd="0" destOrd="0" presId="urn:microsoft.com/office/officeart/2005/8/layout/bProcess3"/>
    <dgm:cxn modelId="{67CA4F13-9CC8-404C-BC58-801F118C7C6C}" srcId="{3FFC0A9F-8488-014D-87E3-A12FD4DE56FD}" destId="{C4F9A8EC-9369-B441-A31D-EBF1839FAF24}" srcOrd="3" destOrd="0" parTransId="{6C32694A-5629-1E49-802C-87960649462B}" sibTransId="{4BE65BD2-4062-6B4F-A9C3-55EDCA65C288}"/>
    <dgm:cxn modelId="{E76E5561-C2CE-484A-861C-BFF3DD70EA51}" type="presOf" srcId="{C4F9A8EC-9369-B441-A31D-EBF1839FAF24}" destId="{E55003BB-F71D-6243-A131-A008E2D647A1}" srcOrd="0" destOrd="0" presId="urn:microsoft.com/office/officeart/2005/8/layout/bProcess3"/>
    <dgm:cxn modelId="{659489A7-1197-094C-A168-BAE185BC8892}" type="presOf" srcId="{FA70CAC2-0525-214E-896A-F0EA966946AC}" destId="{B7CB9E24-6A8F-0C4F-96DB-9DEB4FD785BF}" srcOrd="1" destOrd="0" presId="urn:microsoft.com/office/officeart/2005/8/layout/bProcess3"/>
    <dgm:cxn modelId="{51BC75EB-CBD1-5644-BBA6-62B60CEE6159}" srcId="{3FFC0A9F-8488-014D-87E3-A12FD4DE56FD}" destId="{6ACE6A9E-FFA0-7741-8BA2-9616A67ED8C5}" srcOrd="1" destOrd="0" parTransId="{AD6350B4-0E1F-0F4C-8313-28D363FF7A64}" sibTransId="{83D2B0E3-BECE-4F40-8E2F-D979DDCFDFDF}"/>
    <dgm:cxn modelId="{E2810F21-2C34-1141-B304-943E0F3FFB57}" type="presOf" srcId="{CD43EF2B-EC1E-B348-8AD5-68B777C2C797}" destId="{BC6D9AC4-070F-F741-9F17-A3CAD382F987}" srcOrd="0" destOrd="0" presId="urn:microsoft.com/office/officeart/2005/8/layout/bProcess3"/>
    <dgm:cxn modelId="{DDFCC290-24CD-1A4C-93CD-7BAA1982316C}" srcId="{3FFC0A9F-8488-014D-87E3-A12FD4DE56FD}" destId="{8294DEDD-AC5F-1542-9260-B63CB60DA491}" srcOrd="2" destOrd="0" parTransId="{F59BAC5F-6113-1841-9B0F-54ECEE905F52}" sibTransId="{64771BC5-B484-DF4E-B65B-D78CF1CCB8DB}"/>
    <dgm:cxn modelId="{8402FA3C-3FA9-C346-9486-32C31F7E1284}" type="presOf" srcId="{05C8715D-C694-AC4A-BC95-A6D9B5570A47}" destId="{EDC3CA87-D4ED-044F-A7F4-90AE01312F3B}" srcOrd="0" destOrd="0" presId="urn:microsoft.com/office/officeart/2005/8/layout/bProcess3"/>
    <dgm:cxn modelId="{DCC9A0D6-AB0C-DE4C-A0C3-4463047B9603}" srcId="{3FFC0A9F-8488-014D-87E3-A12FD4DE56FD}" destId="{1128478F-5EB5-0145-87F4-57086317917B}" srcOrd="5" destOrd="0" parTransId="{EFAF24F9-ED9C-EA4E-8207-5D646C92C44E}" sibTransId="{205D00F4-0E80-5E4D-8030-9E58FD9362AF}"/>
    <dgm:cxn modelId="{967563A8-BE1D-5948-B5F7-B6C1EFB44412}" type="presOf" srcId="{83D2B0E3-BECE-4F40-8E2F-D979DDCFDFDF}" destId="{3878AE35-784D-184C-B7D1-E02A7B210924}" srcOrd="0" destOrd="0" presId="urn:microsoft.com/office/officeart/2005/8/layout/bProcess3"/>
    <dgm:cxn modelId="{DEA8AD06-BC78-F145-9DF5-841CCEAEC81A}" type="presParOf" srcId="{BCF2BF2D-680D-E84E-A062-ED50C651B053}" destId="{BC6D9AC4-070F-F741-9F17-A3CAD382F987}" srcOrd="0" destOrd="0" presId="urn:microsoft.com/office/officeart/2005/8/layout/bProcess3"/>
    <dgm:cxn modelId="{08181FF9-222A-D947-B03E-BCC5AB7C9E1D}" type="presParOf" srcId="{BCF2BF2D-680D-E84E-A062-ED50C651B053}" destId="{8B65C9EA-4966-ED4E-ABCF-9737EBAFEE5F}" srcOrd="1" destOrd="0" presId="urn:microsoft.com/office/officeart/2005/8/layout/bProcess3"/>
    <dgm:cxn modelId="{56052B98-5025-5944-8D85-CEC6BD97DA12}" type="presParOf" srcId="{8B65C9EA-4966-ED4E-ABCF-9737EBAFEE5F}" destId="{5EBD22A4-B240-B146-92BD-114FD1E169AF}" srcOrd="0" destOrd="0" presId="urn:microsoft.com/office/officeart/2005/8/layout/bProcess3"/>
    <dgm:cxn modelId="{E8D88224-55D3-BF45-9B1E-57FAC68A0E07}" type="presParOf" srcId="{BCF2BF2D-680D-E84E-A062-ED50C651B053}" destId="{6EDA4DD6-F6BA-4D42-AEEB-7AD39AF761AD}" srcOrd="2" destOrd="0" presId="urn:microsoft.com/office/officeart/2005/8/layout/bProcess3"/>
    <dgm:cxn modelId="{88A34C77-6C00-B04F-94C9-5B9CC4CF8A66}" type="presParOf" srcId="{BCF2BF2D-680D-E84E-A062-ED50C651B053}" destId="{3878AE35-784D-184C-B7D1-E02A7B210924}" srcOrd="3" destOrd="0" presId="urn:microsoft.com/office/officeart/2005/8/layout/bProcess3"/>
    <dgm:cxn modelId="{7BAAC10E-68AA-A548-B422-5E67805452CA}" type="presParOf" srcId="{3878AE35-784D-184C-B7D1-E02A7B210924}" destId="{A89300CB-0AD6-A24A-B3A8-7847B55897E9}" srcOrd="0" destOrd="0" presId="urn:microsoft.com/office/officeart/2005/8/layout/bProcess3"/>
    <dgm:cxn modelId="{FF000D98-E525-4548-B5E1-D919067ED215}" type="presParOf" srcId="{BCF2BF2D-680D-E84E-A062-ED50C651B053}" destId="{278AAD3E-B6CB-5440-95DE-463F3582AC59}" srcOrd="4" destOrd="0" presId="urn:microsoft.com/office/officeart/2005/8/layout/bProcess3"/>
    <dgm:cxn modelId="{59852F0B-EF2C-494F-A21E-B2A4744778D4}" type="presParOf" srcId="{BCF2BF2D-680D-E84E-A062-ED50C651B053}" destId="{5274ED49-7474-2D49-B035-345F0C52198A}" srcOrd="5" destOrd="0" presId="urn:microsoft.com/office/officeart/2005/8/layout/bProcess3"/>
    <dgm:cxn modelId="{82E83460-E67F-E84F-AE4E-8FF3B9FA3609}" type="presParOf" srcId="{5274ED49-7474-2D49-B035-345F0C52198A}" destId="{521F9973-8B30-BF4A-BEA0-B380F12EAC5B}" srcOrd="0" destOrd="0" presId="urn:microsoft.com/office/officeart/2005/8/layout/bProcess3"/>
    <dgm:cxn modelId="{3F121F7C-9C89-2D4B-A997-7177C7C40122}" type="presParOf" srcId="{BCF2BF2D-680D-E84E-A062-ED50C651B053}" destId="{E55003BB-F71D-6243-A131-A008E2D647A1}" srcOrd="6" destOrd="0" presId="urn:microsoft.com/office/officeart/2005/8/layout/bProcess3"/>
    <dgm:cxn modelId="{D0181F79-42DC-664D-8E3E-2552B72A74F9}" type="presParOf" srcId="{BCF2BF2D-680D-E84E-A062-ED50C651B053}" destId="{6C831010-9276-4A4D-A863-056DD8FDC115}" srcOrd="7" destOrd="0" presId="urn:microsoft.com/office/officeart/2005/8/layout/bProcess3"/>
    <dgm:cxn modelId="{FD3305B4-7A90-C04B-9F92-A248F6EF9E52}" type="presParOf" srcId="{6C831010-9276-4A4D-A863-056DD8FDC115}" destId="{A774AB56-1864-8940-8CC4-BF49A211483B}" srcOrd="0" destOrd="0" presId="urn:microsoft.com/office/officeart/2005/8/layout/bProcess3"/>
    <dgm:cxn modelId="{171317A7-7EBC-B049-95B8-4BEF4D732CE9}" type="presParOf" srcId="{BCF2BF2D-680D-E84E-A062-ED50C651B053}" destId="{AB919031-3A16-BF41-89F9-31465082F1F8}" srcOrd="8" destOrd="0" presId="urn:microsoft.com/office/officeart/2005/8/layout/bProcess3"/>
    <dgm:cxn modelId="{5E9CD278-5B5B-B14E-9618-60BEC401319C}" type="presParOf" srcId="{BCF2BF2D-680D-E84E-A062-ED50C651B053}" destId="{EDC3CA87-D4ED-044F-A7F4-90AE01312F3B}" srcOrd="9" destOrd="0" presId="urn:microsoft.com/office/officeart/2005/8/layout/bProcess3"/>
    <dgm:cxn modelId="{FCD8564C-BFF3-704C-AA4C-DDB040C3B381}" type="presParOf" srcId="{EDC3CA87-D4ED-044F-A7F4-90AE01312F3B}" destId="{5126C11D-F343-2D40-87E0-7711F02A58D6}" srcOrd="0" destOrd="0" presId="urn:microsoft.com/office/officeart/2005/8/layout/bProcess3"/>
    <dgm:cxn modelId="{43766EF8-82D8-6448-AA08-D5EADB30E36B}" type="presParOf" srcId="{BCF2BF2D-680D-E84E-A062-ED50C651B053}" destId="{1A150582-C77E-F748-989E-F5979F8FE7E4}" srcOrd="10" destOrd="0" presId="urn:microsoft.com/office/officeart/2005/8/layout/bProcess3"/>
    <dgm:cxn modelId="{1D457393-1D7E-814A-A160-B9A4AEFEC8FC}" type="presParOf" srcId="{BCF2BF2D-680D-E84E-A062-ED50C651B053}" destId="{FB2C28D8-1744-6D44-833F-F042C99B6B18}" srcOrd="11" destOrd="0" presId="urn:microsoft.com/office/officeart/2005/8/layout/bProcess3"/>
    <dgm:cxn modelId="{F7DE3BE7-0295-E34D-9070-FC71EEA21715}" type="presParOf" srcId="{FB2C28D8-1744-6D44-833F-F042C99B6B18}" destId="{447C3C84-AAE0-1642-8630-BF4BD1D377B9}" srcOrd="0" destOrd="0" presId="urn:microsoft.com/office/officeart/2005/8/layout/bProcess3"/>
    <dgm:cxn modelId="{0122C092-1A6E-8F4E-B98F-C853AF9105DD}" type="presParOf" srcId="{BCF2BF2D-680D-E84E-A062-ED50C651B053}" destId="{DA6F9132-6D35-BB4D-9A10-05CB408E6530}" srcOrd="12" destOrd="0" presId="urn:microsoft.com/office/officeart/2005/8/layout/bProcess3"/>
    <dgm:cxn modelId="{A0AE1F09-DB5B-474B-9751-430F1017BE0B}" type="presParOf" srcId="{BCF2BF2D-680D-E84E-A062-ED50C651B053}" destId="{12976A6F-5E1E-6342-B909-4231614E7044}" srcOrd="13" destOrd="0" presId="urn:microsoft.com/office/officeart/2005/8/layout/bProcess3"/>
    <dgm:cxn modelId="{E42EAAAB-2F09-344A-949A-95353EE8E246}" type="presParOf" srcId="{12976A6F-5E1E-6342-B909-4231614E7044}" destId="{FDACD3F4-0EE0-A24D-B872-02F8E771BDBF}" srcOrd="0" destOrd="0" presId="urn:microsoft.com/office/officeart/2005/8/layout/bProcess3"/>
    <dgm:cxn modelId="{8492A30C-2DED-9947-AB93-23BC9B3E7BA6}" type="presParOf" srcId="{BCF2BF2D-680D-E84E-A062-ED50C651B053}" destId="{3F76D521-7FD3-0146-B952-0BD20EF9D02A}" srcOrd="14" destOrd="0" presId="urn:microsoft.com/office/officeart/2005/8/layout/bProcess3"/>
    <dgm:cxn modelId="{2E9F598A-3054-FC47-81C8-643282A02D89}" type="presParOf" srcId="{BCF2BF2D-680D-E84E-A062-ED50C651B053}" destId="{554090D3-DD98-8444-B180-1A82B14D9C3A}" srcOrd="15" destOrd="0" presId="urn:microsoft.com/office/officeart/2005/8/layout/bProcess3"/>
    <dgm:cxn modelId="{0E4649F6-1F7E-1C42-89FD-095DC0DA4309}" type="presParOf" srcId="{554090D3-DD98-8444-B180-1A82B14D9C3A}" destId="{B7CB9E24-6A8F-0C4F-96DB-9DEB4FD785BF}" srcOrd="0" destOrd="0" presId="urn:microsoft.com/office/officeart/2005/8/layout/bProcess3"/>
    <dgm:cxn modelId="{AC4E9BFC-3C50-F246-9D14-C03AA03BA5F7}" type="presParOf" srcId="{BCF2BF2D-680D-E84E-A062-ED50C651B053}" destId="{F497148D-75BD-2849-9FF7-8B43FA6B6C1F}" srcOrd="16" destOrd="0" presId="urn:microsoft.com/office/officeart/2005/8/layout/bProcess3"/>
    <dgm:cxn modelId="{9C26503A-451E-E849-9A15-4B1D1C4CEFFA}" type="presParOf" srcId="{BCF2BF2D-680D-E84E-A062-ED50C651B053}" destId="{772C1C9A-02EA-E944-B524-E87766881E54}" srcOrd="17" destOrd="0" presId="urn:microsoft.com/office/officeart/2005/8/layout/bProcess3"/>
    <dgm:cxn modelId="{41E6C4FB-28BA-5345-8431-421028D3CA1A}" type="presParOf" srcId="{772C1C9A-02EA-E944-B524-E87766881E54}" destId="{065CA673-847C-8C48-BE81-C6449373633A}" srcOrd="0" destOrd="0" presId="urn:microsoft.com/office/officeart/2005/8/layout/bProcess3"/>
    <dgm:cxn modelId="{66CD58AA-7724-E34C-80F1-2EF14FE9EE35}" type="presParOf" srcId="{BCF2BF2D-680D-E84E-A062-ED50C651B053}" destId="{805E65E0-95B9-5348-BBD6-A4803427439C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B57BE-7C29-3D4D-B086-F6D744A28436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</dgm:pt>
    <dgm:pt modelId="{F756B512-7C46-0243-8527-12344F4B7976}">
      <dgm:prSet phldrT="[Text]" custT="1"/>
      <dgm:spPr/>
      <dgm:t>
        <a:bodyPr/>
        <a:lstStyle/>
        <a:p>
          <a:r>
            <a:rPr lang="en-US" sz="1500" dirty="0" smtClean="0"/>
            <a:t>Interview checklist consultation with the supervisor</a:t>
          </a:r>
          <a:endParaRPr lang="en-US" sz="1500" dirty="0"/>
        </a:p>
      </dgm:t>
    </dgm:pt>
    <dgm:pt modelId="{6FEC5B1C-F998-144C-ADDC-345B3F7E71AB}" type="parTrans" cxnId="{7F43D29B-6E7B-3A43-8F40-E82652AFBB58}">
      <dgm:prSet/>
      <dgm:spPr/>
      <dgm:t>
        <a:bodyPr/>
        <a:lstStyle/>
        <a:p>
          <a:endParaRPr lang="en-US" sz="1500"/>
        </a:p>
      </dgm:t>
    </dgm:pt>
    <dgm:pt modelId="{8138FD32-3A65-5F4D-B820-640884A9122A}" type="sibTrans" cxnId="{7F43D29B-6E7B-3A43-8F40-E82652AFBB58}">
      <dgm:prSet/>
      <dgm:spPr/>
      <dgm:t>
        <a:bodyPr/>
        <a:lstStyle/>
        <a:p>
          <a:endParaRPr lang="en-US" sz="1500"/>
        </a:p>
      </dgm:t>
    </dgm:pt>
    <dgm:pt modelId="{41F869EB-5E86-144E-BF54-81A9131459B9}">
      <dgm:prSet phldrT="[Text]" custT="1"/>
      <dgm:spPr/>
      <dgm:t>
        <a:bodyPr/>
        <a:lstStyle/>
        <a:p>
          <a:r>
            <a:rPr lang="en-US" sz="1500" dirty="0" smtClean="0"/>
            <a:t>The interview checklist revision </a:t>
          </a:r>
          <a:endParaRPr lang="en-US" sz="1500" dirty="0"/>
        </a:p>
      </dgm:t>
    </dgm:pt>
    <dgm:pt modelId="{75EF05BC-3518-594C-87FF-475BB2B899E1}" type="parTrans" cxnId="{0B1098D7-5D43-B243-981C-5C3F47E23421}">
      <dgm:prSet/>
      <dgm:spPr/>
      <dgm:t>
        <a:bodyPr/>
        <a:lstStyle/>
        <a:p>
          <a:endParaRPr lang="en-US" sz="1500"/>
        </a:p>
      </dgm:t>
    </dgm:pt>
    <dgm:pt modelId="{5AEAA352-DF3F-5447-9B20-FF95C8DD9AD5}" type="sibTrans" cxnId="{0B1098D7-5D43-B243-981C-5C3F47E23421}">
      <dgm:prSet/>
      <dgm:spPr/>
      <dgm:t>
        <a:bodyPr/>
        <a:lstStyle/>
        <a:p>
          <a:endParaRPr lang="en-US" sz="1500"/>
        </a:p>
      </dgm:t>
    </dgm:pt>
    <dgm:pt modelId="{D885F3C2-7BD0-B542-B616-F7FF542F578A}">
      <dgm:prSet phldrT="[Text]" custT="1"/>
      <dgm:spPr/>
      <dgm:t>
        <a:bodyPr/>
        <a:lstStyle/>
        <a:p>
          <a:r>
            <a:rPr lang="en-US" sz="1500" dirty="0" smtClean="0"/>
            <a:t>Document preparation </a:t>
          </a:r>
          <a:endParaRPr lang="en-US" sz="1500" dirty="0"/>
        </a:p>
      </dgm:t>
    </dgm:pt>
    <dgm:pt modelId="{BD326D11-2FA0-E748-8A2A-CCD598D77016}" type="parTrans" cxnId="{87F2D34F-3C2A-394A-98D2-1507E65B0887}">
      <dgm:prSet/>
      <dgm:spPr/>
      <dgm:t>
        <a:bodyPr/>
        <a:lstStyle/>
        <a:p>
          <a:endParaRPr lang="en-US" sz="1500"/>
        </a:p>
      </dgm:t>
    </dgm:pt>
    <dgm:pt modelId="{D7F6A8CB-254B-4149-9B32-3DE74F512BDC}" type="sibTrans" cxnId="{87F2D34F-3C2A-394A-98D2-1507E65B0887}">
      <dgm:prSet/>
      <dgm:spPr/>
      <dgm:t>
        <a:bodyPr/>
        <a:lstStyle/>
        <a:p>
          <a:endParaRPr lang="en-US" sz="1500"/>
        </a:p>
      </dgm:t>
    </dgm:pt>
    <dgm:pt modelId="{AE8723FE-4A90-CA4F-87A3-571B4675E28F}">
      <dgm:prSet phldrT="[Text]" custT="1"/>
      <dgm:spPr/>
      <dgm:t>
        <a:bodyPr/>
        <a:lstStyle/>
        <a:p>
          <a:r>
            <a:rPr lang="en-US" sz="1500" dirty="0" smtClean="0"/>
            <a:t>Initial sampling plans</a:t>
          </a:r>
          <a:endParaRPr lang="en-US" sz="1500" dirty="0"/>
        </a:p>
      </dgm:t>
    </dgm:pt>
    <dgm:pt modelId="{2703191B-1876-2B40-8264-406212F14FF5}" type="parTrans" cxnId="{F3D023EF-00E2-D449-AF31-F5979AC0ED26}">
      <dgm:prSet/>
      <dgm:spPr/>
      <dgm:t>
        <a:bodyPr/>
        <a:lstStyle/>
        <a:p>
          <a:endParaRPr lang="en-US" sz="1500"/>
        </a:p>
      </dgm:t>
    </dgm:pt>
    <dgm:pt modelId="{BAA91447-3508-0547-92A4-0A60E01EEF04}" type="sibTrans" cxnId="{F3D023EF-00E2-D449-AF31-F5979AC0ED26}">
      <dgm:prSet/>
      <dgm:spPr/>
      <dgm:t>
        <a:bodyPr/>
        <a:lstStyle/>
        <a:p>
          <a:endParaRPr lang="en-US" sz="1500"/>
        </a:p>
      </dgm:t>
    </dgm:pt>
    <dgm:pt modelId="{6A41128B-F5EC-3641-B9A1-63F0AB75F8AF}">
      <dgm:prSet phldrT="[Text]" custT="1"/>
      <dgm:spPr/>
      <dgm:t>
        <a:bodyPr/>
        <a:lstStyle/>
        <a:p>
          <a:r>
            <a:rPr lang="en-US" sz="1500" dirty="0" smtClean="0"/>
            <a:t>Interview invitation </a:t>
          </a:r>
          <a:endParaRPr lang="en-US" sz="1500" dirty="0"/>
        </a:p>
      </dgm:t>
    </dgm:pt>
    <dgm:pt modelId="{1412FC92-B3BC-F247-B3BA-01BE962A85AF}" type="parTrans" cxnId="{A0FC9B8F-8754-074A-BB9D-17E3D6425F01}">
      <dgm:prSet/>
      <dgm:spPr/>
      <dgm:t>
        <a:bodyPr/>
        <a:lstStyle/>
        <a:p>
          <a:endParaRPr lang="en-US" sz="1500"/>
        </a:p>
      </dgm:t>
    </dgm:pt>
    <dgm:pt modelId="{6BCDC836-A272-8544-9FCB-7C38600559D9}" type="sibTrans" cxnId="{A0FC9B8F-8754-074A-BB9D-17E3D6425F01}">
      <dgm:prSet/>
      <dgm:spPr/>
      <dgm:t>
        <a:bodyPr/>
        <a:lstStyle/>
        <a:p>
          <a:endParaRPr lang="en-US" sz="1500"/>
        </a:p>
      </dgm:t>
    </dgm:pt>
    <dgm:pt modelId="{5ED723BC-3BA8-624D-989C-7C89B0DA0D7B}">
      <dgm:prSet phldrT="[Text]" custT="1"/>
      <dgm:spPr/>
      <dgm:t>
        <a:bodyPr/>
        <a:lstStyle/>
        <a:p>
          <a:r>
            <a:rPr lang="en-US" sz="1500" dirty="0" smtClean="0"/>
            <a:t>Interview : online and offline </a:t>
          </a:r>
          <a:endParaRPr lang="en-US" sz="1500" dirty="0"/>
        </a:p>
      </dgm:t>
    </dgm:pt>
    <dgm:pt modelId="{75C0CEB5-D348-A246-8CF3-A53DEA7312A5}" type="parTrans" cxnId="{536EE2CB-7219-8743-BF79-A02C84AB9EEA}">
      <dgm:prSet/>
      <dgm:spPr/>
      <dgm:t>
        <a:bodyPr/>
        <a:lstStyle/>
        <a:p>
          <a:endParaRPr lang="en-US" sz="1500"/>
        </a:p>
      </dgm:t>
    </dgm:pt>
    <dgm:pt modelId="{B2DC936F-5544-3041-A93C-8E6A225EA888}" type="sibTrans" cxnId="{536EE2CB-7219-8743-BF79-A02C84AB9EEA}">
      <dgm:prSet/>
      <dgm:spPr/>
      <dgm:t>
        <a:bodyPr/>
        <a:lstStyle/>
        <a:p>
          <a:endParaRPr lang="en-US" sz="1500"/>
        </a:p>
      </dgm:t>
    </dgm:pt>
    <dgm:pt modelId="{F4BF0563-A7FC-6247-902D-2B50E80FDAD1}" type="pres">
      <dgm:prSet presAssocID="{EE9B57BE-7C29-3D4D-B086-F6D744A28436}" presName="Name0" presStyleCnt="0">
        <dgm:presLayoutVars>
          <dgm:dir/>
          <dgm:animLvl val="lvl"/>
          <dgm:resizeHandles val="exact"/>
        </dgm:presLayoutVars>
      </dgm:prSet>
      <dgm:spPr/>
    </dgm:pt>
    <dgm:pt modelId="{DCCDF393-5E84-0F4B-88E8-9D1E598A0449}" type="pres">
      <dgm:prSet presAssocID="{EE9B57BE-7C29-3D4D-B086-F6D744A28436}" presName="tSp" presStyleCnt="0"/>
      <dgm:spPr/>
    </dgm:pt>
    <dgm:pt modelId="{7B3EC842-6070-DE40-A03B-36994C946121}" type="pres">
      <dgm:prSet presAssocID="{EE9B57BE-7C29-3D4D-B086-F6D744A28436}" presName="bSp" presStyleCnt="0"/>
      <dgm:spPr/>
    </dgm:pt>
    <dgm:pt modelId="{F6CC9F23-5B1B-D24F-98A4-68F9F92684B2}" type="pres">
      <dgm:prSet presAssocID="{EE9B57BE-7C29-3D4D-B086-F6D744A28436}" presName="process" presStyleCnt="0"/>
      <dgm:spPr/>
    </dgm:pt>
    <dgm:pt modelId="{CE967104-D539-6645-99B2-A1974ACC7763}" type="pres">
      <dgm:prSet presAssocID="{F756B512-7C46-0243-8527-12344F4B7976}" presName="composite1" presStyleCnt="0"/>
      <dgm:spPr/>
    </dgm:pt>
    <dgm:pt modelId="{937C7561-2A53-7142-AA62-00B8098194B9}" type="pres">
      <dgm:prSet presAssocID="{F756B512-7C46-0243-8527-12344F4B7976}" presName="dummyNode1" presStyleLbl="node1" presStyleIdx="0" presStyleCnt="6"/>
      <dgm:spPr/>
    </dgm:pt>
    <dgm:pt modelId="{8A7B8BCB-AEB0-0148-AC57-FDFF644ADD30}" type="pres">
      <dgm:prSet presAssocID="{F756B512-7C46-0243-8527-12344F4B7976}" presName="childNode1" presStyleLbl="bgAcc1" presStyleIdx="0" presStyleCnt="6">
        <dgm:presLayoutVars>
          <dgm:bulletEnabled val="1"/>
        </dgm:presLayoutVars>
      </dgm:prSet>
      <dgm:spPr/>
    </dgm:pt>
    <dgm:pt modelId="{691A7DA3-91EE-0B4F-B2D6-6581AAF1EE05}" type="pres">
      <dgm:prSet presAssocID="{F756B512-7C46-0243-8527-12344F4B7976}" presName="childNode1tx" presStyleLbl="bgAcc1" presStyleIdx="0" presStyleCnt="6">
        <dgm:presLayoutVars>
          <dgm:bulletEnabled val="1"/>
        </dgm:presLayoutVars>
      </dgm:prSet>
      <dgm:spPr/>
    </dgm:pt>
    <dgm:pt modelId="{57B29BA0-B6A5-8C47-91F3-A05CB3B60F4B}" type="pres">
      <dgm:prSet presAssocID="{F756B512-7C46-0243-8527-12344F4B7976}" presName="parentNode1" presStyleLbl="node1" presStyleIdx="0" presStyleCnt="6" custScaleX="121000" custScaleY="459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3BF57-E864-0345-8605-591D71041746}" type="pres">
      <dgm:prSet presAssocID="{F756B512-7C46-0243-8527-12344F4B7976}" presName="connSite1" presStyleCnt="0"/>
      <dgm:spPr/>
    </dgm:pt>
    <dgm:pt modelId="{5EE16AA8-0B85-5249-ABD1-0413A70F95FA}" type="pres">
      <dgm:prSet presAssocID="{8138FD32-3A65-5F4D-B820-640884A9122A}" presName="Name9" presStyleLbl="sibTrans2D1" presStyleIdx="0" presStyleCnt="5"/>
      <dgm:spPr/>
      <dgm:t>
        <a:bodyPr/>
        <a:lstStyle/>
        <a:p>
          <a:endParaRPr lang="en-US"/>
        </a:p>
      </dgm:t>
    </dgm:pt>
    <dgm:pt modelId="{AFABF086-E050-A241-8F8E-EB025A866E9D}" type="pres">
      <dgm:prSet presAssocID="{41F869EB-5E86-144E-BF54-81A9131459B9}" presName="composite2" presStyleCnt="0"/>
      <dgm:spPr/>
    </dgm:pt>
    <dgm:pt modelId="{363EA373-2EBA-6A4C-8434-7FC15027C09D}" type="pres">
      <dgm:prSet presAssocID="{41F869EB-5E86-144E-BF54-81A9131459B9}" presName="dummyNode2" presStyleLbl="node1" presStyleIdx="0" presStyleCnt="6"/>
      <dgm:spPr/>
    </dgm:pt>
    <dgm:pt modelId="{518D7853-2F4B-7248-84F5-860172AB24AE}" type="pres">
      <dgm:prSet presAssocID="{41F869EB-5E86-144E-BF54-81A9131459B9}" presName="childNode2" presStyleLbl="bgAcc1" presStyleIdx="1" presStyleCnt="6">
        <dgm:presLayoutVars>
          <dgm:bulletEnabled val="1"/>
        </dgm:presLayoutVars>
      </dgm:prSet>
      <dgm:spPr/>
    </dgm:pt>
    <dgm:pt modelId="{24CB13A9-ADFF-3444-8DB5-D8FF3F7480B4}" type="pres">
      <dgm:prSet presAssocID="{41F869EB-5E86-144E-BF54-81A9131459B9}" presName="childNode2tx" presStyleLbl="bgAcc1" presStyleIdx="1" presStyleCnt="6">
        <dgm:presLayoutVars>
          <dgm:bulletEnabled val="1"/>
        </dgm:presLayoutVars>
      </dgm:prSet>
      <dgm:spPr/>
    </dgm:pt>
    <dgm:pt modelId="{304D3FBE-4D73-6844-9F33-B17B0E9F7457}" type="pres">
      <dgm:prSet presAssocID="{41F869EB-5E86-144E-BF54-81A9131459B9}" presName="parentNode2" presStyleLbl="node1" presStyleIdx="1" presStyleCnt="6" custScaleY="3138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4D207-76F8-5144-81B0-BC2A9B9701C0}" type="pres">
      <dgm:prSet presAssocID="{41F869EB-5E86-144E-BF54-81A9131459B9}" presName="connSite2" presStyleCnt="0"/>
      <dgm:spPr/>
    </dgm:pt>
    <dgm:pt modelId="{B8660FC0-30E9-6844-8A71-E1D17328E648}" type="pres">
      <dgm:prSet presAssocID="{5AEAA352-DF3F-5447-9B20-FF95C8DD9AD5}" presName="Name18" presStyleLbl="sibTrans2D1" presStyleIdx="1" presStyleCnt="5"/>
      <dgm:spPr/>
      <dgm:t>
        <a:bodyPr/>
        <a:lstStyle/>
        <a:p>
          <a:endParaRPr lang="en-US"/>
        </a:p>
      </dgm:t>
    </dgm:pt>
    <dgm:pt modelId="{AB80CBAA-E6D8-3D42-974D-FD1EC72CAB15}" type="pres">
      <dgm:prSet presAssocID="{AE8723FE-4A90-CA4F-87A3-571B4675E28F}" presName="composite1" presStyleCnt="0"/>
      <dgm:spPr/>
    </dgm:pt>
    <dgm:pt modelId="{367B7CA9-DBEE-6B4A-9762-2DA20662E636}" type="pres">
      <dgm:prSet presAssocID="{AE8723FE-4A90-CA4F-87A3-571B4675E28F}" presName="dummyNode1" presStyleLbl="node1" presStyleIdx="1" presStyleCnt="6"/>
      <dgm:spPr/>
    </dgm:pt>
    <dgm:pt modelId="{93D5EBA7-54A0-7345-ADB1-77065CA3A08A}" type="pres">
      <dgm:prSet presAssocID="{AE8723FE-4A90-CA4F-87A3-571B4675E28F}" presName="childNode1" presStyleLbl="bgAcc1" presStyleIdx="2" presStyleCnt="6">
        <dgm:presLayoutVars>
          <dgm:bulletEnabled val="1"/>
        </dgm:presLayoutVars>
      </dgm:prSet>
      <dgm:spPr/>
    </dgm:pt>
    <dgm:pt modelId="{ECCF2032-0B70-D843-82EC-CC45C4F1F9CC}" type="pres">
      <dgm:prSet presAssocID="{AE8723FE-4A90-CA4F-87A3-571B4675E28F}" presName="childNode1tx" presStyleLbl="bgAcc1" presStyleIdx="2" presStyleCnt="6">
        <dgm:presLayoutVars>
          <dgm:bulletEnabled val="1"/>
        </dgm:presLayoutVars>
      </dgm:prSet>
      <dgm:spPr/>
    </dgm:pt>
    <dgm:pt modelId="{D89B7970-2796-4F43-8897-9414BE6FA6A6}" type="pres">
      <dgm:prSet presAssocID="{AE8723FE-4A90-CA4F-87A3-571B4675E28F}" presName="parentNode1" presStyleLbl="node1" presStyleIdx="2" presStyleCnt="6" custScaleY="3138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03653-F6D2-454A-9791-A1BFC9DA3750}" type="pres">
      <dgm:prSet presAssocID="{AE8723FE-4A90-CA4F-87A3-571B4675E28F}" presName="connSite1" presStyleCnt="0"/>
      <dgm:spPr/>
    </dgm:pt>
    <dgm:pt modelId="{9FB576B0-71F3-3948-9D3B-6196199BE847}" type="pres">
      <dgm:prSet presAssocID="{BAA91447-3508-0547-92A4-0A60E01EEF04}" presName="Name9" presStyleLbl="sibTrans2D1" presStyleIdx="2" presStyleCnt="5"/>
      <dgm:spPr/>
      <dgm:t>
        <a:bodyPr/>
        <a:lstStyle/>
        <a:p>
          <a:endParaRPr lang="en-US"/>
        </a:p>
      </dgm:t>
    </dgm:pt>
    <dgm:pt modelId="{EDF4251B-AD92-0D4F-B412-B3280FC7F25C}" type="pres">
      <dgm:prSet presAssocID="{6A41128B-F5EC-3641-B9A1-63F0AB75F8AF}" presName="composite2" presStyleCnt="0"/>
      <dgm:spPr/>
    </dgm:pt>
    <dgm:pt modelId="{096D5D31-2F56-D74E-A163-3849336A6F29}" type="pres">
      <dgm:prSet presAssocID="{6A41128B-F5EC-3641-B9A1-63F0AB75F8AF}" presName="dummyNode2" presStyleLbl="node1" presStyleIdx="2" presStyleCnt="6"/>
      <dgm:spPr/>
    </dgm:pt>
    <dgm:pt modelId="{653210FE-2032-2747-9E2C-0885AB9FEA2E}" type="pres">
      <dgm:prSet presAssocID="{6A41128B-F5EC-3641-B9A1-63F0AB75F8AF}" presName="childNode2" presStyleLbl="bgAcc1" presStyleIdx="3" presStyleCnt="6">
        <dgm:presLayoutVars>
          <dgm:bulletEnabled val="1"/>
        </dgm:presLayoutVars>
      </dgm:prSet>
      <dgm:spPr/>
    </dgm:pt>
    <dgm:pt modelId="{181E6B93-27C0-9042-8CA0-50B0698A4D75}" type="pres">
      <dgm:prSet presAssocID="{6A41128B-F5EC-3641-B9A1-63F0AB75F8AF}" presName="childNode2tx" presStyleLbl="bgAcc1" presStyleIdx="3" presStyleCnt="6">
        <dgm:presLayoutVars>
          <dgm:bulletEnabled val="1"/>
        </dgm:presLayoutVars>
      </dgm:prSet>
      <dgm:spPr/>
    </dgm:pt>
    <dgm:pt modelId="{8697F3D5-D1B4-8746-A4B3-B610EDE8E1BC}" type="pres">
      <dgm:prSet presAssocID="{6A41128B-F5EC-3641-B9A1-63F0AB75F8AF}" presName="parentNode2" presStyleLbl="node1" presStyleIdx="3" presStyleCnt="6" custScaleY="2593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97908-04DD-9940-92F5-8F810BE764A2}" type="pres">
      <dgm:prSet presAssocID="{6A41128B-F5EC-3641-B9A1-63F0AB75F8AF}" presName="connSite2" presStyleCnt="0"/>
      <dgm:spPr/>
    </dgm:pt>
    <dgm:pt modelId="{1B31861E-6CC9-4D47-A3BC-809906637279}" type="pres">
      <dgm:prSet presAssocID="{6BCDC836-A272-8544-9FCB-7C38600559D9}" presName="Name18" presStyleLbl="sibTrans2D1" presStyleIdx="3" presStyleCnt="5"/>
      <dgm:spPr/>
      <dgm:t>
        <a:bodyPr/>
        <a:lstStyle/>
        <a:p>
          <a:endParaRPr lang="en-US"/>
        </a:p>
      </dgm:t>
    </dgm:pt>
    <dgm:pt modelId="{A3CAE4C8-3C10-4246-A0D3-2FA9925F5A2C}" type="pres">
      <dgm:prSet presAssocID="{D885F3C2-7BD0-B542-B616-F7FF542F578A}" presName="composite1" presStyleCnt="0"/>
      <dgm:spPr/>
    </dgm:pt>
    <dgm:pt modelId="{A1808AA2-460E-8545-B168-D78FA29F1029}" type="pres">
      <dgm:prSet presAssocID="{D885F3C2-7BD0-B542-B616-F7FF542F578A}" presName="dummyNode1" presStyleLbl="node1" presStyleIdx="3" presStyleCnt="6"/>
      <dgm:spPr/>
    </dgm:pt>
    <dgm:pt modelId="{49D69FB9-0517-144E-B6CF-1D01505A857F}" type="pres">
      <dgm:prSet presAssocID="{D885F3C2-7BD0-B542-B616-F7FF542F578A}" presName="childNode1" presStyleLbl="bgAcc1" presStyleIdx="4" presStyleCnt="6">
        <dgm:presLayoutVars>
          <dgm:bulletEnabled val="1"/>
        </dgm:presLayoutVars>
      </dgm:prSet>
      <dgm:spPr/>
    </dgm:pt>
    <dgm:pt modelId="{F95A2AF0-94A4-AA42-86C2-10C60F1B21F6}" type="pres">
      <dgm:prSet presAssocID="{D885F3C2-7BD0-B542-B616-F7FF542F578A}" presName="childNode1tx" presStyleLbl="bgAcc1" presStyleIdx="4" presStyleCnt="6">
        <dgm:presLayoutVars>
          <dgm:bulletEnabled val="1"/>
        </dgm:presLayoutVars>
      </dgm:prSet>
      <dgm:spPr/>
    </dgm:pt>
    <dgm:pt modelId="{2225DB0A-70FE-8F4F-AE6A-B2CD4C2DE21B}" type="pres">
      <dgm:prSet presAssocID="{D885F3C2-7BD0-B542-B616-F7FF542F578A}" presName="parentNode1" presStyleLbl="node1" presStyleIdx="4" presStyleCnt="6" custScaleX="110000" custScaleY="3797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4B27F-C0D2-FB4D-A1AA-E05B47884C3C}" type="pres">
      <dgm:prSet presAssocID="{D885F3C2-7BD0-B542-B616-F7FF542F578A}" presName="connSite1" presStyleCnt="0"/>
      <dgm:spPr/>
    </dgm:pt>
    <dgm:pt modelId="{9B764646-E44C-FA4C-809A-75C76C0B136C}" type="pres">
      <dgm:prSet presAssocID="{D7F6A8CB-254B-4149-9B32-3DE74F512BDC}" presName="Name9" presStyleLbl="sibTrans2D1" presStyleIdx="4" presStyleCnt="5"/>
      <dgm:spPr/>
      <dgm:t>
        <a:bodyPr/>
        <a:lstStyle/>
        <a:p>
          <a:endParaRPr lang="en-US"/>
        </a:p>
      </dgm:t>
    </dgm:pt>
    <dgm:pt modelId="{CAFD8267-8CA1-6A47-BC90-013B91FE9C0F}" type="pres">
      <dgm:prSet presAssocID="{5ED723BC-3BA8-624D-989C-7C89B0DA0D7B}" presName="composite2" presStyleCnt="0"/>
      <dgm:spPr/>
    </dgm:pt>
    <dgm:pt modelId="{3675DB2F-6FC2-434D-B082-F3533BE82134}" type="pres">
      <dgm:prSet presAssocID="{5ED723BC-3BA8-624D-989C-7C89B0DA0D7B}" presName="dummyNode2" presStyleLbl="node1" presStyleIdx="4" presStyleCnt="6"/>
      <dgm:spPr/>
    </dgm:pt>
    <dgm:pt modelId="{4C6886BD-742F-8647-8E90-358A156A4115}" type="pres">
      <dgm:prSet presAssocID="{5ED723BC-3BA8-624D-989C-7C89B0DA0D7B}" presName="childNode2" presStyleLbl="bgAcc1" presStyleIdx="5" presStyleCnt="6">
        <dgm:presLayoutVars>
          <dgm:bulletEnabled val="1"/>
        </dgm:presLayoutVars>
      </dgm:prSet>
      <dgm:spPr/>
    </dgm:pt>
    <dgm:pt modelId="{B3443FCB-CEA6-1A4C-9932-539A637DC75E}" type="pres">
      <dgm:prSet presAssocID="{5ED723BC-3BA8-624D-989C-7C89B0DA0D7B}" presName="childNode2tx" presStyleLbl="bgAcc1" presStyleIdx="5" presStyleCnt="6">
        <dgm:presLayoutVars>
          <dgm:bulletEnabled val="1"/>
        </dgm:presLayoutVars>
      </dgm:prSet>
      <dgm:spPr/>
    </dgm:pt>
    <dgm:pt modelId="{97970B2B-D53E-AF48-846D-01F6359FA902}" type="pres">
      <dgm:prSet presAssocID="{5ED723BC-3BA8-624D-989C-7C89B0DA0D7B}" presName="parentNode2" presStyleLbl="node1" presStyleIdx="5" presStyleCnt="6" custScaleY="2593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11B4A-52E9-8943-B724-7B872BE2FD72}" type="pres">
      <dgm:prSet presAssocID="{5ED723BC-3BA8-624D-989C-7C89B0DA0D7B}" presName="connSite2" presStyleCnt="0"/>
      <dgm:spPr/>
    </dgm:pt>
  </dgm:ptLst>
  <dgm:cxnLst>
    <dgm:cxn modelId="{3E89DD42-901E-8B4F-9A8A-AB8B5A026B77}" type="presOf" srcId="{D7F6A8CB-254B-4149-9B32-3DE74F512BDC}" destId="{9B764646-E44C-FA4C-809A-75C76C0B136C}" srcOrd="0" destOrd="0" presId="urn:microsoft.com/office/officeart/2005/8/layout/hProcess4"/>
    <dgm:cxn modelId="{7F43D29B-6E7B-3A43-8F40-E82652AFBB58}" srcId="{EE9B57BE-7C29-3D4D-B086-F6D744A28436}" destId="{F756B512-7C46-0243-8527-12344F4B7976}" srcOrd="0" destOrd="0" parTransId="{6FEC5B1C-F998-144C-ADDC-345B3F7E71AB}" sibTransId="{8138FD32-3A65-5F4D-B820-640884A9122A}"/>
    <dgm:cxn modelId="{F938321B-7119-5C4A-9B21-7C55225D4474}" type="presOf" srcId="{6A41128B-F5EC-3641-B9A1-63F0AB75F8AF}" destId="{8697F3D5-D1B4-8746-A4B3-B610EDE8E1BC}" srcOrd="0" destOrd="0" presId="urn:microsoft.com/office/officeart/2005/8/layout/hProcess4"/>
    <dgm:cxn modelId="{410D9E66-4080-1042-AEA2-2FE57491FC41}" type="presOf" srcId="{AE8723FE-4A90-CA4F-87A3-571B4675E28F}" destId="{D89B7970-2796-4F43-8897-9414BE6FA6A6}" srcOrd="0" destOrd="0" presId="urn:microsoft.com/office/officeart/2005/8/layout/hProcess4"/>
    <dgm:cxn modelId="{281E5808-4943-D348-BBA4-569E5982ED52}" type="presOf" srcId="{BAA91447-3508-0547-92A4-0A60E01EEF04}" destId="{9FB576B0-71F3-3948-9D3B-6196199BE847}" srcOrd="0" destOrd="0" presId="urn:microsoft.com/office/officeart/2005/8/layout/hProcess4"/>
    <dgm:cxn modelId="{A0FC9B8F-8754-074A-BB9D-17E3D6425F01}" srcId="{EE9B57BE-7C29-3D4D-B086-F6D744A28436}" destId="{6A41128B-F5EC-3641-B9A1-63F0AB75F8AF}" srcOrd="3" destOrd="0" parTransId="{1412FC92-B3BC-F247-B3BA-01BE962A85AF}" sibTransId="{6BCDC836-A272-8544-9FCB-7C38600559D9}"/>
    <dgm:cxn modelId="{A8F1E676-4EEE-D64F-AAD4-565EACC0C7A6}" type="presOf" srcId="{6BCDC836-A272-8544-9FCB-7C38600559D9}" destId="{1B31861E-6CC9-4D47-A3BC-809906637279}" srcOrd="0" destOrd="0" presId="urn:microsoft.com/office/officeart/2005/8/layout/hProcess4"/>
    <dgm:cxn modelId="{D3721F70-452D-A642-A345-5C0910C18220}" type="presOf" srcId="{41F869EB-5E86-144E-BF54-81A9131459B9}" destId="{304D3FBE-4D73-6844-9F33-B17B0E9F7457}" srcOrd="0" destOrd="0" presId="urn:microsoft.com/office/officeart/2005/8/layout/hProcess4"/>
    <dgm:cxn modelId="{0B1098D7-5D43-B243-981C-5C3F47E23421}" srcId="{EE9B57BE-7C29-3D4D-B086-F6D744A28436}" destId="{41F869EB-5E86-144E-BF54-81A9131459B9}" srcOrd="1" destOrd="0" parTransId="{75EF05BC-3518-594C-87FF-475BB2B899E1}" sibTransId="{5AEAA352-DF3F-5447-9B20-FF95C8DD9AD5}"/>
    <dgm:cxn modelId="{7B259CD3-76CF-3249-819C-BA525D799487}" type="presOf" srcId="{5AEAA352-DF3F-5447-9B20-FF95C8DD9AD5}" destId="{B8660FC0-30E9-6844-8A71-E1D17328E648}" srcOrd="0" destOrd="0" presId="urn:microsoft.com/office/officeart/2005/8/layout/hProcess4"/>
    <dgm:cxn modelId="{32E6EA5A-5F38-064A-8496-C193667E8284}" type="presOf" srcId="{EE9B57BE-7C29-3D4D-B086-F6D744A28436}" destId="{F4BF0563-A7FC-6247-902D-2B50E80FDAD1}" srcOrd="0" destOrd="0" presId="urn:microsoft.com/office/officeart/2005/8/layout/hProcess4"/>
    <dgm:cxn modelId="{3A8D3F74-B3AD-B746-AC00-14AE8FB26CD6}" type="presOf" srcId="{8138FD32-3A65-5F4D-B820-640884A9122A}" destId="{5EE16AA8-0B85-5249-ABD1-0413A70F95FA}" srcOrd="0" destOrd="0" presId="urn:microsoft.com/office/officeart/2005/8/layout/hProcess4"/>
    <dgm:cxn modelId="{87F2D34F-3C2A-394A-98D2-1507E65B0887}" srcId="{EE9B57BE-7C29-3D4D-B086-F6D744A28436}" destId="{D885F3C2-7BD0-B542-B616-F7FF542F578A}" srcOrd="4" destOrd="0" parTransId="{BD326D11-2FA0-E748-8A2A-CCD598D77016}" sibTransId="{D7F6A8CB-254B-4149-9B32-3DE74F512BDC}"/>
    <dgm:cxn modelId="{D8C19DB4-56CC-7E45-A033-7127F00565EA}" type="presOf" srcId="{5ED723BC-3BA8-624D-989C-7C89B0DA0D7B}" destId="{97970B2B-D53E-AF48-846D-01F6359FA902}" srcOrd="0" destOrd="0" presId="urn:microsoft.com/office/officeart/2005/8/layout/hProcess4"/>
    <dgm:cxn modelId="{1CC06065-040D-6E4D-A54D-4EF03866D080}" type="presOf" srcId="{F756B512-7C46-0243-8527-12344F4B7976}" destId="{57B29BA0-B6A5-8C47-91F3-A05CB3B60F4B}" srcOrd="0" destOrd="0" presId="urn:microsoft.com/office/officeart/2005/8/layout/hProcess4"/>
    <dgm:cxn modelId="{F3D023EF-00E2-D449-AF31-F5979AC0ED26}" srcId="{EE9B57BE-7C29-3D4D-B086-F6D744A28436}" destId="{AE8723FE-4A90-CA4F-87A3-571B4675E28F}" srcOrd="2" destOrd="0" parTransId="{2703191B-1876-2B40-8264-406212F14FF5}" sibTransId="{BAA91447-3508-0547-92A4-0A60E01EEF04}"/>
    <dgm:cxn modelId="{536EE2CB-7219-8743-BF79-A02C84AB9EEA}" srcId="{EE9B57BE-7C29-3D4D-B086-F6D744A28436}" destId="{5ED723BC-3BA8-624D-989C-7C89B0DA0D7B}" srcOrd="5" destOrd="0" parTransId="{75C0CEB5-D348-A246-8CF3-A53DEA7312A5}" sibTransId="{B2DC936F-5544-3041-A93C-8E6A225EA888}"/>
    <dgm:cxn modelId="{A238F58D-FFDB-CC4C-AC00-66EFAEF3BBC2}" type="presOf" srcId="{D885F3C2-7BD0-B542-B616-F7FF542F578A}" destId="{2225DB0A-70FE-8F4F-AE6A-B2CD4C2DE21B}" srcOrd="0" destOrd="0" presId="urn:microsoft.com/office/officeart/2005/8/layout/hProcess4"/>
    <dgm:cxn modelId="{7B06BD51-23FD-BB49-A5B9-3ACC9F75DB44}" type="presParOf" srcId="{F4BF0563-A7FC-6247-902D-2B50E80FDAD1}" destId="{DCCDF393-5E84-0F4B-88E8-9D1E598A0449}" srcOrd="0" destOrd="0" presId="urn:microsoft.com/office/officeart/2005/8/layout/hProcess4"/>
    <dgm:cxn modelId="{F637130E-568F-304A-9BC6-EEC7348A646C}" type="presParOf" srcId="{F4BF0563-A7FC-6247-902D-2B50E80FDAD1}" destId="{7B3EC842-6070-DE40-A03B-36994C946121}" srcOrd="1" destOrd="0" presId="urn:microsoft.com/office/officeart/2005/8/layout/hProcess4"/>
    <dgm:cxn modelId="{EF22CE90-9A8C-8747-AE8F-7D2B001F7F36}" type="presParOf" srcId="{F4BF0563-A7FC-6247-902D-2B50E80FDAD1}" destId="{F6CC9F23-5B1B-D24F-98A4-68F9F92684B2}" srcOrd="2" destOrd="0" presId="urn:microsoft.com/office/officeart/2005/8/layout/hProcess4"/>
    <dgm:cxn modelId="{A560B783-E27F-2440-B6E9-73185280AAC0}" type="presParOf" srcId="{F6CC9F23-5B1B-D24F-98A4-68F9F92684B2}" destId="{CE967104-D539-6645-99B2-A1974ACC7763}" srcOrd="0" destOrd="0" presId="urn:microsoft.com/office/officeart/2005/8/layout/hProcess4"/>
    <dgm:cxn modelId="{1C2308A2-1B64-114F-A6BB-4A747AE52283}" type="presParOf" srcId="{CE967104-D539-6645-99B2-A1974ACC7763}" destId="{937C7561-2A53-7142-AA62-00B8098194B9}" srcOrd="0" destOrd="0" presId="urn:microsoft.com/office/officeart/2005/8/layout/hProcess4"/>
    <dgm:cxn modelId="{988AB2B8-B0A0-544B-A398-DAC372AC7846}" type="presParOf" srcId="{CE967104-D539-6645-99B2-A1974ACC7763}" destId="{8A7B8BCB-AEB0-0148-AC57-FDFF644ADD30}" srcOrd="1" destOrd="0" presId="urn:microsoft.com/office/officeart/2005/8/layout/hProcess4"/>
    <dgm:cxn modelId="{AD2AB97C-CFBF-0548-BA9D-000CDC4BEC47}" type="presParOf" srcId="{CE967104-D539-6645-99B2-A1974ACC7763}" destId="{691A7DA3-91EE-0B4F-B2D6-6581AAF1EE05}" srcOrd="2" destOrd="0" presId="urn:microsoft.com/office/officeart/2005/8/layout/hProcess4"/>
    <dgm:cxn modelId="{E6A3ED83-A729-1448-A1E1-872ECB3CD7EE}" type="presParOf" srcId="{CE967104-D539-6645-99B2-A1974ACC7763}" destId="{57B29BA0-B6A5-8C47-91F3-A05CB3B60F4B}" srcOrd="3" destOrd="0" presId="urn:microsoft.com/office/officeart/2005/8/layout/hProcess4"/>
    <dgm:cxn modelId="{4839DE81-117C-D242-9B31-08FEEA4AA42D}" type="presParOf" srcId="{CE967104-D539-6645-99B2-A1974ACC7763}" destId="{1E73BF57-E864-0345-8605-591D71041746}" srcOrd="4" destOrd="0" presId="urn:microsoft.com/office/officeart/2005/8/layout/hProcess4"/>
    <dgm:cxn modelId="{BFC138BB-D2FB-8445-B32F-394EA171C21A}" type="presParOf" srcId="{F6CC9F23-5B1B-D24F-98A4-68F9F92684B2}" destId="{5EE16AA8-0B85-5249-ABD1-0413A70F95FA}" srcOrd="1" destOrd="0" presId="urn:microsoft.com/office/officeart/2005/8/layout/hProcess4"/>
    <dgm:cxn modelId="{0E2DCA42-0821-9B4C-8E2A-21D60BFCE924}" type="presParOf" srcId="{F6CC9F23-5B1B-D24F-98A4-68F9F92684B2}" destId="{AFABF086-E050-A241-8F8E-EB025A866E9D}" srcOrd="2" destOrd="0" presId="urn:microsoft.com/office/officeart/2005/8/layout/hProcess4"/>
    <dgm:cxn modelId="{709B05E2-AD65-2847-985B-F9CE5EF900D7}" type="presParOf" srcId="{AFABF086-E050-A241-8F8E-EB025A866E9D}" destId="{363EA373-2EBA-6A4C-8434-7FC15027C09D}" srcOrd="0" destOrd="0" presId="urn:microsoft.com/office/officeart/2005/8/layout/hProcess4"/>
    <dgm:cxn modelId="{1E548DEE-C665-A348-876B-FEAF1E63A574}" type="presParOf" srcId="{AFABF086-E050-A241-8F8E-EB025A866E9D}" destId="{518D7853-2F4B-7248-84F5-860172AB24AE}" srcOrd="1" destOrd="0" presId="urn:microsoft.com/office/officeart/2005/8/layout/hProcess4"/>
    <dgm:cxn modelId="{D4DB8466-B2B9-7C4A-A6CA-FB3334D2CE7F}" type="presParOf" srcId="{AFABF086-E050-A241-8F8E-EB025A866E9D}" destId="{24CB13A9-ADFF-3444-8DB5-D8FF3F7480B4}" srcOrd="2" destOrd="0" presId="urn:microsoft.com/office/officeart/2005/8/layout/hProcess4"/>
    <dgm:cxn modelId="{7B845788-966D-FB4D-A779-F7A01EE24A21}" type="presParOf" srcId="{AFABF086-E050-A241-8F8E-EB025A866E9D}" destId="{304D3FBE-4D73-6844-9F33-B17B0E9F7457}" srcOrd="3" destOrd="0" presId="urn:microsoft.com/office/officeart/2005/8/layout/hProcess4"/>
    <dgm:cxn modelId="{3E93DD10-F0BC-3B48-90E3-2261D470D389}" type="presParOf" srcId="{AFABF086-E050-A241-8F8E-EB025A866E9D}" destId="{A774D207-76F8-5144-81B0-BC2A9B9701C0}" srcOrd="4" destOrd="0" presId="urn:microsoft.com/office/officeart/2005/8/layout/hProcess4"/>
    <dgm:cxn modelId="{4E667EBF-A7AD-0C40-B356-6AF061F1A583}" type="presParOf" srcId="{F6CC9F23-5B1B-D24F-98A4-68F9F92684B2}" destId="{B8660FC0-30E9-6844-8A71-E1D17328E648}" srcOrd="3" destOrd="0" presId="urn:microsoft.com/office/officeart/2005/8/layout/hProcess4"/>
    <dgm:cxn modelId="{B7A898FB-D664-B040-95AA-99C3C091CE85}" type="presParOf" srcId="{F6CC9F23-5B1B-D24F-98A4-68F9F92684B2}" destId="{AB80CBAA-E6D8-3D42-974D-FD1EC72CAB15}" srcOrd="4" destOrd="0" presId="urn:microsoft.com/office/officeart/2005/8/layout/hProcess4"/>
    <dgm:cxn modelId="{989352FC-5075-5A44-87BF-3B97AEA364DB}" type="presParOf" srcId="{AB80CBAA-E6D8-3D42-974D-FD1EC72CAB15}" destId="{367B7CA9-DBEE-6B4A-9762-2DA20662E636}" srcOrd="0" destOrd="0" presId="urn:microsoft.com/office/officeart/2005/8/layout/hProcess4"/>
    <dgm:cxn modelId="{6519C3F9-2D65-2743-B3B2-F993381B460F}" type="presParOf" srcId="{AB80CBAA-E6D8-3D42-974D-FD1EC72CAB15}" destId="{93D5EBA7-54A0-7345-ADB1-77065CA3A08A}" srcOrd="1" destOrd="0" presId="urn:microsoft.com/office/officeart/2005/8/layout/hProcess4"/>
    <dgm:cxn modelId="{DD95ED14-2C9C-7E4D-83D3-223DAFCE19C2}" type="presParOf" srcId="{AB80CBAA-E6D8-3D42-974D-FD1EC72CAB15}" destId="{ECCF2032-0B70-D843-82EC-CC45C4F1F9CC}" srcOrd="2" destOrd="0" presId="urn:microsoft.com/office/officeart/2005/8/layout/hProcess4"/>
    <dgm:cxn modelId="{7006130D-8792-9E4F-A484-F63528B32C22}" type="presParOf" srcId="{AB80CBAA-E6D8-3D42-974D-FD1EC72CAB15}" destId="{D89B7970-2796-4F43-8897-9414BE6FA6A6}" srcOrd="3" destOrd="0" presId="urn:microsoft.com/office/officeart/2005/8/layout/hProcess4"/>
    <dgm:cxn modelId="{9E6E0BB3-14ED-DA43-B691-E299542FA0D4}" type="presParOf" srcId="{AB80CBAA-E6D8-3D42-974D-FD1EC72CAB15}" destId="{28603653-F6D2-454A-9791-A1BFC9DA3750}" srcOrd="4" destOrd="0" presId="urn:microsoft.com/office/officeart/2005/8/layout/hProcess4"/>
    <dgm:cxn modelId="{B3083524-D9A8-0A45-AE03-6103BA9E4358}" type="presParOf" srcId="{F6CC9F23-5B1B-D24F-98A4-68F9F92684B2}" destId="{9FB576B0-71F3-3948-9D3B-6196199BE847}" srcOrd="5" destOrd="0" presId="urn:microsoft.com/office/officeart/2005/8/layout/hProcess4"/>
    <dgm:cxn modelId="{3EFBAD35-0218-BC46-8F7E-69E87A04DAC5}" type="presParOf" srcId="{F6CC9F23-5B1B-D24F-98A4-68F9F92684B2}" destId="{EDF4251B-AD92-0D4F-B412-B3280FC7F25C}" srcOrd="6" destOrd="0" presId="urn:microsoft.com/office/officeart/2005/8/layout/hProcess4"/>
    <dgm:cxn modelId="{61D288D4-72E0-BC42-9588-5B5D593B59F3}" type="presParOf" srcId="{EDF4251B-AD92-0D4F-B412-B3280FC7F25C}" destId="{096D5D31-2F56-D74E-A163-3849336A6F29}" srcOrd="0" destOrd="0" presId="urn:microsoft.com/office/officeart/2005/8/layout/hProcess4"/>
    <dgm:cxn modelId="{6F5005D6-D6A6-4C4D-8A6A-8114F7180737}" type="presParOf" srcId="{EDF4251B-AD92-0D4F-B412-B3280FC7F25C}" destId="{653210FE-2032-2747-9E2C-0885AB9FEA2E}" srcOrd="1" destOrd="0" presId="urn:microsoft.com/office/officeart/2005/8/layout/hProcess4"/>
    <dgm:cxn modelId="{72A5C29D-ABA0-004B-983E-9EBB09E36F05}" type="presParOf" srcId="{EDF4251B-AD92-0D4F-B412-B3280FC7F25C}" destId="{181E6B93-27C0-9042-8CA0-50B0698A4D75}" srcOrd="2" destOrd="0" presId="urn:microsoft.com/office/officeart/2005/8/layout/hProcess4"/>
    <dgm:cxn modelId="{90EE94A2-74EC-4641-88B9-5CF9B81A5621}" type="presParOf" srcId="{EDF4251B-AD92-0D4F-B412-B3280FC7F25C}" destId="{8697F3D5-D1B4-8746-A4B3-B610EDE8E1BC}" srcOrd="3" destOrd="0" presId="urn:microsoft.com/office/officeart/2005/8/layout/hProcess4"/>
    <dgm:cxn modelId="{0D788116-0629-0A47-AAD9-DA2A21F7E6AA}" type="presParOf" srcId="{EDF4251B-AD92-0D4F-B412-B3280FC7F25C}" destId="{06197908-04DD-9940-92F5-8F810BE764A2}" srcOrd="4" destOrd="0" presId="urn:microsoft.com/office/officeart/2005/8/layout/hProcess4"/>
    <dgm:cxn modelId="{F8300FFB-06EA-C943-81DF-ED30481798C0}" type="presParOf" srcId="{F6CC9F23-5B1B-D24F-98A4-68F9F92684B2}" destId="{1B31861E-6CC9-4D47-A3BC-809906637279}" srcOrd="7" destOrd="0" presId="urn:microsoft.com/office/officeart/2005/8/layout/hProcess4"/>
    <dgm:cxn modelId="{1E2D548A-A7CF-9F4E-9570-82275A2A1413}" type="presParOf" srcId="{F6CC9F23-5B1B-D24F-98A4-68F9F92684B2}" destId="{A3CAE4C8-3C10-4246-A0D3-2FA9925F5A2C}" srcOrd="8" destOrd="0" presId="urn:microsoft.com/office/officeart/2005/8/layout/hProcess4"/>
    <dgm:cxn modelId="{7B901C7D-18E4-A94F-BDDD-D07391C1F548}" type="presParOf" srcId="{A3CAE4C8-3C10-4246-A0D3-2FA9925F5A2C}" destId="{A1808AA2-460E-8545-B168-D78FA29F1029}" srcOrd="0" destOrd="0" presId="urn:microsoft.com/office/officeart/2005/8/layout/hProcess4"/>
    <dgm:cxn modelId="{65B647A1-04A1-2744-9366-60477D231C2F}" type="presParOf" srcId="{A3CAE4C8-3C10-4246-A0D3-2FA9925F5A2C}" destId="{49D69FB9-0517-144E-B6CF-1D01505A857F}" srcOrd="1" destOrd="0" presId="urn:microsoft.com/office/officeart/2005/8/layout/hProcess4"/>
    <dgm:cxn modelId="{ED46B1B4-2F32-374D-B605-1D62F5348CC8}" type="presParOf" srcId="{A3CAE4C8-3C10-4246-A0D3-2FA9925F5A2C}" destId="{F95A2AF0-94A4-AA42-86C2-10C60F1B21F6}" srcOrd="2" destOrd="0" presId="urn:microsoft.com/office/officeart/2005/8/layout/hProcess4"/>
    <dgm:cxn modelId="{2251E5DA-D6DC-6F41-94DC-9764DF3C1E53}" type="presParOf" srcId="{A3CAE4C8-3C10-4246-A0D3-2FA9925F5A2C}" destId="{2225DB0A-70FE-8F4F-AE6A-B2CD4C2DE21B}" srcOrd="3" destOrd="0" presId="urn:microsoft.com/office/officeart/2005/8/layout/hProcess4"/>
    <dgm:cxn modelId="{F5AF8AF8-D71E-094A-BF69-AC3BB0AEFB0C}" type="presParOf" srcId="{A3CAE4C8-3C10-4246-A0D3-2FA9925F5A2C}" destId="{1914B27F-C0D2-FB4D-A1AA-E05B47884C3C}" srcOrd="4" destOrd="0" presId="urn:microsoft.com/office/officeart/2005/8/layout/hProcess4"/>
    <dgm:cxn modelId="{126E6FAC-1B42-6D4E-A37D-81F177BBFD7D}" type="presParOf" srcId="{F6CC9F23-5B1B-D24F-98A4-68F9F92684B2}" destId="{9B764646-E44C-FA4C-809A-75C76C0B136C}" srcOrd="9" destOrd="0" presId="urn:microsoft.com/office/officeart/2005/8/layout/hProcess4"/>
    <dgm:cxn modelId="{D47731BA-A246-144B-9746-CFD11C8D5183}" type="presParOf" srcId="{F6CC9F23-5B1B-D24F-98A4-68F9F92684B2}" destId="{CAFD8267-8CA1-6A47-BC90-013B91FE9C0F}" srcOrd="10" destOrd="0" presId="urn:microsoft.com/office/officeart/2005/8/layout/hProcess4"/>
    <dgm:cxn modelId="{C37A2B45-C85E-7D48-896A-0999BD29F0B8}" type="presParOf" srcId="{CAFD8267-8CA1-6A47-BC90-013B91FE9C0F}" destId="{3675DB2F-6FC2-434D-B082-F3533BE82134}" srcOrd="0" destOrd="0" presId="urn:microsoft.com/office/officeart/2005/8/layout/hProcess4"/>
    <dgm:cxn modelId="{0CC6D378-7529-EC4F-A860-BA1CBD9D95A9}" type="presParOf" srcId="{CAFD8267-8CA1-6A47-BC90-013B91FE9C0F}" destId="{4C6886BD-742F-8647-8E90-358A156A4115}" srcOrd="1" destOrd="0" presId="urn:microsoft.com/office/officeart/2005/8/layout/hProcess4"/>
    <dgm:cxn modelId="{E688D4B3-F87F-8541-9C55-02105B721EE0}" type="presParOf" srcId="{CAFD8267-8CA1-6A47-BC90-013B91FE9C0F}" destId="{B3443FCB-CEA6-1A4C-9932-539A637DC75E}" srcOrd="2" destOrd="0" presId="urn:microsoft.com/office/officeart/2005/8/layout/hProcess4"/>
    <dgm:cxn modelId="{35722078-3E9C-0442-8C79-753C40690ECB}" type="presParOf" srcId="{CAFD8267-8CA1-6A47-BC90-013B91FE9C0F}" destId="{97970B2B-D53E-AF48-846D-01F6359FA902}" srcOrd="3" destOrd="0" presId="urn:microsoft.com/office/officeart/2005/8/layout/hProcess4"/>
    <dgm:cxn modelId="{82ECFE75-94DB-944A-9918-7FD173E4D32B}" type="presParOf" srcId="{CAFD8267-8CA1-6A47-BC90-013B91FE9C0F}" destId="{02411B4A-52E9-8943-B724-7B872BE2FD7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88B074-4251-954B-8044-FE895E287CD9}" type="doc">
      <dgm:prSet loTypeId="urn:microsoft.com/office/officeart/2005/8/layout/matrix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86EAA7-0A0A-8542-9E5E-1AD27125574D}">
      <dgm:prSet phldrT="[Text]" custT="1"/>
      <dgm:spPr/>
      <dgm:t>
        <a:bodyPr/>
        <a:lstStyle/>
        <a:p>
          <a:r>
            <a:rPr lang="en-US" sz="1700" b="1" dirty="0" smtClean="0"/>
            <a:t>Time-consuming process  </a:t>
          </a:r>
          <a:r>
            <a:rPr lang="en-US" sz="1700" b="1" dirty="0" smtClean="0"/>
            <a:t>: </a:t>
          </a:r>
          <a:endParaRPr lang="en-US" sz="1700" b="1" dirty="0"/>
        </a:p>
      </dgm:t>
    </dgm:pt>
    <dgm:pt modelId="{1981C001-743F-CA4B-83C0-C533D56A6676}" type="parTrans" cxnId="{1F8FE445-6EFD-A44E-B2C7-546005B19535}">
      <dgm:prSet/>
      <dgm:spPr/>
      <dgm:t>
        <a:bodyPr/>
        <a:lstStyle/>
        <a:p>
          <a:endParaRPr lang="en-US"/>
        </a:p>
      </dgm:t>
    </dgm:pt>
    <dgm:pt modelId="{A4E8302B-6D95-4F40-BA2D-7343F4AEEEAC}" type="sibTrans" cxnId="{1F8FE445-6EFD-A44E-B2C7-546005B19535}">
      <dgm:prSet/>
      <dgm:spPr/>
      <dgm:t>
        <a:bodyPr/>
        <a:lstStyle/>
        <a:p>
          <a:endParaRPr lang="en-US"/>
        </a:p>
      </dgm:t>
    </dgm:pt>
    <dgm:pt modelId="{25A2BDE2-A4E5-0C44-8FA2-D073B3A208B1}">
      <dgm:prSet phldrT="[Text]" custT="1"/>
      <dgm:spPr/>
      <dgm:t>
        <a:bodyPr/>
        <a:lstStyle/>
        <a:p>
          <a:r>
            <a:rPr lang="en-US" sz="1700" b="1" dirty="0" smtClean="0"/>
            <a:t>Interview organization: </a:t>
          </a:r>
        </a:p>
      </dgm:t>
    </dgm:pt>
    <dgm:pt modelId="{135FFADC-5B0F-3D48-879C-8AD07BAA288A}" type="parTrans" cxnId="{63B75CC0-76FD-BB4A-8BE9-22BA7B6FC7C1}">
      <dgm:prSet/>
      <dgm:spPr/>
      <dgm:t>
        <a:bodyPr/>
        <a:lstStyle/>
        <a:p>
          <a:endParaRPr lang="en-US"/>
        </a:p>
      </dgm:t>
    </dgm:pt>
    <dgm:pt modelId="{2515A2CE-111F-AC49-9E32-A69A9EE1F4A1}" type="sibTrans" cxnId="{63B75CC0-76FD-BB4A-8BE9-22BA7B6FC7C1}">
      <dgm:prSet/>
      <dgm:spPr/>
      <dgm:t>
        <a:bodyPr/>
        <a:lstStyle/>
        <a:p>
          <a:endParaRPr lang="en-US"/>
        </a:p>
      </dgm:t>
    </dgm:pt>
    <dgm:pt modelId="{1E9958F4-EAEC-3146-9CBF-8051AD985A64}">
      <dgm:prSet phldrT="[Text]" custT="1"/>
      <dgm:spPr/>
      <dgm:t>
        <a:bodyPr/>
        <a:lstStyle/>
        <a:p>
          <a:r>
            <a:rPr lang="en-US" sz="1700" b="1" dirty="0" smtClean="0"/>
            <a:t>Social aspects </a:t>
          </a:r>
          <a:endParaRPr lang="en-US" sz="1700" b="1" dirty="0"/>
        </a:p>
      </dgm:t>
    </dgm:pt>
    <dgm:pt modelId="{5CF7F422-B17B-0C45-B632-95EC9664FF8B}" type="parTrans" cxnId="{F25E6ADE-C944-6F4E-A19B-72F6233D3278}">
      <dgm:prSet/>
      <dgm:spPr/>
      <dgm:t>
        <a:bodyPr/>
        <a:lstStyle/>
        <a:p>
          <a:endParaRPr lang="en-US"/>
        </a:p>
      </dgm:t>
    </dgm:pt>
    <dgm:pt modelId="{72FEF8A4-D297-8647-80D3-03A2CB3150C1}" type="sibTrans" cxnId="{F25E6ADE-C944-6F4E-A19B-72F6233D3278}">
      <dgm:prSet/>
      <dgm:spPr/>
      <dgm:t>
        <a:bodyPr/>
        <a:lstStyle/>
        <a:p>
          <a:endParaRPr lang="en-US"/>
        </a:p>
      </dgm:t>
    </dgm:pt>
    <dgm:pt modelId="{124E12C0-3348-0D41-8061-6F2AADCDF792}">
      <dgm:prSet phldrT="[Text]" custT="1"/>
      <dgm:spPr/>
      <dgm:t>
        <a:bodyPr/>
        <a:lstStyle/>
        <a:p>
          <a:r>
            <a:rPr lang="en-US" sz="1700" b="1" dirty="0" smtClean="0"/>
            <a:t>Equipment</a:t>
          </a:r>
          <a:endParaRPr lang="en-US" sz="1700" b="1" dirty="0"/>
        </a:p>
      </dgm:t>
    </dgm:pt>
    <dgm:pt modelId="{3B7D08F9-148A-9747-AAF6-B0B0DBAF368E}" type="parTrans" cxnId="{F257185A-BADB-6D43-90B1-EE90C8F3A2C7}">
      <dgm:prSet/>
      <dgm:spPr/>
      <dgm:t>
        <a:bodyPr/>
        <a:lstStyle/>
        <a:p>
          <a:endParaRPr lang="en-US"/>
        </a:p>
      </dgm:t>
    </dgm:pt>
    <dgm:pt modelId="{A69E9BB7-8EA9-8B4E-BDF4-0E24A0A6B496}" type="sibTrans" cxnId="{F257185A-BADB-6D43-90B1-EE90C8F3A2C7}">
      <dgm:prSet/>
      <dgm:spPr/>
      <dgm:t>
        <a:bodyPr/>
        <a:lstStyle/>
        <a:p>
          <a:endParaRPr lang="en-US"/>
        </a:p>
      </dgm:t>
    </dgm:pt>
    <dgm:pt modelId="{1293791D-3137-DD41-8277-6CEE9C149E89}">
      <dgm:prSet phldrT="[Text]" custT="1"/>
      <dgm:spPr/>
      <dgm:t>
        <a:bodyPr/>
        <a:lstStyle/>
        <a:p>
          <a:r>
            <a:rPr lang="en-US" sz="1500" dirty="0" smtClean="0"/>
            <a:t>Literature</a:t>
          </a:r>
          <a:endParaRPr lang="en-US" sz="1500" dirty="0"/>
        </a:p>
      </dgm:t>
    </dgm:pt>
    <dgm:pt modelId="{933C4303-E47F-194C-8321-F48FECE96FBA}" type="parTrans" cxnId="{B82AEB0E-FA31-DF45-BF84-E5AEABBA3672}">
      <dgm:prSet/>
      <dgm:spPr/>
      <dgm:t>
        <a:bodyPr/>
        <a:lstStyle/>
        <a:p>
          <a:endParaRPr lang="en-US"/>
        </a:p>
      </dgm:t>
    </dgm:pt>
    <dgm:pt modelId="{0D15B9E1-188B-6441-B9B8-92D529FC461C}" type="sibTrans" cxnId="{B82AEB0E-FA31-DF45-BF84-E5AEABBA3672}">
      <dgm:prSet/>
      <dgm:spPr/>
      <dgm:t>
        <a:bodyPr/>
        <a:lstStyle/>
        <a:p>
          <a:endParaRPr lang="en-US"/>
        </a:p>
      </dgm:t>
    </dgm:pt>
    <dgm:pt modelId="{44DAEA9C-0021-8E41-90B4-0EA7F965FFFA}">
      <dgm:prSet phldrT="[Text]" custT="1"/>
      <dgm:spPr/>
      <dgm:t>
        <a:bodyPr/>
        <a:lstStyle/>
        <a:p>
          <a:r>
            <a:rPr lang="en-US" sz="1500" dirty="0" smtClean="0"/>
            <a:t>Waiting approval </a:t>
          </a:r>
          <a:endParaRPr lang="en-US" sz="1500" dirty="0"/>
        </a:p>
      </dgm:t>
    </dgm:pt>
    <dgm:pt modelId="{43E139D9-23E7-F645-ABC1-1E338E85D89F}" type="parTrans" cxnId="{B7AFB6B1-EAD7-B347-B4E6-79EC00F78B57}">
      <dgm:prSet/>
      <dgm:spPr/>
      <dgm:t>
        <a:bodyPr/>
        <a:lstStyle/>
        <a:p>
          <a:endParaRPr lang="en-US"/>
        </a:p>
      </dgm:t>
    </dgm:pt>
    <dgm:pt modelId="{A8ECB985-A21F-0041-BFE1-21E7311BE2ED}" type="sibTrans" cxnId="{B7AFB6B1-EAD7-B347-B4E6-79EC00F78B57}">
      <dgm:prSet/>
      <dgm:spPr/>
      <dgm:t>
        <a:bodyPr/>
        <a:lstStyle/>
        <a:p>
          <a:endParaRPr lang="en-US"/>
        </a:p>
      </dgm:t>
    </dgm:pt>
    <dgm:pt modelId="{B0EF965D-62D6-4A4F-B3C1-DC8DF90B55C0}">
      <dgm:prSet phldrT="[Text]" custT="1"/>
      <dgm:spPr/>
      <dgm:t>
        <a:bodyPr/>
        <a:lstStyle/>
        <a:p>
          <a:r>
            <a:rPr lang="en-US" sz="1500" dirty="0" smtClean="0"/>
            <a:t>Designing instrument</a:t>
          </a:r>
          <a:endParaRPr lang="en-US" sz="1500" dirty="0"/>
        </a:p>
      </dgm:t>
    </dgm:pt>
    <dgm:pt modelId="{15BB2201-66CB-F843-84E0-7C54DD14E0FC}" type="parTrans" cxnId="{57704008-C874-CA47-B79F-B14EC171C4D6}">
      <dgm:prSet/>
      <dgm:spPr/>
      <dgm:t>
        <a:bodyPr/>
        <a:lstStyle/>
        <a:p>
          <a:endParaRPr lang="en-US"/>
        </a:p>
      </dgm:t>
    </dgm:pt>
    <dgm:pt modelId="{1165411F-C698-9E42-8CDA-F503B03AD179}" type="sibTrans" cxnId="{57704008-C874-CA47-B79F-B14EC171C4D6}">
      <dgm:prSet/>
      <dgm:spPr/>
      <dgm:t>
        <a:bodyPr/>
        <a:lstStyle/>
        <a:p>
          <a:endParaRPr lang="en-US"/>
        </a:p>
      </dgm:t>
    </dgm:pt>
    <dgm:pt modelId="{5F05258F-0346-6645-BC46-C63DFA367CE1}">
      <dgm:prSet phldrT="[Text]" custT="1"/>
      <dgm:spPr/>
      <dgm:t>
        <a:bodyPr/>
        <a:lstStyle/>
        <a:p>
          <a:r>
            <a:rPr lang="en-US" sz="1500" dirty="0" smtClean="0"/>
            <a:t>Similar questions with different responses</a:t>
          </a:r>
        </a:p>
      </dgm:t>
    </dgm:pt>
    <dgm:pt modelId="{D3D0C58A-F483-354B-A1A8-40C7C0824AFF}" type="parTrans" cxnId="{1261C0A7-742F-164E-A284-C4F7F7EFFBFA}">
      <dgm:prSet/>
      <dgm:spPr/>
      <dgm:t>
        <a:bodyPr/>
        <a:lstStyle/>
        <a:p>
          <a:endParaRPr lang="en-US"/>
        </a:p>
      </dgm:t>
    </dgm:pt>
    <dgm:pt modelId="{9E9C1AF6-8285-7141-8298-E7818B9F8977}" type="sibTrans" cxnId="{1261C0A7-742F-164E-A284-C4F7F7EFFBFA}">
      <dgm:prSet/>
      <dgm:spPr/>
      <dgm:t>
        <a:bodyPr/>
        <a:lstStyle/>
        <a:p>
          <a:endParaRPr lang="en-US"/>
        </a:p>
      </dgm:t>
    </dgm:pt>
    <dgm:pt modelId="{DA6586F0-53F9-5841-9BCB-CD1149122771}">
      <dgm:prSet phldrT="[Text]" custT="1"/>
      <dgm:spPr/>
      <dgm:t>
        <a:bodyPr/>
        <a:lstStyle/>
        <a:p>
          <a:r>
            <a:rPr lang="en-US" sz="1500" dirty="0" smtClean="0"/>
            <a:t>Finding the location for the interview</a:t>
          </a:r>
          <a:endParaRPr lang="en-US" sz="1500" dirty="0"/>
        </a:p>
      </dgm:t>
    </dgm:pt>
    <dgm:pt modelId="{D104462F-3215-3F4D-A2EC-1CE00791F7B7}" type="parTrans" cxnId="{B4B7945F-FC38-0044-A9D6-03D064728E3D}">
      <dgm:prSet/>
      <dgm:spPr/>
      <dgm:t>
        <a:bodyPr/>
        <a:lstStyle/>
        <a:p>
          <a:endParaRPr lang="en-US"/>
        </a:p>
      </dgm:t>
    </dgm:pt>
    <dgm:pt modelId="{EA8A14AA-17D7-0B45-9E89-A9FB08618707}" type="sibTrans" cxnId="{B4B7945F-FC38-0044-A9D6-03D064728E3D}">
      <dgm:prSet/>
      <dgm:spPr/>
      <dgm:t>
        <a:bodyPr/>
        <a:lstStyle/>
        <a:p>
          <a:endParaRPr lang="en-US"/>
        </a:p>
      </dgm:t>
    </dgm:pt>
    <dgm:pt modelId="{2F915A85-EA14-D84B-8E13-2A41DF234D62}">
      <dgm:prSet phldrT="[Text]" custT="1"/>
      <dgm:spPr/>
      <dgm:t>
        <a:bodyPr/>
        <a:lstStyle/>
        <a:p>
          <a:r>
            <a:rPr lang="en-US" sz="1500" dirty="0" smtClean="0"/>
            <a:t>Inappropriate interview structure</a:t>
          </a:r>
        </a:p>
      </dgm:t>
    </dgm:pt>
    <dgm:pt modelId="{4BA81BCA-987C-CB49-9B34-1AAADD9F1165}" type="parTrans" cxnId="{7C581455-CCAD-8649-824C-C2DE1999F746}">
      <dgm:prSet/>
      <dgm:spPr/>
      <dgm:t>
        <a:bodyPr/>
        <a:lstStyle/>
        <a:p>
          <a:endParaRPr lang="en-US"/>
        </a:p>
      </dgm:t>
    </dgm:pt>
    <dgm:pt modelId="{87AA5730-7A6C-4B43-9931-5F750DC63CD1}" type="sibTrans" cxnId="{7C581455-CCAD-8649-824C-C2DE1999F746}">
      <dgm:prSet/>
      <dgm:spPr/>
      <dgm:t>
        <a:bodyPr/>
        <a:lstStyle/>
        <a:p>
          <a:endParaRPr lang="en-US"/>
        </a:p>
      </dgm:t>
    </dgm:pt>
    <dgm:pt modelId="{61CABCEE-0292-C04B-9387-447E324276B3}">
      <dgm:prSet phldrT="[Text]" custT="1"/>
      <dgm:spPr/>
      <dgm:t>
        <a:bodyPr/>
        <a:lstStyle/>
        <a:p>
          <a:r>
            <a:rPr lang="en-US" sz="1500" dirty="0" err="1" smtClean="0"/>
            <a:t>Leptop</a:t>
          </a:r>
          <a:r>
            <a:rPr lang="en-US" sz="1500" dirty="0" smtClean="0"/>
            <a:t>/notebook battery</a:t>
          </a:r>
          <a:endParaRPr lang="en-US" sz="1500" dirty="0"/>
        </a:p>
      </dgm:t>
    </dgm:pt>
    <dgm:pt modelId="{7615FB65-A2EE-6F4F-A7EF-C3893EE0380F}" type="parTrans" cxnId="{8AA78044-7BC0-F445-BBE7-C74B65F0BF54}">
      <dgm:prSet/>
      <dgm:spPr/>
      <dgm:t>
        <a:bodyPr/>
        <a:lstStyle/>
        <a:p>
          <a:endParaRPr lang="en-US"/>
        </a:p>
      </dgm:t>
    </dgm:pt>
    <dgm:pt modelId="{5CAE5DD8-D4B2-E242-96C2-99E74B61E2F2}" type="sibTrans" cxnId="{8AA78044-7BC0-F445-BBE7-C74B65F0BF54}">
      <dgm:prSet/>
      <dgm:spPr/>
      <dgm:t>
        <a:bodyPr/>
        <a:lstStyle/>
        <a:p>
          <a:endParaRPr lang="en-US"/>
        </a:p>
      </dgm:t>
    </dgm:pt>
    <dgm:pt modelId="{8BD97A9D-79C2-EF47-9CC8-D4D78BCB8B77}">
      <dgm:prSet phldrT="[Text]" custT="1"/>
      <dgm:spPr/>
      <dgm:t>
        <a:bodyPr/>
        <a:lstStyle/>
        <a:p>
          <a:r>
            <a:rPr lang="en-US" sz="1500" dirty="0" smtClean="0"/>
            <a:t>Internet connection</a:t>
          </a:r>
          <a:endParaRPr lang="en-US" sz="1500" dirty="0"/>
        </a:p>
      </dgm:t>
    </dgm:pt>
    <dgm:pt modelId="{162A7303-EF1C-A64B-A4D8-C977BD6A524A}" type="parTrans" cxnId="{A18CE86E-F51E-3D48-BE65-2DECDA77ED79}">
      <dgm:prSet/>
      <dgm:spPr/>
      <dgm:t>
        <a:bodyPr/>
        <a:lstStyle/>
        <a:p>
          <a:endParaRPr lang="en-US"/>
        </a:p>
      </dgm:t>
    </dgm:pt>
    <dgm:pt modelId="{4E674359-AE5C-3444-BED6-6ED6EB51F47E}" type="sibTrans" cxnId="{A18CE86E-F51E-3D48-BE65-2DECDA77ED79}">
      <dgm:prSet/>
      <dgm:spPr/>
      <dgm:t>
        <a:bodyPr/>
        <a:lstStyle/>
        <a:p>
          <a:endParaRPr lang="en-US"/>
        </a:p>
      </dgm:t>
    </dgm:pt>
    <dgm:pt modelId="{2750AD85-78EC-F64B-98B9-C7A3BA826FC7}">
      <dgm:prSet phldrT="[Text]" custT="1"/>
      <dgm:spPr/>
      <dgm:t>
        <a:bodyPr/>
        <a:lstStyle/>
        <a:p>
          <a:r>
            <a:rPr lang="en-US" sz="1500" dirty="0" smtClean="0"/>
            <a:t>Recorder : mobile phone</a:t>
          </a:r>
          <a:endParaRPr lang="en-US" sz="1500" dirty="0"/>
        </a:p>
      </dgm:t>
    </dgm:pt>
    <dgm:pt modelId="{CB7F1A1A-05C4-DF49-AE7D-1F5BE331DF4D}" type="parTrans" cxnId="{D9FF0D2F-7703-294F-81C4-519F30D0E1D3}">
      <dgm:prSet/>
      <dgm:spPr/>
      <dgm:t>
        <a:bodyPr/>
        <a:lstStyle/>
        <a:p>
          <a:endParaRPr lang="en-US"/>
        </a:p>
      </dgm:t>
    </dgm:pt>
    <dgm:pt modelId="{89B83E3E-CBFC-3E48-95AF-1E1FCE5AF682}" type="sibTrans" cxnId="{D9FF0D2F-7703-294F-81C4-519F30D0E1D3}">
      <dgm:prSet/>
      <dgm:spPr/>
      <dgm:t>
        <a:bodyPr/>
        <a:lstStyle/>
        <a:p>
          <a:endParaRPr lang="en-US"/>
        </a:p>
      </dgm:t>
    </dgm:pt>
    <dgm:pt modelId="{CC5D28FA-850A-A64E-ACEA-B20DA0262E5E}">
      <dgm:prSet phldrT="[Text]" custT="1"/>
      <dgm:spPr/>
      <dgm:t>
        <a:bodyPr/>
        <a:lstStyle/>
        <a:p>
          <a:r>
            <a:rPr lang="en-US" sz="1500" dirty="0" smtClean="0"/>
            <a:t>Documents : essay, an interview guide</a:t>
          </a:r>
          <a:endParaRPr lang="en-US" sz="1500" dirty="0"/>
        </a:p>
      </dgm:t>
    </dgm:pt>
    <dgm:pt modelId="{273B3CF0-3BE6-394A-B3FA-FB773816B5B5}" type="parTrans" cxnId="{6062C909-9855-BF4E-A7EE-36807CC9EDAB}">
      <dgm:prSet/>
      <dgm:spPr/>
      <dgm:t>
        <a:bodyPr/>
        <a:lstStyle/>
        <a:p>
          <a:endParaRPr lang="en-US"/>
        </a:p>
      </dgm:t>
    </dgm:pt>
    <dgm:pt modelId="{C692776E-BB78-1444-B622-C54561F4F4E7}" type="sibTrans" cxnId="{6062C909-9855-BF4E-A7EE-36807CC9EDAB}">
      <dgm:prSet/>
      <dgm:spPr/>
      <dgm:t>
        <a:bodyPr/>
        <a:lstStyle/>
        <a:p>
          <a:endParaRPr lang="en-US"/>
        </a:p>
      </dgm:t>
    </dgm:pt>
    <dgm:pt modelId="{DAEDF835-367A-6849-903D-F5C57DFD90D2}">
      <dgm:prSet phldrT="[Text]" custT="1"/>
      <dgm:spPr/>
      <dgm:t>
        <a:bodyPr/>
        <a:lstStyle/>
        <a:p>
          <a:endParaRPr lang="en-US" sz="1500" dirty="0"/>
        </a:p>
      </dgm:t>
    </dgm:pt>
    <dgm:pt modelId="{622D0D43-1915-C34F-B578-F618DDB98637}" type="parTrans" cxnId="{70EA5A24-E9BD-4F47-B86A-93413AFDA1F0}">
      <dgm:prSet/>
      <dgm:spPr/>
      <dgm:t>
        <a:bodyPr/>
        <a:lstStyle/>
        <a:p>
          <a:endParaRPr lang="en-US"/>
        </a:p>
      </dgm:t>
    </dgm:pt>
    <dgm:pt modelId="{8EC20B3C-149A-3F45-9A6E-1F6EACA186EC}" type="sibTrans" cxnId="{70EA5A24-E9BD-4F47-B86A-93413AFDA1F0}">
      <dgm:prSet/>
      <dgm:spPr/>
      <dgm:t>
        <a:bodyPr/>
        <a:lstStyle/>
        <a:p>
          <a:endParaRPr lang="en-US"/>
        </a:p>
      </dgm:t>
    </dgm:pt>
    <dgm:pt modelId="{73CEDB56-DC42-2440-9B24-45BCD3C791A8}">
      <dgm:prSet phldrT="[Text]" custT="1"/>
      <dgm:spPr/>
      <dgm:t>
        <a:bodyPr/>
        <a:lstStyle/>
        <a:p>
          <a:r>
            <a:rPr lang="en-US" sz="1700" b="1" dirty="0" smtClean="0"/>
            <a:t>Anxiety</a:t>
          </a:r>
          <a:endParaRPr lang="en-US" sz="1700" b="1" dirty="0"/>
        </a:p>
      </dgm:t>
    </dgm:pt>
    <dgm:pt modelId="{A8C88E2D-312F-C641-B4AF-9576E5612D0A}" type="parTrans" cxnId="{EAB78CE8-E417-2F45-A045-5EB24AC62FB6}">
      <dgm:prSet/>
      <dgm:spPr/>
      <dgm:t>
        <a:bodyPr/>
        <a:lstStyle/>
        <a:p>
          <a:endParaRPr lang="en-US"/>
        </a:p>
      </dgm:t>
    </dgm:pt>
    <dgm:pt modelId="{0430123A-EB38-604A-A382-58CBE4B8646E}" type="sibTrans" cxnId="{EAB78CE8-E417-2F45-A045-5EB24AC62FB6}">
      <dgm:prSet/>
      <dgm:spPr/>
      <dgm:t>
        <a:bodyPr/>
        <a:lstStyle/>
        <a:p>
          <a:endParaRPr lang="en-US"/>
        </a:p>
      </dgm:t>
    </dgm:pt>
    <dgm:pt modelId="{B924209E-A33D-5848-A5C7-CC7956AF83E2}">
      <dgm:prSet phldrT="[Text]" custT="1"/>
      <dgm:spPr/>
      <dgm:t>
        <a:bodyPr/>
        <a:lstStyle/>
        <a:p>
          <a:r>
            <a:rPr lang="en-US" sz="1700" b="1" dirty="0" smtClean="0"/>
            <a:t>Language : ambiguous words/ jargon</a:t>
          </a:r>
          <a:endParaRPr lang="en-US" sz="1700" b="1" dirty="0"/>
        </a:p>
      </dgm:t>
    </dgm:pt>
    <dgm:pt modelId="{B4680895-31C7-F94C-981D-B734C952FEBE}" type="parTrans" cxnId="{2E7EA939-24A8-6449-B1B3-DD6F9F47A9DF}">
      <dgm:prSet/>
      <dgm:spPr/>
      <dgm:t>
        <a:bodyPr/>
        <a:lstStyle/>
        <a:p>
          <a:endParaRPr lang="en-US"/>
        </a:p>
      </dgm:t>
    </dgm:pt>
    <dgm:pt modelId="{5C0C4101-E6DB-724C-84B1-3385A3D36951}" type="sibTrans" cxnId="{2E7EA939-24A8-6449-B1B3-DD6F9F47A9DF}">
      <dgm:prSet/>
      <dgm:spPr/>
      <dgm:t>
        <a:bodyPr/>
        <a:lstStyle/>
        <a:p>
          <a:endParaRPr lang="en-US"/>
        </a:p>
      </dgm:t>
    </dgm:pt>
    <dgm:pt modelId="{CC7D31AA-2B66-3144-AAEA-FC84078BC50C}" type="pres">
      <dgm:prSet presAssocID="{9A88B074-4251-954B-8044-FE895E287CD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40757-B5D9-1648-970F-4AEE3FEC1898}" type="pres">
      <dgm:prSet presAssocID="{9A88B074-4251-954B-8044-FE895E287CD9}" presName="axisShape" presStyleLbl="bgShp" presStyleIdx="0" presStyleCnt="1"/>
      <dgm:spPr/>
    </dgm:pt>
    <dgm:pt modelId="{9F4CF365-32AC-4A4B-BC7B-15B3213BEAED}" type="pres">
      <dgm:prSet presAssocID="{9A88B074-4251-954B-8044-FE895E287CD9}" presName="rect1" presStyleLbl="node1" presStyleIdx="0" presStyleCnt="4" custScaleX="201275" custScaleY="110000" custLinFactNeighborX="-48260" custLinFactNeighborY="-46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3A06D-7395-A345-A331-0DD1D3206505}" type="pres">
      <dgm:prSet presAssocID="{9A88B074-4251-954B-8044-FE895E287CD9}" presName="rect2" presStyleLbl="node1" presStyleIdx="1" presStyleCnt="4" custScaleX="214972" custScaleY="110000" custLinFactNeighborX="54468" custLinFactNeighborY="-48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B9422-F507-EA44-B7BC-DAF5650F356F}" type="pres">
      <dgm:prSet presAssocID="{9A88B074-4251-954B-8044-FE895E287CD9}" presName="rect3" presStyleLbl="node1" presStyleIdx="2" presStyleCnt="4" custScaleX="214360" custScaleY="110000" custLinFactX="74265" custLinFactNeighborX="100000" custLinFactNeighborY="-1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64869-1947-FE4B-A474-217431505213}" type="pres">
      <dgm:prSet presAssocID="{9A88B074-4251-954B-8044-FE895E287CD9}" presName="rect4" presStyleLbl="node1" presStyleIdx="3" presStyleCnt="4" custScaleX="194872" custScaleY="110000" custLinFactX="-62032" custLinFactNeighborX="-100000" custLinFactNeighborY="-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B75CC0-76FD-BB4A-8BE9-22BA7B6FC7C1}" srcId="{9A88B074-4251-954B-8044-FE895E287CD9}" destId="{25A2BDE2-A4E5-0C44-8FA2-D073B3A208B1}" srcOrd="1" destOrd="0" parTransId="{135FFADC-5B0F-3D48-879C-8AD07BAA288A}" sibTransId="{2515A2CE-111F-AC49-9E32-A69A9EE1F4A1}"/>
    <dgm:cxn modelId="{B7AFB6B1-EAD7-B347-B4E6-79EC00F78B57}" srcId="{9486EAA7-0A0A-8542-9E5E-1AD27125574D}" destId="{44DAEA9C-0021-8E41-90B4-0EA7F965FFFA}" srcOrd="2" destOrd="0" parTransId="{43E139D9-23E7-F645-ABC1-1E338E85D89F}" sibTransId="{A8ECB985-A21F-0041-BFE1-21E7311BE2ED}"/>
    <dgm:cxn modelId="{F257185A-BADB-6D43-90B1-EE90C8F3A2C7}" srcId="{9A88B074-4251-954B-8044-FE895E287CD9}" destId="{124E12C0-3348-0D41-8061-6F2AADCDF792}" srcOrd="3" destOrd="0" parTransId="{3B7D08F9-148A-9747-AAF6-B0B0DBAF368E}" sibTransId="{A69E9BB7-8EA9-8B4E-BDF4-0E24A0A6B496}"/>
    <dgm:cxn modelId="{0B61DB0A-C802-4644-AFBC-B263C9E91992}" type="presOf" srcId="{B924209E-A33D-5848-A5C7-CC7956AF83E2}" destId="{1CFB9422-F507-EA44-B7BC-DAF5650F356F}" srcOrd="0" destOrd="2" presId="urn:microsoft.com/office/officeart/2005/8/layout/matrix2"/>
    <dgm:cxn modelId="{27AA11F3-09C4-E44E-9F7F-132283FC6781}" type="presOf" srcId="{8BD97A9D-79C2-EF47-9CC8-D4D78BCB8B77}" destId="{CAD64869-1947-FE4B-A474-217431505213}" srcOrd="0" destOrd="2" presId="urn:microsoft.com/office/officeart/2005/8/layout/matrix2"/>
    <dgm:cxn modelId="{2DA2BE28-C0F2-1147-8DC8-C16B125BF13C}" type="presOf" srcId="{CC5D28FA-850A-A64E-ACEA-B20DA0262E5E}" destId="{CAD64869-1947-FE4B-A474-217431505213}" srcOrd="0" destOrd="4" presId="urn:microsoft.com/office/officeart/2005/8/layout/matrix2"/>
    <dgm:cxn modelId="{597FFCF9-C1BC-A843-9158-BAAE5BB868B6}" type="presOf" srcId="{DAEDF835-367A-6849-903D-F5C57DFD90D2}" destId="{CAD64869-1947-FE4B-A474-217431505213}" srcOrd="0" destOrd="5" presId="urn:microsoft.com/office/officeart/2005/8/layout/matrix2"/>
    <dgm:cxn modelId="{B82AEB0E-FA31-DF45-BF84-E5AEABBA3672}" srcId="{9486EAA7-0A0A-8542-9E5E-1AD27125574D}" destId="{1293791D-3137-DD41-8277-6CEE9C149E89}" srcOrd="0" destOrd="0" parTransId="{933C4303-E47F-194C-8321-F48FECE96FBA}" sibTransId="{0D15B9E1-188B-6441-B9B8-92D529FC461C}"/>
    <dgm:cxn modelId="{44E75EED-85CB-384F-B062-329EEBF1EA7B}" type="presOf" srcId="{61CABCEE-0292-C04B-9387-447E324276B3}" destId="{CAD64869-1947-FE4B-A474-217431505213}" srcOrd="0" destOrd="1" presId="urn:microsoft.com/office/officeart/2005/8/layout/matrix2"/>
    <dgm:cxn modelId="{8AA78044-7BC0-F445-BBE7-C74B65F0BF54}" srcId="{124E12C0-3348-0D41-8061-6F2AADCDF792}" destId="{61CABCEE-0292-C04B-9387-447E324276B3}" srcOrd="0" destOrd="0" parTransId="{7615FB65-A2EE-6F4F-A7EF-C3893EE0380F}" sibTransId="{5CAE5DD8-D4B2-E242-96C2-99E74B61E2F2}"/>
    <dgm:cxn modelId="{1261C0A7-742F-164E-A284-C4F7F7EFFBFA}" srcId="{25A2BDE2-A4E5-0C44-8FA2-D073B3A208B1}" destId="{5F05258F-0346-6645-BC46-C63DFA367CE1}" srcOrd="0" destOrd="0" parTransId="{D3D0C58A-F483-354B-A1A8-40C7C0824AFF}" sibTransId="{9E9C1AF6-8285-7141-8298-E7818B9F8977}"/>
    <dgm:cxn modelId="{227DD167-19E1-214F-A05E-CBF9858D98DA}" type="presOf" srcId="{5F05258F-0346-6645-BC46-C63DFA367CE1}" destId="{A183A06D-7395-A345-A331-0DD1D3206505}" srcOrd="0" destOrd="1" presId="urn:microsoft.com/office/officeart/2005/8/layout/matrix2"/>
    <dgm:cxn modelId="{1F8FE445-6EFD-A44E-B2C7-546005B19535}" srcId="{9A88B074-4251-954B-8044-FE895E287CD9}" destId="{9486EAA7-0A0A-8542-9E5E-1AD27125574D}" srcOrd="0" destOrd="0" parTransId="{1981C001-743F-CA4B-83C0-C533D56A6676}" sibTransId="{A4E8302B-6D95-4F40-BA2D-7343F4AEEEAC}"/>
    <dgm:cxn modelId="{D063D6CF-CFA9-604D-96E5-672F08FE90F3}" type="presOf" srcId="{2750AD85-78EC-F64B-98B9-C7A3BA826FC7}" destId="{CAD64869-1947-FE4B-A474-217431505213}" srcOrd="0" destOrd="3" presId="urn:microsoft.com/office/officeart/2005/8/layout/matrix2"/>
    <dgm:cxn modelId="{00CD14A0-91CC-A645-A67C-708B232A1B1C}" type="presOf" srcId="{2F915A85-EA14-D84B-8E13-2A41DF234D62}" destId="{A183A06D-7395-A345-A331-0DD1D3206505}" srcOrd="0" destOrd="2" presId="urn:microsoft.com/office/officeart/2005/8/layout/matrix2"/>
    <dgm:cxn modelId="{7C581455-CCAD-8649-824C-C2DE1999F746}" srcId="{25A2BDE2-A4E5-0C44-8FA2-D073B3A208B1}" destId="{2F915A85-EA14-D84B-8E13-2A41DF234D62}" srcOrd="1" destOrd="0" parTransId="{4BA81BCA-987C-CB49-9B34-1AAADD9F1165}" sibTransId="{87AA5730-7A6C-4B43-9931-5F750DC63CD1}"/>
    <dgm:cxn modelId="{11D4B7A0-87FE-ED40-8B3A-F16EA3891F40}" type="presOf" srcId="{44DAEA9C-0021-8E41-90B4-0EA7F965FFFA}" destId="{9F4CF365-32AC-4A4B-BC7B-15B3213BEAED}" srcOrd="0" destOrd="3" presId="urn:microsoft.com/office/officeart/2005/8/layout/matrix2"/>
    <dgm:cxn modelId="{EAB78CE8-E417-2F45-A045-5EB24AC62FB6}" srcId="{1E9958F4-EAEC-3146-9CBF-8051AD985A64}" destId="{73CEDB56-DC42-2440-9B24-45BCD3C791A8}" srcOrd="0" destOrd="0" parTransId="{A8C88E2D-312F-C641-B4AF-9576E5612D0A}" sibTransId="{0430123A-EB38-604A-A382-58CBE4B8646E}"/>
    <dgm:cxn modelId="{F25E6ADE-C944-6F4E-A19B-72F6233D3278}" srcId="{9A88B074-4251-954B-8044-FE895E287CD9}" destId="{1E9958F4-EAEC-3146-9CBF-8051AD985A64}" srcOrd="2" destOrd="0" parTransId="{5CF7F422-B17B-0C45-B632-95EC9664FF8B}" sibTransId="{72FEF8A4-D297-8647-80D3-03A2CB3150C1}"/>
    <dgm:cxn modelId="{0342F71F-86CD-6342-A003-F82DACB3927B}" type="presOf" srcId="{25A2BDE2-A4E5-0C44-8FA2-D073B3A208B1}" destId="{A183A06D-7395-A345-A331-0DD1D3206505}" srcOrd="0" destOrd="0" presId="urn:microsoft.com/office/officeart/2005/8/layout/matrix2"/>
    <dgm:cxn modelId="{FFC09609-667E-314B-8073-48C006A5FE86}" type="presOf" srcId="{1E9958F4-EAEC-3146-9CBF-8051AD985A64}" destId="{1CFB9422-F507-EA44-B7BC-DAF5650F356F}" srcOrd="0" destOrd="0" presId="urn:microsoft.com/office/officeart/2005/8/layout/matrix2"/>
    <dgm:cxn modelId="{518D88A8-EE38-0F4D-92F5-6715AC663ACD}" type="presOf" srcId="{DA6586F0-53F9-5841-9BCB-CD1149122771}" destId="{9F4CF365-32AC-4A4B-BC7B-15B3213BEAED}" srcOrd="0" destOrd="4" presId="urn:microsoft.com/office/officeart/2005/8/layout/matrix2"/>
    <dgm:cxn modelId="{0BDBC91C-337C-6941-B689-02E5F771149E}" type="presOf" srcId="{B0EF965D-62D6-4A4F-B3C1-DC8DF90B55C0}" destId="{9F4CF365-32AC-4A4B-BC7B-15B3213BEAED}" srcOrd="0" destOrd="2" presId="urn:microsoft.com/office/officeart/2005/8/layout/matrix2"/>
    <dgm:cxn modelId="{A18CE86E-F51E-3D48-BE65-2DECDA77ED79}" srcId="{124E12C0-3348-0D41-8061-6F2AADCDF792}" destId="{8BD97A9D-79C2-EF47-9CC8-D4D78BCB8B77}" srcOrd="1" destOrd="0" parTransId="{162A7303-EF1C-A64B-A4D8-C977BD6A524A}" sibTransId="{4E674359-AE5C-3444-BED6-6ED6EB51F47E}"/>
    <dgm:cxn modelId="{6062C909-9855-BF4E-A7EE-36807CC9EDAB}" srcId="{124E12C0-3348-0D41-8061-6F2AADCDF792}" destId="{CC5D28FA-850A-A64E-ACEA-B20DA0262E5E}" srcOrd="3" destOrd="0" parTransId="{273B3CF0-3BE6-394A-B3FA-FB773816B5B5}" sibTransId="{C692776E-BB78-1444-B622-C54561F4F4E7}"/>
    <dgm:cxn modelId="{B4B7945F-FC38-0044-A9D6-03D064728E3D}" srcId="{9486EAA7-0A0A-8542-9E5E-1AD27125574D}" destId="{DA6586F0-53F9-5841-9BCB-CD1149122771}" srcOrd="3" destOrd="0" parTransId="{D104462F-3215-3F4D-A2EC-1CE00791F7B7}" sibTransId="{EA8A14AA-17D7-0B45-9E89-A9FB08618707}"/>
    <dgm:cxn modelId="{57704008-C874-CA47-B79F-B14EC171C4D6}" srcId="{9486EAA7-0A0A-8542-9E5E-1AD27125574D}" destId="{B0EF965D-62D6-4A4F-B3C1-DC8DF90B55C0}" srcOrd="1" destOrd="0" parTransId="{15BB2201-66CB-F843-84E0-7C54DD14E0FC}" sibTransId="{1165411F-C698-9E42-8CDA-F503B03AD179}"/>
    <dgm:cxn modelId="{36B6843D-5727-104C-A929-D2C9517C4C07}" type="presOf" srcId="{1293791D-3137-DD41-8277-6CEE9C149E89}" destId="{9F4CF365-32AC-4A4B-BC7B-15B3213BEAED}" srcOrd="0" destOrd="1" presId="urn:microsoft.com/office/officeart/2005/8/layout/matrix2"/>
    <dgm:cxn modelId="{964B0D72-8925-AB45-BE77-A2DBB5329A46}" type="presOf" srcId="{9A88B074-4251-954B-8044-FE895E287CD9}" destId="{CC7D31AA-2B66-3144-AAEA-FC84078BC50C}" srcOrd="0" destOrd="0" presId="urn:microsoft.com/office/officeart/2005/8/layout/matrix2"/>
    <dgm:cxn modelId="{90FB5928-D118-364E-BA70-DC5FD3774E35}" type="presOf" srcId="{124E12C0-3348-0D41-8061-6F2AADCDF792}" destId="{CAD64869-1947-FE4B-A474-217431505213}" srcOrd="0" destOrd="0" presId="urn:microsoft.com/office/officeart/2005/8/layout/matrix2"/>
    <dgm:cxn modelId="{1F5876F6-DA7E-C44C-B302-233884CE5C63}" type="presOf" srcId="{9486EAA7-0A0A-8542-9E5E-1AD27125574D}" destId="{9F4CF365-32AC-4A4B-BC7B-15B3213BEAED}" srcOrd="0" destOrd="0" presId="urn:microsoft.com/office/officeart/2005/8/layout/matrix2"/>
    <dgm:cxn modelId="{70EA5A24-E9BD-4F47-B86A-93413AFDA1F0}" srcId="{124E12C0-3348-0D41-8061-6F2AADCDF792}" destId="{DAEDF835-367A-6849-903D-F5C57DFD90D2}" srcOrd="4" destOrd="0" parTransId="{622D0D43-1915-C34F-B578-F618DDB98637}" sibTransId="{8EC20B3C-149A-3F45-9A6E-1F6EACA186EC}"/>
    <dgm:cxn modelId="{D9FF0D2F-7703-294F-81C4-519F30D0E1D3}" srcId="{124E12C0-3348-0D41-8061-6F2AADCDF792}" destId="{2750AD85-78EC-F64B-98B9-C7A3BA826FC7}" srcOrd="2" destOrd="0" parTransId="{CB7F1A1A-05C4-DF49-AE7D-1F5BE331DF4D}" sibTransId="{89B83E3E-CBFC-3E48-95AF-1E1FCE5AF682}"/>
    <dgm:cxn modelId="{24303464-502E-2E4E-8CF9-D8557FBF91F9}" type="presOf" srcId="{73CEDB56-DC42-2440-9B24-45BCD3C791A8}" destId="{1CFB9422-F507-EA44-B7BC-DAF5650F356F}" srcOrd="0" destOrd="1" presId="urn:microsoft.com/office/officeart/2005/8/layout/matrix2"/>
    <dgm:cxn modelId="{2E7EA939-24A8-6449-B1B3-DD6F9F47A9DF}" srcId="{1E9958F4-EAEC-3146-9CBF-8051AD985A64}" destId="{B924209E-A33D-5848-A5C7-CC7956AF83E2}" srcOrd="1" destOrd="0" parTransId="{B4680895-31C7-F94C-981D-B734C952FEBE}" sibTransId="{5C0C4101-E6DB-724C-84B1-3385A3D36951}"/>
    <dgm:cxn modelId="{5BE02A27-862D-3944-84C2-606F7C3FACE2}" type="presParOf" srcId="{CC7D31AA-2B66-3144-AAEA-FC84078BC50C}" destId="{19640757-B5D9-1648-970F-4AEE3FEC1898}" srcOrd="0" destOrd="0" presId="urn:microsoft.com/office/officeart/2005/8/layout/matrix2"/>
    <dgm:cxn modelId="{7895041B-7CD4-CC4F-889E-12E69C02A6CD}" type="presParOf" srcId="{CC7D31AA-2B66-3144-AAEA-FC84078BC50C}" destId="{9F4CF365-32AC-4A4B-BC7B-15B3213BEAED}" srcOrd="1" destOrd="0" presId="urn:microsoft.com/office/officeart/2005/8/layout/matrix2"/>
    <dgm:cxn modelId="{B9EC29AA-07D3-774A-9839-E54066465DE7}" type="presParOf" srcId="{CC7D31AA-2B66-3144-AAEA-FC84078BC50C}" destId="{A183A06D-7395-A345-A331-0DD1D3206505}" srcOrd="2" destOrd="0" presId="urn:microsoft.com/office/officeart/2005/8/layout/matrix2"/>
    <dgm:cxn modelId="{9D6743E0-89AC-8647-8538-33969924AAAB}" type="presParOf" srcId="{CC7D31AA-2B66-3144-AAEA-FC84078BC50C}" destId="{1CFB9422-F507-EA44-B7BC-DAF5650F356F}" srcOrd="3" destOrd="0" presId="urn:microsoft.com/office/officeart/2005/8/layout/matrix2"/>
    <dgm:cxn modelId="{B3C78BA5-FD3E-3045-8484-D3A570505CC2}" type="presParOf" srcId="{CC7D31AA-2B66-3144-AAEA-FC84078BC50C}" destId="{CAD64869-1947-FE4B-A474-21743150521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6FF9B-8B50-9F4B-A418-0B39560B882D}" type="doc">
      <dgm:prSet loTypeId="urn:microsoft.com/office/officeart/2005/8/layout/hierarchy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73BFD-7338-D747-A668-1BEE6189213A}">
      <dgm:prSet phldrT="[Text]"/>
      <dgm:spPr/>
      <dgm:t>
        <a:bodyPr/>
        <a:lstStyle/>
        <a:p>
          <a:r>
            <a:rPr lang="en-US" dirty="0" smtClean="0"/>
            <a:t>Time-consuming process</a:t>
          </a:r>
          <a:endParaRPr lang="en-US" dirty="0"/>
        </a:p>
      </dgm:t>
    </dgm:pt>
    <dgm:pt modelId="{2F100009-9F8C-D945-83E9-E4B01DE84404}" type="parTrans" cxnId="{6D92CA7C-2A64-1E48-B73E-C0A03F75C17A}">
      <dgm:prSet/>
      <dgm:spPr/>
      <dgm:t>
        <a:bodyPr/>
        <a:lstStyle/>
        <a:p>
          <a:endParaRPr lang="en-US"/>
        </a:p>
      </dgm:t>
    </dgm:pt>
    <dgm:pt modelId="{ED0ACBDD-BC2F-614A-ADA9-B1D3A0BCD18E}" type="sibTrans" cxnId="{6D92CA7C-2A64-1E48-B73E-C0A03F75C17A}">
      <dgm:prSet/>
      <dgm:spPr/>
      <dgm:t>
        <a:bodyPr/>
        <a:lstStyle/>
        <a:p>
          <a:endParaRPr lang="en-US"/>
        </a:p>
      </dgm:t>
    </dgm:pt>
    <dgm:pt modelId="{DD47BA58-3D58-3844-BFC9-AA7CCFF0070F}">
      <dgm:prSet phldrT="[Text]"/>
      <dgm:spPr/>
      <dgm:t>
        <a:bodyPr/>
        <a:lstStyle/>
        <a:p>
          <a:r>
            <a:rPr lang="en-US" dirty="0" smtClean="0"/>
            <a:t>Synthesize relevant articles </a:t>
          </a:r>
          <a:endParaRPr lang="en-US" dirty="0"/>
        </a:p>
      </dgm:t>
    </dgm:pt>
    <dgm:pt modelId="{739249E1-FA24-DC40-A7AE-71CF39CA1745}" type="parTrans" cxnId="{96696ED4-AC76-BC4C-88C6-7D6F56979480}">
      <dgm:prSet/>
      <dgm:spPr/>
      <dgm:t>
        <a:bodyPr/>
        <a:lstStyle/>
        <a:p>
          <a:endParaRPr lang="en-US"/>
        </a:p>
      </dgm:t>
    </dgm:pt>
    <dgm:pt modelId="{CB157EC0-D79B-DD4C-81B2-2D2901F3DD74}" type="sibTrans" cxnId="{96696ED4-AC76-BC4C-88C6-7D6F56979480}">
      <dgm:prSet/>
      <dgm:spPr/>
      <dgm:t>
        <a:bodyPr/>
        <a:lstStyle/>
        <a:p>
          <a:endParaRPr lang="en-US"/>
        </a:p>
      </dgm:t>
    </dgm:pt>
    <dgm:pt modelId="{49F42D58-75D3-6142-9BE1-9C560E426C12}">
      <dgm:prSet phldrT="[Text]"/>
      <dgm:spPr/>
      <dgm:t>
        <a:bodyPr/>
        <a:lstStyle/>
        <a:p>
          <a:r>
            <a:rPr lang="en-US" dirty="0" smtClean="0"/>
            <a:t>Interview organization</a:t>
          </a:r>
          <a:endParaRPr lang="en-US" dirty="0"/>
        </a:p>
      </dgm:t>
    </dgm:pt>
    <dgm:pt modelId="{41558121-831B-F449-BC75-586B5F05F594}" type="parTrans" cxnId="{53747EEC-E29B-2D4A-BAE0-645C17071A99}">
      <dgm:prSet/>
      <dgm:spPr/>
      <dgm:t>
        <a:bodyPr/>
        <a:lstStyle/>
        <a:p>
          <a:endParaRPr lang="en-US"/>
        </a:p>
      </dgm:t>
    </dgm:pt>
    <dgm:pt modelId="{E762EBCF-81F1-6E48-8E66-BBCF6C9D8383}" type="sibTrans" cxnId="{53747EEC-E29B-2D4A-BAE0-645C17071A99}">
      <dgm:prSet/>
      <dgm:spPr/>
      <dgm:t>
        <a:bodyPr/>
        <a:lstStyle/>
        <a:p>
          <a:endParaRPr lang="en-US"/>
        </a:p>
      </dgm:t>
    </dgm:pt>
    <dgm:pt modelId="{CB53BA9E-11F3-734E-A7AF-178F69008A77}">
      <dgm:prSet phldrT="[Text]"/>
      <dgm:spPr/>
      <dgm:t>
        <a:bodyPr/>
        <a:lstStyle/>
        <a:p>
          <a:pPr algn="ctr"/>
          <a:r>
            <a:rPr lang="en-US" dirty="0" smtClean="0"/>
            <a:t>Feedback from the interviewees</a:t>
          </a:r>
          <a:endParaRPr lang="en-US" dirty="0"/>
        </a:p>
      </dgm:t>
    </dgm:pt>
    <dgm:pt modelId="{60927BD2-BDE5-4347-8231-0ECD15995866}" type="parTrans" cxnId="{35A644A8-2720-714F-8EF6-B84386898EBC}">
      <dgm:prSet/>
      <dgm:spPr/>
      <dgm:t>
        <a:bodyPr/>
        <a:lstStyle/>
        <a:p>
          <a:endParaRPr lang="en-US"/>
        </a:p>
      </dgm:t>
    </dgm:pt>
    <dgm:pt modelId="{A4D3B9B5-B684-EF45-B78C-221F896486D2}" type="sibTrans" cxnId="{35A644A8-2720-714F-8EF6-B84386898EBC}">
      <dgm:prSet/>
      <dgm:spPr/>
      <dgm:t>
        <a:bodyPr/>
        <a:lstStyle/>
        <a:p>
          <a:endParaRPr lang="en-US"/>
        </a:p>
      </dgm:t>
    </dgm:pt>
    <dgm:pt modelId="{2229CAAE-7448-894F-B35C-EB93CB7D7888}">
      <dgm:prSet phldrT="[Text]"/>
      <dgm:spPr/>
      <dgm:t>
        <a:bodyPr/>
        <a:lstStyle/>
        <a:p>
          <a:r>
            <a:rPr lang="en-US" dirty="0" smtClean="0"/>
            <a:t>Social aspects</a:t>
          </a:r>
          <a:endParaRPr lang="en-US" dirty="0"/>
        </a:p>
      </dgm:t>
    </dgm:pt>
    <dgm:pt modelId="{8551AC98-5462-6B49-857A-80885BA8D6D0}" type="parTrans" cxnId="{7D4D8587-E17D-5E4F-BBDE-89696E10F619}">
      <dgm:prSet/>
      <dgm:spPr/>
      <dgm:t>
        <a:bodyPr/>
        <a:lstStyle/>
        <a:p>
          <a:endParaRPr lang="en-US"/>
        </a:p>
      </dgm:t>
    </dgm:pt>
    <dgm:pt modelId="{F7EC9492-ADEA-E245-B2F0-C03ECCC8C6DC}" type="sibTrans" cxnId="{7D4D8587-E17D-5E4F-BBDE-89696E10F619}">
      <dgm:prSet/>
      <dgm:spPr/>
      <dgm:t>
        <a:bodyPr/>
        <a:lstStyle/>
        <a:p>
          <a:endParaRPr lang="en-US"/>
        </a:p>
      </dgm:t>
    </dgm:pt>
    <dgm:pt modelId="{9C303399-46D7-4246-8786-D1749B3EFA4A}">
      <dgm:prSet phldrT="[Text]"/>
      <dgm:spPr/>
      <dgm:t>
        <a:bodyPr/>
        <a:lstStyle/>
        <a:p>
          <a:pPr algn="ctr"/>
          <a:r>
            <a:rPr lang="en-US" dirty="0" smtClean="0"/>
            <a:t>Change the interview format</a:t>
          </a:r>
          <a:endParaRPr lang="en-US" dirty="0"/>
        </a:p>
      </dgm:t>
    </dgm:pt>
    <dgm:pt modelId="{FA04B81D-811F-DE45-93EE-F01098FAEEDE}" type="parTrans" cxnId="{76C6BE9F-6A9E-8F45-857A-C3AE616F3436}">
      <dgm:prSet/>
      <dgm:spPr/>
      <dgm:t>
        <a:bodyPr/>
        <a:lstStyle/>
        <a:p>
          <a:endParaRPr lang="en-US"/>
        </a:p>
      </dgm:t>
    </dgm:pt>
    <dgm:pt modelId="{12E3035B-A2B4-E848-9D60-77067C628600}" type="sibTrans" cxnId="{76C6BE9F-6A9E-8F45-857A-C3AE616F3436}">
      <dgm:prSet/>
      <dgm:spPr/>
      <dgm:t>
        <a:bodyPr/>
        <a:lstStyle/>
        <a:p>
          <a:endParaRPr lang="en-US"/>
        </a:p>
      </dgm:t>
    </dgm:pt>
    <dgm:pt modelId="{34E0306C-6EA9-FA4F-8002-1FA1F43AD614}">
      <dgm:prSet phldrT="[Text]"/>
      <dgm:spPr/>
      <dgm:t>
        <a:bodyPr/>
        <a:lstStyle/>
        <a:p>
          <a:r>
            <a:rPr lang="en-US" dirty="0" smtClean="0"/>
            <a:t>Carry-on feedback</a:t>
          </a:r>
          <a:endParaRPr lang="en-US" dirty="0"/>
        </a:p>
      </dgm:t>
    </dgm:pt>
    <dgm:pt modelId="{62B62021-5216-E246-B957-B88987F793D6}" type="parTrans" cxnId="{C67FB2AF-DF80-874D-9DB0-8B439C5B84A0}">
      <dgm:prSet/>
      <dgm:spPr/>
      <dgm:t>
        <a:bodyPr/>
        <a:lstStyle/>
        <a:p>
          <a:endParaRPr lang="en-US"/>
        </a:p>
      </dgm:t>
    </dgm:pt>
    <dgm:pt modelId="{308ABA1A-71AB-AB4C-9232-56F56F039D62}" type="sibTrans" cxnId="{C67FB2AF-DF80-874D-9DB0-8B439C5B84A0}">
      <dgm:prSet/>
      <dgm:spPr/>
      <dgm:t>
        <a:bodyPr/>
        <a:lstStyle/>
        <a:p>
          <a:endParaRPr lang="en-US"/>
        </a:p>
      </dgm:t>
    </dgm:pt>
    <dgm:pt modelId="{2F4296F7-4810-F64E-98E2-0B24D1BA84B1}">
      <dgm:prSet phldrT="[Text]"/>
      <dgm:spPr/>
      <dgm:t>
        <a:bodyPr/>
        <a:lstStyle/>
        <a:p>
          <a:r>
            <a:rPr lang="en-US" dirty="0" smtClean="0"/>
            <a:t>Social media for the communication</a:t>
          </a:r>
          <a:endParaRPr lang="en-US" dirty="0"/>
        </a:p>
      </dgm:t>
    </dgm:pt>
    <dgm:pt modelId="{61378D1D-8B97-F245-B5CB-7737118210DB}" type="parTrans" cxnId="{AD31398D-DDC9-ED4E-8BA9-9FEBDD7BE318}">
      <dgm:prSet/>
      <dgm:spPr/>
      <dgm:t>
        <a:bodyPr/>
        <a:lstStyle/>
        <a:p>
          <a:endParaRPr lang="en-US"/>
        </a:p>
      </dgm:t>
    </dgm:pt>
    <dgm:pt modelId="{8BB516F9-2BAB-F146-A319-F289D14A9146}" type="sibTrans" cxnId="{AD31398D-DDC9-ED4E-8BA9-9FEBDD7BE318}">
      <dgm:prSet/>
      <dgm:spPr/>
      <dgm:t>
        <a:bodyPr/>
        <a:lstStyle/>
        <a:p>
          <a:endParaRPr lang="en-US"/>
        </a:p>
      </dgm:t>
    </dgm:pt>
    <dgm:pt modelId="{92911D3E-1AFA-E94F-A5E8-61C7F2BB55CD}">
      <dgm:prSet phldrT="[Text]"/>
      <dgm:spPr/>
      <dgm:t>
        <a:bodyPr/>
        <a:lstStyle/>
        <a:p>
          <a:r>
            <a:rPr lang="en-US" dirty="0" smtClean="0"/>
            <a:t>Online interview </a:t>
          </a:r>
          <a:endParaRPr lang="en-US" dirty="0"/>
        </a:p>
      </dgm:t>
    </dgm:pt>
    <dgm:pt modelId="{8976DCFD-3034-1542-AC53-C2581B0BF926}" type="parTrans" cxnId="{1DC4EC28-9DBD-C843-9C05-D94C93945846}">
      <dgm:prSet/>
      <dgm:spPr/>
      <dgm:t>
        <a:bodyPr/>
        <a:lstStyle/>
        <a:p>
          <a:endParaRPr lang="en-US"/>
        </a:p>
      </dgm:t>
    </dgm:pt>
    <dgm:pt modelId="{345D0D37-E3A7-1D4D-829B-31868CE7943A}" type="sibTrans" cxnId="{1DC4EC28-9DBD-C843-9C05-D94C93945846}">
      <dgm:prSet/>
      <dgm:spPr/>
      <dgm:t>
        <a:bodyPr/>
        <a:lstStyle/>
        <a:p>
          <a:endParaRPr lang="en-US"/>
        </a:p>
      </dgm:t>
    </dgm:pt>
    <dgm:pt modelId="{7411CF5A-3C8C-8A47-992F-6608B8DCE28B}">
      <dgm:prSet phldrT="[Text]"/>
      <dgm:spPr/>
      <dgm:t>
        <a:bodyPr/>
        <a:lstStyle/>
        <a:p>
          <a:r>
            <a:rPr lang="en-US" dirty="0" smtClean="0"/>
            <a:t>Paraphrase/Detailed explanation</a:t>
          </a:r>
          <a:endParaRPr lang="en-US" dirty="0"/>
        </a:p>
      </dgm:t>
    </dgm:pt>
    <dgm:pt modelId="{B6C8FD34-0DA3-0348-A437-D156DBCAD296}" type="parTrans" cxnId="{562F1D7B-54B0-DD42-BB16-836062E286AF}">
      <dgm:prSet/>
      <dgm:spPr/>
      <dgm:t>
        <a:bodyPr/>
        <a:lstStyle/>
        <a:p>
          <a:endParaRPr lang="en-US"/>
        </a:p>
      </dgm:t>
    </dgm:pt>
    <dgm:pt modelId="{09099D22-164B-3248-A9BB-76FE986A00A8}" type="sibTrans" cxnId="{562F1D7B-54B0-DD42-BB16-836062E286AF}">
      <dgm:prSet/>
      <dgm:spPr/>
      <dgm:t>
        <a:bodyPr/>
        <a:lstStyle/>
        <a:p>
          <a:endParaRPr lang="en-US"/>
        </a:p>
      </dgm:t>
    </dgm:pt>
    <dgm:pt modelId="{A207668D-4F96-C144-AF91-A2C60EF4DCFE}">
      <dgm:prSet phldrT="[Text]"/>
      <dgm:spPr/>
      <dgm:t>
        <a:bodyPr/>
        <a:lstStyle/>
        <a:p>
          <a:pPr algn="ctr"/>
          <a:r>
            <a:rPr lang="en-US" dirty="0" smtClean="0"/>
            <a:t>Equipment</a:t>
          </a:r>
          <a:endParaRPr lang="en-US" dirty="0"/>
        </a:p>
      </dgm:t>
    </dgm:pt>
    <dgm:pt modelId="{5136B397-AF2F-EF4A-9552-19DA4C34740C}" type="parTrans" cxnId="{ECBF11CE-985C-4649-9218-4A4AE801B09E}">
      <dgm:prSet/>
      <dgm:spPr/>
      <dgm:t>
        <a:bodyPr/>
        <a:lstStyle/>
        <a:p>
          <a:endParaRPr lang="en-US"/>
        </a:p>
      </dgm:t>
    </dgm:pt>
    <dgm:pt modelId="{7A292C9B-B4ED-964B-B1CA-B7F485E3BBC6}" type="sibTrans" cxnId="{ECBF11CE-985C-4649-9218-4A4AE801B09E}">
      <dgm:prSet/>
      <dgm:spPr/>
      <dgm:t>
        <a:bodyPr/>
        <a:lstStyle/>
        <a:p>
          <a:endParaRPr lang="en-US"/>
        </a:p>
      </dgm:t>
    </dgm:pt>
    <dgm:pt modelId="{64F1B2D1-347A-6540-8A0C-724F4C92C29A}">
      <dgm:prSet phldrT="[Text]"/>
      <dgm:spPr/>
      <dgm:t>
        <a:bodyPr/>
        <a:lstStyle/>
        <a:p>
          <a:r>
            <a:rPr lang="en-US" dirty="0" smtClean="0"/>
            <a:t>Sufficient battery charger/power</a:t>
          </a:r>
          <a:endParaRPr lang="en-US" dirty="0"/>
        </a:p>
      </dgm:t>
    </dgm:pt>
    <dgm:pt modelId="{3102374E-7E83-FA44-A884-CA9518E2333C}" type="parTrans" cxnId="{1F944C2A-9DB2-3B4B-8326-5F2FC1BC848C}">
      <dgm:prSet/>
      <dgm:spPr/>
      <dgm:t>
        <a:bodyPr/>
        <a:lstStyle/>
        <a:p>
          <a:endParaRPr lang="en-US"/>
        </a:p>
      </dgm:t>
    </dgm:pt>
    <dgm:pt modelId="{0A2F8667-C8C8-D64B-8ACA-127AB18EC71D}" type="sibTrans" cxnId="{1F944C2A-9DB2-3B4B-8326-5F2FC1BC848C}">
      <dgm:prSet/>
      <dgm:spPr/>
      <dgm:t>
        <a:bodyPr/>
        <a:lstStyle/>
        <a:p>
          <a:endParaRPr lang="en-US"/>
        </a:p>
      </dgm:t>
    </dgm:pt>
    <dgm:pt modelId="{2F09C885-4A60-3E4F-B25D-E4FA1BE572DC}">
      <dgm:prSet phldrT="[Text]"/>
      <dgm:spPr/>
      <dgm:t>
        <a:bodyPr/>
        <a:lstStyle/>
        <a:p>
          <a:r>
            <a:rPr lang="en-US" dirty="0" smtClean="0"/>
            <a:t>Mobile data/ a high speed </a:t>
          </a:r>
          <a:r>
            <a:rPr lang="en-US" dirty="0" err="1" smtClean="0"/>
            <a:t>wifi</a:t>
          </a:r>
          <a:r>
            <a:rPr lang="en-US" dirty="0" smtClean="0"/>
            <a:t> network</a:t>
          </a:r>
          <a:endParaRPr lang="en-US" dirty="0"/>
        </a:p>
      </dgm:t>
    </dgm:pt>
    <dgm:pt modelId="{273836F7-B302-4A44-A50C-19E473842412}" type="parTrans" cxnId="{8C420431-5011-7442-BFA0-445B7BDF1C02}">
      <dgm:prSet/>
      <dgm:spPr/>
      <dgm:t>
        <a:bodyPr/>
        <a:lstStyle/>
        <a:p>
          <a:endParaRPr lang="en-US"/>
        </a:p>
      </dgm:t>
    </dgm:pt>
    <dgm:pt modelId="{8091B291-7C09-0541-9667-6E16BAD5FC4B}" type="sibTrans" cxnId="{8C420431-5011-7442-BFA0-445B7BDF1C02}">
      <dgm:prSet/>
      <dgm:spPr/>
      <dgm:t>
        <a:bodyPr/>
        <a:lstStyle/>
        <a:p>
          <a:endParaRPr lang="en-US"/>
        </a:p>
      </dgm:t>
    </dgm:pt>
    <dgm:pt modelId="{54A93940-FE8E-D148-911E-0222915D989D}">
      <dgm:prSet phldrT="[Text]"/>
      <dgm:spPr/>
      <dgm:t>
        <a:bodyPr/>
        <a:lstStyle/>
        <a:p>
          <a:r>
            <a:rPr lang="en-US" dirty="0" smtClean="0"/>
            <a:t>Print-out the interview guide </a:t>
          </a:r>
          <a:endParaRPr lang="en-US" dirty="0"/>
        </a:p>
      </dgm:t>
    </dgm:pt>
    <dgm:pt modelId="{4F572FDA-CBD0-EC43-850A-5F4C8647D248}" type="parTrans" cxnId="{5B6B9A3D-9791-594E-8F8E-7B91C4998706}">
      <dgm:prSet/>
      <dgm:spPr/>
      <dgm:t>
        <a:bodyPr/>
        <a:lstStyle/>
        <a:p>
          <a:endParaRPr lang="en-US"/>
        </a:p>
      </dgm:t>
    </dgm:pt>
    <dgm:pt modelId="{4754C4D8-848C-234A-A317-789728D993D7}" type="sibTrans" cxnId="{5B6B9A3D-9791-594E-8F8E-7B91C4998706}">
      <dgm:prSet/>
      <dgm:spPr/>
      <dgm:t>
        <a:bodyPr/>
        <a:lstStyle/>
        <a:p>
          <a:endParaRPr lang="en-US"/>
        </a:p>
      </dgm:t>
    </dgm:pt>
    <dgm:pt modelId="{48B04A90-0438-C640-AAC0-0BDC7C2FB38F}">
      <dgm:prSet phldrT="[Text]"/>
      <dgm:spPr/>
      <dgm:t>
        <a:bodyPr/>
        <a:lstStyle/>
        <a:p>
          <a:r>
            <a:rPr lang="en-US" dirty="0" smtClean="0"/>
            <a:t>Essays on hands</a:t>
          </a:r>
          <a:endParaRPr lang="en-US" dirty="0"/>
        </a:p>
      </dgm:t>
    </dgm:pt>
    <dgm:pt modelId="{F185F755-5804-C44E-ABA2-95961CFAE6A5}" type="parTrans" cxnId="{9DF9A760-FD41-4B4D-9F05-E35347E1BBFC}">
      <dgm:prSet/>
      <dgm:spPr/>
      <dgm:t>
        <a:bodyPr/>
        <a:lstStyle/>
        <a:p>
          <a:endParaRPr lang="en-US"/>
        </a:p>
      </dgm:t>
    </dgm:pt>
    <dgm:pt modelId="{8CD0783C-EDD5-2C4D-BEE5-E51A8C8FA667}" type="sibTrans" cxnId="{9DF9A760-FD41-4B4D-9F05-E35347E1BBFC}">
      <dgm:prSet/>
      <dgm:spPr/>
      <dgm:t>
        <a:bodyPr/>
        <a:lstStyle/>
        <a:p>
          <a:endParaRPr lang="en-US"/>
        </a:p>
      </dgm:t>
    </dgm:pt>
    <dgm:pt modelId="{C08E21F7-CE90-8644-BCA3-9B718264A339}">
      <dgm:prSet phldrT="[Text]"/>
      <dgm:spPr/>
      <dgm:t>
        <a:bodyPr/>
        <a:lstStyle/>
        <a:p>
          <a:r>
            <a:rPr lang="en-US" dirty="0" smtClean="0"/>
            <a:t>Reinforcement feedback</a:t>
          </a:r>
          <a:endParaRPr lang="en-US" dirty="0"/>
        </a:p>
      </dgm:t>
    </dgm:pt>
    <dgm:pt modelId="{300FB5BD-96FA-4F46-AF5C-CBC1830D141B}" type="parTrans" cxnId="{9C19E505-2270-C54D-B541-0BCD4E864853}">
      <dgm:prSet/>
      <dgm:spPr/>
      <dgm:t>
        <a:bodyPr/>
        <a:lstStyle/>
        <a:p>
          <a:endParaRPr lang="en-US"/>
        </a:p>
      </dgm:t>
    </dgm:pt>
    <dgm:pt modelId="{54062A88-B507-294C-AED0-74D5062F0E14}" type="sibTrans" cxnId="{9C19E505-2270-C54D-B541-0BCD4E864853}">
      <dgm:prSet/>
      <dgm:spPr/>
      <dgm:t>
        <a:bodyPr/>
        <a:lstStyle/>
        <a:p>
          <a:endParaRPr lang="en-US"/>
        </a:p>
      </dgm:t>
    </dgm:pt>
    <dgm:pt modelId="{6B3FEA94-F557-0744-B143-F3440047D1B5}">
      <dgm:prSet phldrT="[Text]"/>
      <dgm:spPr/>
      <dgm:t>
        <a:bodyPr/>
        <a:lstStyle/>
        <a:p>
          <a:pPr algn="ctr"/>
          <a:r>
            <a:rPr lang="en-US" dirty="0" smtClean="0"/>
            <a:t>The final closing question to review writing development</a:t>
          </a:r>
          <a:endParaRPr lang="en-US" dirty="0"/>
        </a:p>
      </dgm:t>
    </dgm:pt>
    <dgm:pt modelId="{B0F922BE-D580-EF4D-9F2F-9249F576E7CE}" type="parTrans" cxnId="{E46B236C-A388-7B46-804E-2909D0BCED02}">
      <dgm:prSet/>
      <dgm:spPr/>
      <dgm:t>
        <a:bodyPr/>
        <a:lstStyle/>
        <a:p>
          <a:endParaRPr lang="en-US"/>
        </a:p>
      </dgm:t>
    </dgm:pt>
    <dgm:pt modelId="{84D6FD14-95D7-8A4E-B400-ECB681318B48}" type="sibTrans" cxnId="{E46B236C-A388-7B46-804E-2909D0BCED02}">
      <dgm:prSet/>
      <dgm:spPr/>
      <dgm:t>
        <a:bodyPr/>
        <a:lstStyle/>
        <a:p>
          <a:endParaRPr lang="en-US"/>
        </a:p>
      </dgm:t>
    </dgm:pt>
    <dgm:pt modelId="{82C081D5-711E-D749-8975-4E6217BFB3E2}" type="pres">
      <dgm:prSet presAssocID="{B306FF9B-8B50-9F4B-A418-0B39560B88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D2CEC8-D702-4C44-B863-F6931C916025}" type="pres">
      <dgm:prSet presAssocID="{B4C73BFD-7338-D747-A668-1BEE6189213A}" presName="root" presStyleCnt="0"/>
      <dgm:spPr/>
    </dgm:pt>
    <dgm:pt modelId="{740AC64F-4E55-AD4D-BA97-CB7EDD089C4B}" type="pres">
      <dgm:prSet presAssocID="{B4C73BFD-7338-D747-A668-1BEE6189213A}" presName="rootComposite" presStyleCnt="0"/>
      <dgm:spPr/>
    </dgm:pt>
    <dgm:pt modelId="{EE71ED55-1749-7043-BBD9-9222FCCF9E80}" type="pres">
      <dgm:prSet presAssocID="{B4C73BFD-7338-D747-A668-1BEE6189213A}" presName="rootText" presStyleLbl="node1" presStyleIdx="0" presStyleCnt="4"/>
      <dgm:spPr/>
    </dgm:pt>
    <dgm:pt modelId="{682CAB7A-E723-314F-A755-A473D5F89B6C}" type="pres">
      <dgm:prSet presAssocID="{B4C73BFD-7338-D747-A668-1BEE6189213A}" presName="rootConnector" presStyleLbl="node1" presStyleIdx="0" presStyleCnt="4"/>
      <dgm:spPr/>
    </dgm:pt>
    <dgm:pt modelId="{E0C4BD3A-27A6-A149-8886-9824C4CB717A}" type="pres">
      <dgm:prSet presAssocID="{B4C73BFD-7338-D747-A668-1BEE6189213A}" presName="childShape" presStyleCnt="0"/>
      <dgm:spPr/>
    </dgm:pt>
    <dgm:pt modelId="{D43759D9-1842-AB4E-B61D-04167D2C344C}" type="pres">
      <dgm:prSet presAssocID="{739249E1-FA24-DC40-A7AE-71CF39CA1745}" presName="Name13" presStyleLbl="parChTrans1D2" presStyleIdx="0" presStyleCnt="13"/>
      <dgm:spPr/>
    </dgm:pt>
    <dgm:pt modelId="{5D125211-AC32-1448-B18D-2A97E6B34A5D}" type="pres">
      <dgm:prSet presAssocID="{DD47BA58-3D58-3844-BFC9-AA7CCFF0070F}" presName="childText" presStyleLbl="bgAcc1" presStyleIdx="0" presStyleCnt="13">
        <dgm:presLayoutVars>
          <dgm:bulletEnabled val="1"/>
        </dgm:presLayoutVars>
      </dgm:prSet>
      <dgm:spPr/>
    </dgm:pt>
    <dgm:pt modelId="{8A2E7DFE-6E7E-7D47-A715-0E1D82AAE77C}" type="pres">
      <dgm:prSet presAssocID="{61378D1D-8B97-F245-B5CB-7737118210DB}" presName="Name13" presStyleLbl="parChTrans1D2" presStyleIdx="1" presStyleCnt="13"/>
      <dgm:spPr/>
    </dgm:pt>
    <dgm:pt modelId="{67F2AFDE-3388-6D41-B4FD-6990B8D4C97A}" type="pres">
      <dgm:prSet presAssocID="{2F4296F7-4810-F64E-98E2-0B24D1BA84B1}" presName="childText" presStyleLbl="bgAcc1" presStyleIdx="1" presStyleCnt="13">
        <dgm:presLayoutVars>
          <dgm:bulletEnabled val="1"/>
        </dgm:presLayoutVars>
      </dgm:prSet>
      <dgm:spPr/>
    </dgm:pt>
    <dgm:pt modelId="{F522880D-E650-E24F-971C-4A0E44B7C67E}" type="pres">
      <dgm:prSet presAssocID="{8976DCFD-3034-1542-AC53-C2581B0BF926}" presName="Name13" presStyleLbl="parChTrans1D2" presStyleIdx="2" presStyleCnt="13"/>
      <dgm:spPr/>
    </dgm:pt>
    <dgm:pt modelId="{2E0FD30D-8CCD-FF4B-B8A7-C3590633B30A}" type="pres">
      <dgm:prSet presAssocID="{92911D3E-1AFA-E94F-A5E8-61C7F2BB55CD}" presName="childText" presStyleLbl="bgAcc1" presStyleIdx="2" presStyleCnt="13">
        <dgm:presLayoutVars>
          <dgm:bulletEnabled val="1"/>
        </dgm:presLayoutVars>
      </dgm:prSet>
      <dgm:spPr/>
    </dgm:pt>
    <dgm:pt modelId="{07501528-FCCB-B04E-B0C4-87B8FADD1CC3}" type="pres">
      <dgm:prSet presAssocID="{49F42D58-75D3-6142-9BE1-9C560E426C12}" presName="root" presStyleCnt="0"/>
      <dgm:spPr/>
    </dgm:pt>
    <dgm:pt modelId="{92C86183-0D47-F94B-8943-A19BB3393924}" type="pres">
      <dgm:prSet presAssocID="{49F42D58-75D3-6142-9BE1-9C560E426C12}" presName="rootComposite" presStyleCnt="0"/>
      <dgm:spPr/>
    </dgm:pt>
    <dgm:pt modelId="{AB28A662-CC50-7E46-B779-1A92B2435523}" type="pres">
      <dgm:prSet presAssocID="{49F42D58-75D3-6142-9BE1-9C560E426C12}" presName="rootText" presStyleLbl="node1" presStyleIdx="1" presStyleCnt="4"/>
      <dgm:spPr/>
    </dgm:pt>
    <dgm:pt modelId="{C3481103-7D0C-CE4C-AB99-3E12EBD4D54D}" type="pres">
      <dgm:prSet presAssocID="{49F42D58-75D3-6142-9BE1-9C560E426C12}" presName="rootConnector" presStyleLbl="node1" presStyleIdx="1" presStyleCnt="4"/>
      <dgm:spPr/>
    </dgm:pt>
    <dgm:pt modelId="{185F97EB-F7B5-2B46-98CC-F24D024F9AA2}" type="pres">
      <dgm:prSet presAssocID="{49F42D58-75D3-6142-9BE1-9C560E426C12}" presName="childShape" presStyleCnt="0"/>
      <dgm:spPr/>
    </dgm:pt>
    <dgm:pt modelId="{B266DF75-106B-924E-84E6-CEA5F3BB1440}" type="pres">
      <dgm:prSet presAssocID="{60927BD2-BDE5-4347-8231-0ECD15995866}" presName="Name13" presStyleLbl="parChTrans1D2" presStyleIdx="3" presStyleCnt="13"/>
      <dgm:spPr/>
    </dgm:pt>
    <dgm:pt modelId="{4FA3AE6F-864E-EA4E-AAD7-B11C519D4F5B}" type="pres">
      <dgm:prSet presAssocID="{CB53BA9E-11F3-734E-A7AF-178F69008A77}" presName="childText" presStyleLbl="bgAcc1" presStyleIdx="3" presStyleCnt="13">
        <dgm:presLayoutVars>
          <dgm:bulletEnabled val="1"/>
        </dgm:presLayoutVars>
      </dgm:prSet>
      <dgm:spPr/>
    </dgm:pt>
    <dgm:pt modelId="{C7FA37AD-2253-F843-817A-E1EFA6CF9544}" type="pres">
      <dgm:prSet presAssocID="{FA04B81D-811F-DE45-93EE-F01098FAEEDE}" presName="Name13" presStyleLbl="parChTrans1D2" presStyleIdx="4" presStyleCnt="13"/>
      <dgm:spPr/>
    </dgm:pt>
    <dgm:pt modelId="{03B1B566-2233-AF4B-A08D-BE0A0981F3D7}" type="pres">
      <dgm:prSet presAssocID="{9C303399-46D7-4246-8786-D1749B3EFA4A}" presName="childText" presStyleLbl="bgAcc1" presStyleIdx="4" presStyleCnt="13">
        <dgm:presLayoutVars>
          <dgm:bulletEnabled val="1"/>
        </dgm:presLayoutVars>
      </dgm:prSet>
      <dgm:spPr/>
    </dgm:pt>
    <dgm:pt modelId="{E2EC355D-73E7-6045-9A8E-DBAE67961736}" type="pres">
      <dgm:prSet presAssocID="{B0F922BE-D580-EF4D-9F2F-9249F576E7CE}" presName="Name13" presStyleLbl="parChTrans1D2" presStyleIdx="5" presStyleCnt="13"/>
      <dgm:spPr/>
    </dgm:pt>
    <dgm:pt modelId="{D27EFA6B-1AEF-9E4E-B533-0507A24249C8}" type="pres">
      <dgm:prSet presAssocID="{6B3FEA94-F557-0744-B143-F3440047D1B5}" presName="childText" presStyleLbl="bgAcc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0AD15-AF5A-1C45-AFA6-933A1EECA909}" type="pres">
      <dgm:prSet presAssocID="{A207668D-4F96-C144-AF91-A2C60EF4DCFE}" presName="root" presStyleCnt="0"/>
      <dgm:spPr/>
    </dgm:pt>
    <dgm:pt modelId="{1BC30863-93A7-3147-ABF3-B6D6BBAB45DF}" type="pres">
      <dgm:prSet presAssocID="{A207668D-4F96-C144-AF91-A2C60EF4DCFE}" presName="rootComposite" presStyleCnt="0"/>
      <dgm:spPr/>
    </dgm:pt>
    <dgm:pt modelId="{7C66F58F-D057-3747-9599-A26AB0314AE8}" type="pres">
      <dgm:prSet presAssocID="{A207668D-4F96-C144-AF91-A2C60EF4DCFE}" presName="rootText" presStyleLbl="node1" presStyleIdx="2" presStyleCnt="4"/>
      <dgm:spPr/>
      <dgm:t>
        <a:bodyPr/>
        <a:lstStyle/>
        <a:p>
          <a:endParaRPr lang="en-US"/>
        </a:p>
      </dgm:t>
    </dgm:pt>
    <dgm:pt modelId="{904BD62F-24D2-C74A-9B0E-9683E13F9F96}" type="pres">
      <dgm:prSet presAssocID="{A207668D-4F96-C144-AF91-A2C60EF4DCFE}" presName="rootConnector" presStyleLbl="node1" presStyleIdx="2" presStyleCnt="4"/>
      <dgm:spPr/>
    </dgm:pt>
    <dgm:pt modelId="{439FE3A3-96E6-A941-9BBB-6495B5B82137}" type="pres">
      <dgm:prSet presAssocID="{A207668D-4F96-C144-AF91-A2C60EF4DCFE}" presName="childShape" presStyleCnt="0"/>
      <dgm:spPr/>
    </dgm:pt>
    <dgm:pt modelId="{BEF350EC-73B7-9140-8905-2C4B0686E3B0}" type="pres">
      <dgm:prSet presAssocID="{3102374E-7E83-FA44-A884-CA9518E2333C}" presName="Name13" presStyleLbl="parChTrans1D2" presStyleIdx="6" presStyleCnt="13"/>
      <dgm:spPr/>
    </dgm:pt>
    <dgm:pt modelId="{AE62C2F9-429F-9C49-B60D-3C09D975921D}" type="pres">
      <dgm:prSet presAssocID="{64F1B2D1-347A-6540-8A0C-724F4C92C29A}" presName="childText" presStyleLbl="bgAcc1" presStyleIdx="6" presStyleCnt="13">
        <dgm:presLayoutVars>
          <dgm:bulletEnabled val="1"/>
        </dgm:presLayoutVars>
      </dgm:prSet>
      <dgm:spPr/>
    </dgm:pt>
    <dgm:pt modelId="{9E1FBF42-AEE2-6840-9529-89D1C600AB53}" type="pres">
      <dgm:prSet presAssocID="{273836F7-B302-4A44-A50C-19E473842412}" presName="Name13" presStyleLbl="parChTrans1D2" presStyleIdx="7" presStyleCnt="13"/>
      <dgm:spPr/>
    </dgm:pt>
    <dgm:pt modelId="{B95D8349-B0CE-A541-B0AC-6178C40B24FE}" type="pres">
      <dgm:prSet presAssocID="{2F09C885-4A60-3E4F-B25D-E4FA1BE572DC}" presName="childText" presStyleLbl="bgAcc1" presStyleIdx="7" presStyleCnt="13">
        <dgm:presLayoutVars>
          <dgm:bulletEnabled val="1"/>
        </dgm:presLayoutVars>
      </dgm:prSet>
      <dgm:spPr/>
    </dgm:pt>
    <dgm:pt modelId="{EDB93A3C-676D-904D-9AC3-A04DABB8079C}" type="pres">
      <dgm:prSet presAssocID="{4F572FDA-CBD0-EC43-850A-5F4C8647D248}" presName="Name13" presStyleLbl="parChTrans1D2" presStyleIdx="8" presStyleCnt="13"/>
      <dgm:spPr/>
    </dgm:pt>
    <dgm:pt modelId="{3A91A73B-D426-344C-9818-42EFFE81663E}" type="pres">
      <dgm:prSet presAssocID="{54A93940-FE8E-D148-911E-0222915D989D}" presName="childText" presStyleLbl="bgAcc1" presStyleIdx="8" presStyleCnt="13">
        <dgm:presLayoutVars>
          <dgm:bulletEnabled val="1"/>
        </dgm:presLayoutVars>
      </dgm:prSet>
      <dgm:spPr/>
    </dgm:pt>
    <dgm:pt modelId="{E86D212A-FF2E-094D-BA89-C7F873EDF9E2}" type="pres">
      <dgm:prSet presAssocID="{F185F755-5804-C44E-ABA2-95961CFAE6A5}" presName="Name13" presStyleLbl="parChTrans1D2" presStyleIdx="9" presStyleCnt="13"/>
      <dgm:spPr/>
    </dgm:pt>
    <dgm:pt modelId="{F1FF5E6C-A197-5649-A4D4-0D24FE50E8B8}" type="pres">
      <dgm:prSet presAssocID="{48B04A90-0438-C640-AAC0-0BDC7C2FB38F}" presName="childText" presStyleLbl="bgAcc1" presStyleIdx="9" presStyleCnt="13">
        <dgm:presLayoutVars>
          <dgm:bulletEnabled val="1"/>
        </dgm:presLayoutVars>
      </dgm:prSet>
      <dgm:spPr/>
    </dgm:pt>
    <dgm:pt modelId="{E9AEF311-2FA7-4D4C-98A2-B96DD172105C}" type="pres">
      <dgm:prSet presAssocID="{2229CAAE-7448-894F-B35C-EB93CB7D7888}" presName="root" presStyleCnt="0"/>
      <dgm:spPr/>
    </dgm:pt>
    <dgm:pt modelId="{0804EC13-F2EB-5D40-A42C-FB7EF27683C9}" type="pres">
      <dgm:prSet presAssocID="{2229CAAE-7448-894F-B35C-EB93CB7D7888}" presName="rootComposite" presStyleCnt="0"/>
      <dgm:spPr/>
    </dgm:pt>
    <dgm:pt modelId="{F852C393-1162-4E4C-A615-D7282C5D4E4D}" type="pres">
      <dgm:prSet presAssocID="{2229CAAE-7448-894F-B35C-EB93CB7D7888}" presName="rootText" presStyleLbl="node1" presStyleIdx="3" presStyleCnt="4"/>
      <dgm:spPr/>
      <dgm:t>
        <a:bodyPr/>
        <a:lstStyle/>
        <a:p>
          <a:endParaRPr lang="en-US"/>
        </a:p>
      </dgm:t>
    </dgm:pt>
    <dgm:pt modelId="{03ECF676-AAF5-F44D-AA8E-3D6427ACE803}" type="pres">
      <dgm:prSet presAssocID="{2229CAAE-7448-894F-B35C-EB93CB7D7888}" presName="rootConnector" presStyleLbl="node1" presStyleIdx="3" presStyleCnt="4"/>
      <dgm:spPr/>
    </dgm:pt>
    <dgm:pt modelId="{0E6736F9-E3B6-3343-AD34-BE544505F12E}" type="pres">
      <dgm:prSet presAssocID="{2229CAAE-7448-894F-B35C-EB93CB7D7888}" presName="childShape" presStyleCnt="0"/>
      <dgm:spPr/>
    </dgm:pt>
    <dgm:pt modelId="{E94151EE-553E-4242-A17A-F320B741842C}" type="pres">
      <dgm:prSet presAssocID="{300FB5BD-96FA-4F46-AF5C-CBC1830D141B}" presName="Name13" presStyleLbl="parChTrans1D2" presStyleIdx="10" presStyleCnt="13"/>
      <dgm:spPr/>
    </dgm:pt>
    <dgm:pt modelId="{595EEC21-4697-E344-B8A3-04C7375C6652}" type="pres">
      <dgm:prSet presAssocID="{C08E21F7-CE90-8644-BCA3-9B718264A339}" presName="childText" presStyleLbl="bgAcc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0CC70-A5F0-4C44-A0DB-D52925222EF0}" type="pres">
      <dgm:prSet presAssocID="{62B62021-5216-E246-B957-B88987F793D6}" presName="Name13" presStyleLbl="parChTrans1D2" presStyleIdx="11" presStyleCnt="13"/>
      <dgm:spPr/>
    </dgm:pt>
    <dgm:pt modelId="{949D7B58-108D-5E4B-8FEA-573CF6C73F71}" type="pres">
      <dgm:prSet presAssocID="{34E0306C-6EA9-FA4F-8002-1FA1F43AD614}" presName="childText" presStyleLbl="bgAcc1" presStyleIdx="11" presStyleCnt="13">
        <dgm:presLayoutVars>
          <dgm:bulletEnabled val="1"/>
        </dgm:presLayoutVars>
      </dgm:prSet>
      <dgm:spPr/>
    </dgm:pt>
    <dgm:pt modelId="{0C61A468-6E5F-6C4D-B80E-46C0806688AB}" type="pres">
      <dgm:prSet presAssocID="{B6C8FD34-0DA3-0348-A437-D156DBCAD296}" presName="Name13" presStyleLbl="parChTrans1D2" presStyleIdx="12" presStyleCnt="13"/>
      <dgm:spPr/>
    </dgm:pt>
    <dgm:pt modelId="{B52BCD15-40B9-9D4B-8AAD-C27D68BE5B57}" type="pres">
      <dgm:prSet presAssocID="{7411CF5A-3C8C-8A47-992F-6608B8DCE28B}" presName="childText" presStyleLbl="bgAcc1" presStyleIdx="12" presStyleCnt="13">
        <dgm:presLayoutVars>
          <dgm:bulletEnabled val="1"/>
        </dgm:presLayoutVars>
      </dgm:prSet>
      <dgm:spPr/>
    </dgm:pt>
  </dgm:ptLst>
  <dgm:cxnLst>
    <dgm:cxn modelId="{5B6B9A3D-9791-594E-8F8E-7B91C4998706}" srcId="{A207668D-4F96-C144-AF91-A2C60EF4DCFE}" destId="{54A93940-FE8E-D148-911E-0222915D989D}" srcOrd="2" destOrd="0" parTransId="{4F572FDA-CBD0-EC43-850A-5F4C8647D248}" sibTransId="{4754C4D8-848C-234A-A317-789728D993D7}"/>
    <dgm:cxn modelId="{1DC4EC28-9DBD-C843-9C05-D94C93945846}" srcId="{B4C73BFD-7338-D747-A668-1BEE6189213A}" destId="{92911D3E-1AFA-E94F-A5E8-61C7F2BB55CD}" srcOrd="2" destOrd="0" parTransId="{8976DCFD-3034-1542-AC53-C2581B0BF926}" sibTransId="{345D0D37-E3A7-1D4D-829B-31868CE7943A}"/>
    <dgm:cxn modelId="{01298AC8-4004-C340-9F22-3DAAA7F77A1C}" type="presOf" srcId="{2229CAAE-7448-894F-B35C-EB93CB7D7888}" destId="{03ECF676-AAF5-F44D-AA8E-3D6427ACE803}" srcOrd="1" destOrd="0" presId="urn:microsoft.com/office/officeart/2005/8/layout/hierarchy3"/>
    <dgm:cxn modelId="{9DF9A760-FD41-4B4D-9F05-E35347E1BBFC}" srcId="{A207668D-4F96-C144-AF91-A2C60EF4DCFE}" destId="{48B04A90-0438-C640-AAC0-0BDC7C2FB38F}" srcOrd="3" destOrd="0" parTransId="{F185F755-5804-C44E-ABA2-95961CFAE6A5}" sibTransId="{8CD0783C-EDD5-2C4D-BEE5-E51A8C8FA667}"/>
    <dgm:cxn modelId="{DB2C2CA0-AC43-2B49-9441-8069F1E50E5A}" type="presOf" srcId="{2F4296F7-4810-F64E-98E2-0B24D1BA84B1}" destId="{67F2AFDE-3388-6D41-B4FD-6990B8D4C97A}" srcOrd="0" destOrd="0" presId="urn:microsoft.com/office/officeart/2005/8/layout/hierarchy3"/>
    <dgm:cxn modelId="{E46B236C-A388-7B46-804E-2909D0BCED02}" srcId="{49F42D58-75D3-6142-9BE1-9C560E426C12}" destId="{6B3FEA94-F557-0744-B143-F3440047D1B5}" srcOrd="2" destOrd="0" parTransId="{B0F922BE-D580-EF4D-9F2F-9249F576E7CE}" sibTransId="{84D6FD14-95D7-8A4E-B400-ECB681318B48}"/>
    <dgm:cxn modelId="{D3912951-6B3D-FB43-9FA3-56A2C949650F}" type="presOf" srcId="{739249E1-FA24-DC40-A7AE-71CF39CA1745}" destId="{D43759D9-1842-AB4E-B61D-04167D2C344C}" srcOrd="0" destOrd="0" presId="urn:microsoft.com/office/officeart/2005/8/layout/hierarchy3"/>
    <dgm:cxn modelId="{1F944C2A-9DB2-3B4B-8326-5F2FC1BC848C}" srcId="{A207668D-4F96-C144-AF91-A2C60EF4DCFE}" destId="{64F1B2D1-347A-6540-8A0C-724F4C92C29A}" srcOrd="0" destOrd="0" parTransId="{3102374E-7E83-FA44-A884-CA9518E2333C}" sibTransId="{0A2F8667-C8C8-D64B-8ACA-127AB18EC71D}"/>
    <dgm:cxn modelId="{96696ED4-AC76-BC4C-88C6-7D6F56979480}" srcId="{B4C73BFD-7338-D747-A668-1BEE6189213A}" destId="{DD47BA58-3D58-3844-BFC9-AA7CCFF0070F}" srcOrd="0" destOrd="0" parTransId="{739249E1-FA24-DC40-A7AE-71CF39CA1745}" sibTransId="{CB157EC0-D79B-DD4C-81B2-2D2901F3DD74}"/>
    <dgm:cxn modelId="{9C19E505-2270-C54D-B541-0BCD4E864853}" srcId="{2229CAAE-7448-894F-B35C-EB93CB7D7888}" destId="{C08E21F7-CE90-8644-BCA3-9B718264A339}" srcOrd="0" destOrd="0" parTransId="{300FB5BD-96FA-4F46-AF5C-CBC1830D141B}" sibTransId="{54062A88-B507-294C-AED0-74D5062F0E14}"/>
    <dgm:cxn modelId="{08759460-1409-8F43-BD60-3C8C5F1681AB}" type="presOf" srcId="{FA04B81D-811F-DE45-93EE-F01098FAEEDE}" destId="{C7FA37AD-2253-F843-817A-E1EFA6CF9544}" srcOrd="0" destOrd="0" presId="urn:microsoft.com/office/officeart/2005/8/layout/hierarchy3"/>
    <dgm:cxn modelId="{2F6C13D2-442F-5D47-8D26-2F45F9B911F2}" type="presOf" srcId="{3102374E-7E83-FA44-A884-CA9518E2333C}" destId="{BEF350EC-73B7-9140-8905-2C4B0686E3B0}" srcOrd="0" destOrd="0" presId="urn:microsoft.com/office/officeart/2005/8/layout/hierarchy3"/>
    <dgm:cxn modelId="{562F1D7B-54B0-DD42-BB16-836062E286AF}" srcId="{2229CAAE-7448-894F-B35C-EB93CB7D7888}" destId="{7411CF5A-3C8C-8A47-992F-6608B8DCE28B}" srcOrd="2" destOrd="0" parTransId="{B6C8FD34-0DA3-0348-A437-D156DBCAD296}" sibTransId="{09099D22-164B-3248-A9BB-76FE986A00A8}"/>
    <dgm:cxn modelId="{8C420431-5011-7442-BFA0-445B7BDF1C02}" srcId="{A207668D-4F96-C144-AF91-A2C60EF4DCFE}" destId="{2F09C885-4A60-3E4F-B25D-E4FA1BE572DC}" srcOrd="1" destOrd="0" parTransId="{273836F7-B302-4A44-A50C-19E473842412}" sibTransId="{8091B291-7C09-0541-9667-6E16BAD5FC4B}"/>
    <dgm:cxn modelId="{424B583E-5C4D-B04E-B275-32F45B4B196A}" type="presOf" srcId="{48B04A90-0438-C640-AAC0-0BDC7C2FB38F}" destId="{F1FF5E6C-A197-5649-A4D4-0D24FE50E8B8}" srcOrd="0" destOrd="0" presId="urn:microsoft.com/office/officeart/2005/8/layout/hierarchy3"/>
    <dgm:cxn modelId="{621E3C2B-408E-6147-9B8A-FAF24A782E2A}" type="presOf" srcId="{2229CAAE-7448-894F-B35C-EB93CB7D7888}" destId="{F852C393-1162-4E4C-A615-D7282C5D4E4D}" srcOrd="0" destOrd="0" presId="urn:microsoft.com/office/officeart/2005/8/layout/hierarchy3"/>
    <dgm:cxn modelId="{1FF1397B-0BB2-DE4D-930F-6F65D0BB514F}" type="presOf" srcId="{92911D3E-1AFA-E94F-A5E8-61C7F2BB55CD}" destId="{2E0FD30D-8CCD-FF4B-B8A7-C3590633B30A}" srcOrd="0" destOrd="0" presId="urn:microsoft.com/office/officeart/2005/8/layout/hierarchy3"/>
    <dgm:cxn modelId="{AD31398D-DDC9-ED4E-8BA9-9FEBDD7BE318}" srcId="{B4C73BFD-7338-D747-A668-1BEE6189213A}" destId="{2F4296F7-4810-F64E-98E2-0B24D1BA84B1}" srcOrd="1" destOrd="0" parTransId="{61378D1D-8B97-F245-B5CB-7737118210DB}" sibTransId="{8BB516F9-2BAB-F146-A319-F289D14A9146}"/>
    <dgm:cxn modelId="{226726BA-E74F-4247-9469-D411CD3A0D49}" type="presOf" srcId="{62B62021-5216-E246-B957-B88987F793D6}" destId="{1190CC70-A5F0-4C44-A0DB-D52925222EF0}" srcOrd="0" destOrd="0" presId="urn:microsoft.com/office/officeart/2005/8/layout/hierarchy3"/>
    <dgm:cxn modelId="{7D4D8587-E17D-5E4F-BBDE-89696E10F619}" srcId="{B306FF9B-8B50-9F4B-A418-0B39560B882D}" destId="{2229CAAE-7448-894F-B35C-EB93CB7D7888}" srcOrd="3" destOrd="0" parTransId="{8551AC98-5462-6B49-857A-80885BA8D6D0}" sibTransId="{F7EC9492-ADEA-E245-B2F0-C03ECCC8C6DC}"/>
    <dgm:cxn modelId="{590A8240-0390-3041-94A4-41C1269B3124}" type="presOf" srcId="{B4C73BFD-7338-D747-A668-1BEE6189213A}" destId="{EE71ED55-1749-7043-BBD9-9222FCCF9E80}" srcOrd="0" destOrd="0" presId="urn:microsoft.com/office/officeart/2005/8/layout/hierarchy3"/>
    <dgm:cxn modelId="{5A74BB9A-14E1-AB46-B8C0-0AFF0458ED42}" type="presOf" srcId="{7411CF5A-3C8C-8A47-992F-6608B8DCE28B}" destId="{B52BCD15-40B9-9D4B-8AAD-C27D68BE5B57}" srcOrd="0" destOrd="0" presId="urn:microsoft.com/office/officeart/2005/8/layout/hierarchy3"/>
    <dgm:cxn modelId="{D1676CAF-3AB1-E340-8250-8E90B75F0AC5}" type="presOf" srcId="{8976DCFD-3034-1542-AC53-C2581B0BF926}" destId="{F522880D-E650-E24F-971C-4A0E44B7C67E}" srcOrd="0" destOrd="0" presId="urn:microsoft.com/office/officeart/2005/8/layout/hierarchy3"/>
    <dgm:cxn modelId="{32FBBF37-D389-BB48-87DE-23D8FCD92BFF}" type="presOf" srcId="{DD47BA58-3D58-3844-BFC9-AA7CCFF0070F}" destId="{5D125211-AC32-1448-B18D-2A97E6B34A5D}" srcOrd="0" destOrd="0" presId="urn:microsoft.com/office/officeart/2005/8/layout/hierarchy3"/>
    <dgm:cxn modelId="{C950A7D6-827B-6C46-80B0-D5FF928159AB}" type="presOf" srcId="{64F1B2D1-347A-6540-8A0C-724F4C92C29A}" destId="{AE62C2F9-429F-9C49-B60D-3C09D975921D}" srcOrd="0" destOrd="0" presId="urn:microsoft.com/office/officeart/2005/8/layout/hierarchy3"/>
    <dgm:cxn modelId="{CF6F15D1-46ED-7D44-A388-6A1438CBDEA4}" type="presOf" srcId="{B0F922BE-D580-EF4D-9F2F-9249F576E7CE}" destId="{E2EC355D-73E7-6045-9A8E-DBAE67961736}" srcOrd="0" destOrd="0" presId="urn:microsoft.com/office/officeart/2005/8/layout/hierarchy3"/>
    <dgm:cxn modelId="{1EAF29BA-0F73-074E-9391-4FD0A33E3AB6}" type="presOf" srcId="{273836F7-B302-4A44-A50C-19E473842412}" destId="{9E1FBF42-AEE2-6840-9529-89D1C600AB53}" srcOrd="0" destOrd="0" presId="urn:microsoft.com/office/officeart/2005/8/layout/hierarchy3"/>
    <dgm:cxn modelId="{E318A3F0-11CE-2D43-9A30-0A42714E2BE3}" type="presOf" srcId="{49F42D58-75D3-6142-9BE1-9C560E426C12}" destId="{C3481103-7D0C-CE4C-AB99-3E12EBD4D54D}" srcOrd="1" destOrd="0" presId="urn:microsoft.com/office/officeart/2005/8/layout/hierarchy3"/>
    <dgm:cxn modelId="{AC68BF36-552E-CF41-996F-FE9BA20E79A6}" type="presOf" srcId="{C08E21F7-CE90-8644-BCA3-9B718264A339}" destId="{595EEC21-4697-E344-B8A3-04C7375C6652}" srcOrd="0" destOrd="0" presId="urn:microsoft.com/office/officeart/2005/8/layout/hierarchy3"/>
    <dgm:cxn modelId="{50A8127E-A71B-3D44-B821-FC0158F80CA4}" type="presOf" srcId="{B306FF9B-8B50-9F4B-A418-0B39560B882D}" destId="{82C081D5-711E-D749-8975-4E6217BFB3E2}" srcOrd="0" destOrd="0" presId="urn:microsoft.com/office/officeart/2005/8/layout/hierarchy3"/>
    <dgm:cxn modelId="{6D92CA7C-2A64-1E48-B73E-C0A03F75C17A}" srcId="{B306FF9B-8B50-9F4B-A418-0B39560B882D}" destId="{B4C73BFD-7338-D747-A668-1BEE6189213A}" srcOrd="0" destOrd="0" parTransId="{2F100009-9F8C-D945-83E9-E4B01DE84404}" sibTransId="{ED0ACBDD-BC2F-614A-ADA9-B1D3A0BCD18E}"/>
    <dgm:cxn modelId="{CE661293-9D43-F447-B1F8-774FE1455577}" type="presOf" srcId="{B4C73BFD-7338-D747-A668-1BEE6189213A}" destId="{682CAB7A-E723-314F-A755-A473D5F89B6C}" srcOrd="1" destOrd="0" presId="urn:microsoft.com/office/officeart/2005/8/layout/hierarchy3"/>
    <dgm:cxn modelId="{1CC926F8-281C-AC4A-9D9F-BC03913649B4}" type="presOf" srcId="{34E0306C-6EA9-FA4F-8002-1FA1F43AD614}" destId="{949D7B58-108D-5E4B-8FEA-573CF6C73F71}" srcOrd="0" destOrd="0" presId="urn:microsoft.com/office/officeart/2005/8/layout/hierarchy3"/>
    <dgm:cxn modelId="{C67FB2AF-DF80-874D-9DB0-8B439C5B84A0}" srcId="{2229CAAE-7448-894F-B35C-EB93CB7D7888}" destId="{34E0306C-6EA9-FA4F-8002-1FA1F43AD614}" srcOrd="1" destOrd="0" parTransId="{62B62021-5216-E246-B957-B88987F793D6}" sibTransId="{308ABA1A-71AB-AB4C-9232-56F56F039D62}"/>
    <dgm:cxn modelId="{94094CF1-140F-614B-ADF1-0DB54AFCBA5C}" type="presOf" srcId="{60927BD2-BDE5-4347-8231-0ECD15995866}" destId="{B266DF75-106B-924E-84E6-CEA5F3BB1440}" srcOrd="0" destOrd="0" presId="urn:microsoft.com/office/officeart/2005/8/layout/hierarchy3"/>
    <dgm:cxn modelId="{BAE66398-E918-D44F-898A-B9F9D92472A3}" type="presOf" srcId="{300FB5BD-96FA-4F46-AF5C-CBC1830D141B}" destId="{E94151EE-553E-4242-A17A-F320B741842C}" srcOrd="0" destOrd="0" presId="urn:microsoft.com/office/officeart/2005/8/layout/hierarchy3"/>
    <dgm:cxn modelId="{53747EEC-E29B-2D4A-BAE0-645C17071A99}" srcId="{B306FF9B-8B50-9F4B-A418-0B39560B882D}" destId="{49F42D58-75D3-6142-9BE1-9C560E426C12}" srcOrd="1" destOrd="0" parTransId="{41558121-831B-F449-BC75-586B5F05F594}" sibTransId="{E762EBCF-81F1-6E48-8E66-BBCF6C9D8383}"/>
    <dgm:cxn modelId="{075C2070-01EC-C749-81DA-ADCEEC370EAA}" type="presOf" srcId="{2F09C885-4A60-3E4F-B25D-E4FA1BE572DC}" destId="{B95D8349-B0CE-A541-B0AC-6178C40B24FE}" srcOrd="0" destOrd="0" presId="urn:microsoft.com/office/officeart/2005/8/layout/hierarchy3"/>
    <dgm:cxn modelId="{02020340-6548-CF44-82D5-B427F93AA732}" type="presOf" srcId="{6B3FEA94-F557-0744-B143-F3440047D1B5}" destId="{D27EFA6B-1AEF-9E4E-B533-0507A24249C8}" srcOrd="0" destOrd="0" presId="urn:microsoft.com/office/officeart/2005/8/layout/hierarchy3"/>
    <dgm:cxn modelId="{15EE5944-9AEC-F344-9D10-71ADF8123489}" type="presOf" srcId="{CB53BA9E-11F3-734E-A7AF-178F69008A77}" destId="{4FA3AE6F-864E-EA4E-AAD7-B11C519D4F5B}" srcOrd="0" destOrd="0" presId="urn:microsoft.com/office/officeart/2005/8/layout/hierarchy3"/>
    <dgm:cxn modelId="{ECBF11CE-985C-4649-9218-4A4AE801B09E}" srcId="{B306FF9B-8B50-9F4B-A418-0B39560B882D}" destId="{A207668D-4F96-C144-AF91-A2C60EF4DCFE}" srcOrd="2" destOrd="0" parTransId="{5136B397-AF2F-EF4A-9552-19DA4C34740C}" sibTransId="{7A292C9B-B4ED-964B-B1CA-B7F485E3BBC6}"/>
    <dgm:cxn modelId="{F9CBCCBF-CBDC-F045-8594-07A6783B0FA0}" type="presOf" srcId="{F185F755-5804-C44E-ABA2-95961CFAE6A5}" destId="{E86D212A-FF2E-094D-BA89-C7F873EDF9E2}" srcOrd="0" destOrd="0" presId="urn:microsoft.com/office/officeart/2005/8/layout/hierarchy3"/>
    <dgm:cxn modelId="{57CAACA5-DBF2-DE47-9569-77AF9E883C58}" type="presOf" srcId="{49F42D58-75D3-6142-9BE1-9C560E426C12}" destId="{AB28A662-CC50-7E46-B779-1A92B2435523}" srcOrd="0" destOrd="0" presId="urn:microsoft.com/office/officeart/2005/8/layout/hierarchy3"/>
    <dgm:cxn modelId="{7D5EDD47-29EE-7041-AB75-4D2CAE51828E}" type="presOf" srcId="{B6C8FD34-0DA3-0348-A437-D156DBCAD296}" destId="{0C61A468-6E5F-6C4D-B80E-46C0806688AB}" srcOrd="0" destOrd="0" presId="urn:microsoft.com/office/officeart/2005/8/layout/hierarchy3"/>
    <dgm:cxn modelId="{76C6BE9F-6A9E-8F45-857A-C3AE616F3436}" srcId="{49F42D58-75D3-6142-9BE1-9C560E426C12}" destId="{9C303399-46D7-4246-8786-D1749B3EFA4A}" srcOrd="1" destOrd="0" parTransId="{FA04B81D-811F-DE45-93EE-F01098FAEEDE}" sibTransId="{12E3035B-A2B4-E848-9D60-77067C628600}"/>
    <dgm:cxn modelId="{3210D573-9665-F34B-8E40-FDF3E193238A}" type="presOf" srcId="{A207668D-4F96-C144-AF91-A2C60EF4DCFE}" destId="{7C66F58F-D057-3747-9599-A26AB0314AE8}" srcOrd="0" destOrd="0" presId="urn:microsoft.com/office/officeart/2005/8/layout/hierarchy3"/>
    <dgm:cxn modelId="{1F9BFB12-E82D-BC4C-98E5-4A1AF371FC1E}" type="presOf" srcId="{54A93940-FE8E-D148-911E-0222915D989D}" destId="{3A91A73B-D426-344C-9818-42EFFE81663E}" srcOrd="0" destOrd="0" presId="urn:microsoft.com/office/officeart/2005/8/layout/hierarchy3"/>
    <dgm:cxn modelId="{35A644A8-2720-714F-8EF6-B84386898EBC}" srcId="{49F42D58-75D3-6142-9BE1-9C560E426C12}" destId="{CB53BA9E-11F3-734E-A7AF-178F69008A77}" srcOrd="0" destOrd="0" parTransId="{60927BD2-BDE5-4347-8231-0ECD15995866}" sibTransId="{A4D3B9B5-B684-EF45-B78C-221F896486D2}"/>
    <dgm:cxn modelId="{1F9F4A6A-7556-2F41-90A9-838F3A877CAF}" type="presOf" srcId="{A207668D-4F96-C144-AF91-A2C60EF4DCFE}" destId="{904BD62F-24D2-C74A-9B0E-9683E13F9F96}" srcOrd="1" destOrd="0" presId="urn:microsoft.com/office/officeart/2005/8/layout/hierarchy3"/>
    <dgm:cxn modelId="{8256F29F-440B-3A44-AE09-DB48BF6E1D4B}" type="presOf" srcId="{61378D1D-8B97-F245-B5CB-7737118210DB}" destId="{8A2E7DFE-6E7E-7D47-A715-0E1D82AAE77C}" srcOrd="0" destOrd="0" presId="urn:microsoft.com/office/officeart/2005/8/layout/hierarchy3"/>
    <dgm:cxn modelId="{DE6CC738-5084-EA4A-9A78-03FDDA0BC59C}" type="presOf" srcId="{9C303399-46D7-4246-8786-D1749B3EFA4A}" destId="{03B1B566-2233-AF4B-A08D-BE0A0981F3D7}" srcOrd="0" destOrd="0" presId="urn:microsoft.com/office/officeart/2005/8/layout/hierarchy3"/>
    <dgm:cxn modelId="{A9E93594-291C-3746-A84A-714A31A0C861}" type="presOf" srcId="{4F572FDA-CBD0-EC43-850A-5F4C8647D248}" destId="{EDB93A3C-676D-904D-9AC3-A04DABB8079C}" srcOrd="0" destOrd="0" presId="urn:microsoft.com/office/officeart/2005/8/layout/hierarchy3"/>
    <dgm:cxn modelId="{C5BD13C5-0578-B54C-A468-C40F424EEA1B}" type="presParOf" srcId="{82C081D5-711E-D749-8975-4E6217BFB3E2}" destId="{28D2CEC8-D702-4C44-B863-F6931C916025}" srcOrd="0" destOrd="0" presId="urn:microsoft.com/office/officeart/2005/8/layout/hierarchy3"/>
    <dgm:cxn modelId="{3308A852-CDBE-F744-BC7C-A46223B1F626}" type="presParOf" srcId="{28D2CEC8-D702-4C44-B863-F6931C916025}" destId="{740AC64F-4E55-AD4D-BA97-CB7EDD089C4B}" srcOrd="0" destOrd="0" presId="urn:microsoft.com/office/officeart/2005/8/layout/hierarchy3"/>
    <dgm:cxn modelId="{4C822E78-7120-154D-821F-16AA6DB3A645}" type="presParOf" srcId="{740AC64F-4E55-AD4D-BA97-CB7EDD089C4B}" destId="{EE71ED55-1749-7043-BBD9-9222FCCF9E80}" srcOrd="0" destOrd="0" presId="urn:microsoft.com/office/officeart/2005/8/layout/hierarchy3"/>
    <dgm:cxn modelId="{772D10FA-A1E1-974D-8605-F47EFBBBF07C}" type="presParOf" srcId="{740AC64F-4E55-AD4D-BA97-CB7EDD089C4B}" destId="{682CAB7A-E723-314F-A755-A473D5F89B6C}" srcOrd="1" destOrd="0" presId="urn:microsoft.com/office/officeart/2005/8/layout/hierarchy3"/>
    <dgm:cxn modelId="{B5595C0E-6C1A-154E-8D4E-07EA2B986B89}" type="presParOf" srcId="{28D2CEC8-D702-4C44-B863-F6931C916025}" destId="{E0C4BD3A-27A6-A149-8886-9824C4CB717A}" srcOrd="1" destOrd="0" presId="urn:microsoft.com/office/officeart/2005/8/layout/hierarchy3"/>
    <dgm:cxn modelId="{EC2EB375-5FCF-1943-ABA3-F2237C1FF0C2}" type="presParOf" srcId="{E0C4BD3A-27A6-A149-8886-9824C4CB717A}" destId="{D43759D9-1842-AB4E-B61D-04167D2C344C}" srcOrd="0" destOrd="0" presId="urn:microsoft.com/office/officeart/2005/8/layout/hierarchy3"/>
    <dgm:cxn modelId="{2016DFF0-67E0-254E-999D-4A810943F5ED}" type="presParOf" srcId="{E0C4BD3A-27A6-A149-8886-9824C4CB717A}" destId="{5D125211-AC32-1448-B18D-2A97E6B34A5D}" srcOrd="1" destOrd="0" presId="urn:microsoft.com/office/officeart/2005/8/layout/hierarchy3"/>
    <dgm:cxn modelId="{7E2AC754-AD53-9B46-9262-A8E5647DBD1A}" type="presParOf" srcId="{E0C4BD3A-27A6-A149-8886-9824C4CB717A}" destId="{8A2E7DFE-6E7E-7D47-A715-0E1D82AAE77C}" srcOrd="2" destOrd="0" presId="urn:microsoft.com/office/officeart/2005/8/layout/hierarchy3"/>
    <dgm:cxn modelId="{DBD144D1-0FC1-BC48-975A-D3BFCB74C758}" type="presParOf" srcId="{E0C4BD3A-27A6-A149-8886-9824C4CB717A}" destId="{67F2AFDE-3388-6D41-B4FD-6990B8D4C97A}" srcOrd="3" destOrd="0" presId="urn:microsoft.com/office/officeart/2005/8/layout/hierarchy3"/>
    <dgm:cxn modelId="{AA330465-DAC5-764C-AF64-FC6056C0193E}" type="presParOf" srcId="{E0C4BD3A-27A6-A149-8886-9824C4CB717A}" destId="{F522880D-E650-E24F-971C-4A0E44B7C67E}" srcOrd="4" destOrd="0" presId="urn:microsoft.com/office/officeart/2005/8/layout/hierarchy3"/>
    <dgm:cxn modelId="{CEF8D888-2CE0-6E45-8565-794E305DCECE}" type="presParOf" srcId="{E0C4BD3A-27A6-A149-8886-9824C4CB717A}" destId="{2E0FD30D-8CCD-FF4B-B8A7-C3590633B30A}" srcOrd="5" destOrd="0" presId="urn:microsoft.com/office/officeart/2005/8/layout/hierarchy3"/>
    <dgm:cxn modelId="{85B62E4A-DD74-0047-92A3-DCC2582F263A}" type="presParOf" srcId="{82C081D5-711E-D749-8975-4E6217BFB3E2}" destId="{07501528-FCCB-B04E-B0C4-87B8FADD1CC3}" srcOrd="1" destOrd="0" presId="urn:microsoft.com/office/officeart/2005/8/layout/hierarchy3"/>
    <dgm:cxn modelId="{7DD54A25-7662-F241-9BB2-787E9464CF03}" type="presParOf" srcId="{07501528-FCCB-B04E-B0C4-87B8FADD1CC3}" destId="{92C86183-0D47-F94B-8943-A19BB3393924}" srcOrd="0" destOrd="0" presId="urn:microsoft.com/office/officeart/2005/8/layout/hierarchy3"/>
    <dgm:cxn modelId="{00202729-6D22-404B-B7C1-C82E32D5C09F}" type="presParOf" srcId="{92C86183-0D47-F94B-8943-A19BB3393924}" destId="{AB28A662-CC50-7E46-B779-1A92B2435523}" srcOrd="0" destOrd="0" presId="urn:microsoft.com/office/officeart/2005/8/layout/hierarchy3"/>
    <dgm:cxn modelId="{5EB510A2-0A05-9E4E-B0FB-9399865D9241}" type="presParOf" srcId="{92C86183-0D47-F94B-8943-A19BB3393924}" destId="{C3481103-7D0C-CE4C-AB99-3E12EBD4D54D}" srcOrd="1" destOrd="0" presId="urn:microsoft.com/office/officeart/2005/8/layout/hierarchy3"/>
    <dgm:cxn modelId="{069FBF40-6936-5F41-8872-635CE7EA84B2}" type="presParOf" srcId="{07501528-FCCB-B04E-B0C4-87B8FADD1CC3}" destId="{185F97EB-F7B5-2B46-98CC-F24D024F9AA2}" srcOrd="1" destOrd="0" presId="urn:microsoft.com/office/officeart/2005/8/layout/hierarchy3"/>
    <dgm:cxn modelId="{130F7686-374C-DB44-B532-69F4967979C6}" type="presParOf" srcId="{185F97EB-F7B5-2B46-98CC-F24D024F9AA2}" destId="{B266DF75-106B-924E-84E6-CEA5F3BB1440}" srcOrd="0" destOrd="0" presId="urn:microsoft.com/office/officeart/2005/8/layout/hierarchy3"/>
    <dgm:cxn modelId="{C5C5BB79-4987-7E44-95CB-76DA5FE2463B}" type="presParOf" srcId="{185F97EB-F7B5-2B46-98CC-F24D024F9AA2}" destId="{4FA3AE6F-864E-EA4E-AAD7-B11C519D4F5B}" srcOrd="1" destOrd="0" presId="urn:microsoft.com/office/officeart/2005/8/layout/hierarchy3"/>
    <dgm:cxn modelId="{A04C6E36-81AF-EA45-BF2F-EE24F93F8654}" type="presParOf" srcId="{185F97EB-F7B5-2B46-98CC-F24D024F9AA2}" destId="{C7FA37AD-2253-F843-817A-E1EFA6CF9544}" srcOrd="2" destOrd="0" presId="urn:microsoft.com/office/officeart/2005/8/layout/hierarchy3"/>
    <dgm:cxn modelId="{DAB52F97-EE4C-8A4D-9D5D-F9651FA163D2}" type="presParOf" srcId="{185F97EB-F7B5-2B46-98CC-F24D024F9AA2}" destId="{03B1B566-2233-AF4B-A08D-BE0A0981F3D7}" srcOrd="3" destOrd="0" presId="urn:microsoft.com/office/officeart/2005/8/layout/hierarchy3"/>
    <dgm:cxn modelId="{984402BA-0E79-1744-A881-ABA430462B08}" type="presParOf" srcId="{185F97EB-F7B5-2B46-98CC-F24D024F9AA2}" destId="{E2EC355D-73E7-6045-9A8E-DBAE67961736}" srcOrd="4" destOrd="0" presId="urn:microsoft.com/office/officeart/2005/8/layout/hierarchy3"/>
    <dgm:cxn modelId="{C41185A1-22E5-054B-8966-4B8068205EF5}" type="presParOf" srcId="{185F97EB-F7B5-2B46-98CC-F24D024F9AA2}" destId="{D27EFA6B-1AEF-9E4E-B533-0507A24249C8}" srcOrd="5" destOrd="0" presId="urn:microsoft.com/office/officeart/2005/8/layout/hierarchy3"/>
    <dgm:cxn modelId="{7C23A182-D6FE-A246-A072-B1DF6539B4B8}" type="presParOf" srcId="{82C081D5-711E-D749-8975-4E6217BFB3E2}" destId="{C350AD15-AF5A-1C45-AFA6-933A1EECA909}" srcOrd="2" destOrd="0" presId="urn:microsoft.com/office/officeart/2005/8/layout/hierarchy3"/>
    <dgm:cxn modelId="{65450BC3-C14E-C542-B6AE-EBAD75D95446}" type="presParOf" srcId="{C350AD15-AF5A-1C45-AFA6-933A1EECA909}" destId="{1BC30863-93A7-3147-ABF3-B6D6BBAB45DF}" srcOrd="0" destOrd="0" presId="urn:microsoft.com/office/officeart/2005/8/layout/hierarchy3"/>
    <dgm:cxn modelId="{4ECA4A18-CB42-954C-8D02-0E6E0567F81F}" type="presParOf" srcId="{1BC30863-93A7-3147-ABF3-B6D6BBAB45DF}" destId="{7C66F58F-D057-3747-9599-A26AB0314AE8}" srcOrd="0" destOrd="0" presId="urn:microsoft.com/office/officeart/2005/8/layout/hierarchy3"/>
    <dgm:cxn modelId="{ED6922B2-FC58-3140-ACF5-C9BC61A3E987}" type="presParOf" srcId="{1BC30863-93A7-3147-ABF3-B6D6BBAB45DF}" destId="{904BD62F-24D2-C74A-9B0E-9683E13F9F96}" srcOrd="1" destOrd="0" presId="urn:microsoft.com/office/officeart/2005/8/layout/hierarchy3"/>
    <dgm:cxn modelId="{A1DB6E88-0BAF-AB42-ABEB-D847FADF628C}" type="presParOf" srcId="{C350AD15-AF5A-1C45-AFA6-933A1EECA909}" destId="{439FE3A3-96E6-A941-9BBB-6495B5B82137}" srcOrd="1" destOrd="0" presId="urn:microsoft.com/office/officeart/2005/8/layout/hierarchy3"/>
    <dgm:cxn modelId="{A94C5F47-809D-ED4E-BEC7-7AAA844E90FC}" type="presParOf" srcId="{439FE3A3-96E6-A941-9BBB-6495B5B82137}" destId="{BEF350EC-73B7-9140-8905-2C4B0686E3B0}" srcOrd="0" destOrd="0" presId="urn:microsoft.com/office/officeart/2005/8/layout/hierarchy3"/>
    <dgm:cxn modelId="{175BD077-C091-3B4C-B990-7D2529ED022B}" type="presParOf" srcId="{439FE3A3-96E6-A941-9BBB-6495B5B82137}" destId="{AE62C2F9-429F-9C49-B60D-3C09D975921D}" srcOrd="1" destOrd="0" presId="urn:microsoft.com/office/officeart/2005/8/layout/hierarchy3"/>
    <dgm:cxn modelId="{8500DE1E-DDEC-EC4C-BAAE-F620BB04C2FC}" type="presParOf" srcId="{439FE3A3-96E6-A941-9BBB-6495B5B82137}" destId="{9E1FBF42-AEE2-6840-9529-89D1C600AB53}" srcOrd="2" destOrd="0" presId="urn:microsoft.com/office/officeart/2005/8/layout/hierarchy3"/>
    <dgm:cxn modelId="{D04C952F-3F71-CE4B-891F-2AE9BC3871CB}" type="presParOf" srcId="{439FE3A3-96E6-A941-9BBB-6495B5B82137}" destId="{B95D8349-B0CE-A541-B0AC-6178C40B24FE}" srcOrd="3" destOrd="0" presId="urn:microsoft.com/office/officeart/2005/8/layout/hierarchy3"/>
    <dgm:cxn modelId="{EB07B91C-A683-0B48-AB64-95035FAD1EFB}" type="presParOf" srcId="{439FE3A3-96E6-A941-9BBB-6495B5B82137}" destId="{EDB93A3C-676D-904D-9AC3-A04DABB8079C}" srcOrd="4" destOrd="0" presId="urn:microsoft.com/office/officeart/2005/8/layout/hierarchy3"/>
    <dgm:cxn modelId="{D010BD5D-C5D5-A442-A7D0-B27002066CBC}" type="presParOf" srcId="{439FE3A3-96E6-A941-9BBB-6495B5B82137}" destId="{3A91A73B-D426-344C-9818-42EFFE81663E}" srcOrd="5" destOrd="0" presId="urn:microsoft.com/office/officeart/2005/8/layout/hierarchy3"/>
    <dgm:cxn modelId="{68F117B3-23A3-FF43-B0D8-44DFD370B190}" type="presParOf" srcId="{439FE3A3-96E6-A941-9BBB-6495B5B82137}" destId="{E86D212A-FF2E-094D-BA89-C7F873EDF9E2}" srcOrd="6" destOrd="0" presId="urn:microsoft.com/office/officeart/2005/8/layout/hierarchy3"/>
    <dgm:cxn modelId="{A0D69E8A-F8A3-CC42-AFA1-E8415EA1D942}" type="presParOf" srcId="{439FE3A3-96E6-A941-9BBB-6495B5B82137}" destId="{F1FF5E6C-A197-5649-A4D4-0D24FE50E8B8}" srcOrd="7" destOrd="0" presId="urn:microsoft.com/office/officeart/2005/8/layout/hierarchy3"/>
    <dgm:cxn modelId="{1438F7E7-0ED8-AD4D-800B-91456AFC46F7}" type="presParOf" srcId="{82C081D5-711E-D749-8975-4E6217BFB3E2}" destId="{E9AEF311-2FA7-4D4C-98A2-B96DD172105C}" srcOrd="3" destOrd="0" presId="urn:microsoft.com/office/officeart/2005/8/layout/hierarchy3"/>
    <dgm:cxn modelId="{28D42BBA-9B13-3243-840F-08DF54A26E72}" type="presParOf" srcId="{E9AEF311-2FA7-4D4C-98A2-B96DD172105C}" destId="{0804EC13-F2EB-5D40-A42C-FB7EF27683C9}" srcOrd="0" destOrd="0" presId="urn:microsoft.com/office/officeart/2005/8/layout/hierarchy3"/>
    <dgm:cxn modelId="{32029A3D-9DFC-9F4C-B7BC-4BE538A74EE3}" type="presParOf" srcId="{0804EC13-F2EB-5D40-A42C-FB7EF27683C9}" destId="{F852C393-1162-4E4C-A615-D7282C5D4E4D}" srcOrd="0" destOrd="0" presId="urn:microsoft.com/office/officeart/2005/8/layout/hierarchy3"/>
    <dgm:cxn modelId="{4EE1CF2B-B0CA-774C-962F-C7D773D451C8}" type="presParOf" srcId="{0804EC13-F2EB-5D40-A42C-FB7EF27683C9}" destId="{03ECF676-AAF5-F44D-AA8E-3D6427ACE803}" srcOrd="1" destOrd="0" presId="urn:microsoft.com/office/officeart/2005/8/layout/hierarchy3"/>
    <dgm:cxn modelId="{9167548F-F754-C145-9ED4-F60E83C8B754}" type="presParOf" srcId="{E9AEF311-2FA7-4D4C-98A2-B96DD172105C}" destId="{0E6736F9-E3B6-3343-AD34-BE544505F12E}" srcOrd="1" destOrd="0" presId="urn:microsoft.com/office/officeart/2005/8/layout/hierarchy3"/>
    <dgm:cxn modelId="{EDC5FF78-E19C-884F-9A25-F1F2FDC96BD1}" type="presParOf" srcId="{0E6736F9-E3B6-3343-AD34-BE544505F12E}" destId="{E94151EE-553E-4242-A17A-F320B741842C}" srcOrd="0" destOrd="0" presId="urn:microsoft.com/office/officeart/2005/8/layout/hierarchy3"/>
    <dgm:cxn modelId="{68B19801-E785-B44D-AC6F-5397B274B563}" type="presParOf" srcId="{0E6736F9-E3B6-3343-AD34-BE544505F12E}" destId="{595EEC21-4697-E344-B8A3-04C7375C6652}" srcOrd="1" destOrd="0" presId="urn:microsoft.com/office/officeart/2005/8/layout/hierarchy3"/>
    <dgm:cxn modelId="{66741E69-F4F3-6C4C-9E36-F1CA878ED73C}" type="presParOf" srcId="{0E6736F9-E3B6-3343-AD34-BE544505F12E}" destId="{1190CC70-A5F0-4C44-A0DB-D52925222EF0}" srcOrd="2" destOrd="0" presId="urn:microsoft.com/office/officeart/2005/8/layout/hierarchy3"/>
    <dgm:cxn modelId="{CA12F4E8-5B5A-9F4F-88BC-194024D0B15F}" type="presParOf" srcId="{0E6736F9-E3B6-3343-AD34-BE544505F12E}" destId="{949D7B58-108D-5E4B-8FEA-573CF6C73F71}" srcOrd="3" destOrd="0" presId="urn:microsoft.com/office/officeart/2005/8/layout/hierarchy3"/>
    <dgm:cxn modelId="{E6E9D122-3D9B-D044-980A-A12DBE20ED8B}" type="presParOf" srcId="{0E6736F9-E3B6-3343-AD34-BE544505F12E}" destId="{0C61A468-6E5F-6C4D-B80E-46C0806688AB}" srcOrd="4" destOrd="0" presId="urn:microsoft.com/office/officeart/2005/8/layout/hierarchy3"/>
    <dgm:cxn modelId="{540E9A7F-FFFA-2041-B7ED-416126DEF93F}" type="presParOf" srcId="{0E6736F9-E3B6-3343-AD34-BE544505F12E}" destId="{B52BCD15-40B9-9D4B-8AAD-C27D68BE5B5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7E735-1B2B-E940-A30C-0E04B3A2DB7D}">
      <dsp:nvSpPr>
        <dsp:cNvPr id="0" name=""/>
        <dsp:cNvSpPr/>
      </dsp:nvSpPr>
      <dsp:spPr>
        <a:xfrm>
          <a:off x="784871" y="254202"/>
          <a:ext cx="6202657" cy="478836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7C4433-16F6-D14E-B1BD-C4B2575044BF}">
      <dsp:nvSpPr>
        <dsp:cNvPr id="0" name=""/>
        <dsp:cNvSpPr/>
      </dsp:nvSpPr>
      <dsp:spPr>
        <a:xfrm>
          <a:off x="838193" y="455313"/>
          <a:ext cx="2864889" cy="1771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Rhetorical strategies:  </a:t>
          </a:r>
          <a:endParaRPr 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Organization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Use of L1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Formatting/</a:t>
          </a:r>
          <a:r>
            <a:rPr lang="en-US" sz="1700" kern="1200" dirty="0" err="1" smtClean="0"/>
            <a:t>modelling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Comparing </a:t>
          </a:r>
          <a:endParaRPr lang="en-US" sz="1700" kern="1200" dirty="0"/>
        </a:p>
      </dsp:txBody>
      <dsp:txXfrm>
        <a:off x="924653" y="541773"/>
        <a:ext cx="2691969" cy="1598216"/>
      </dsp:txXfrm>
    </dsp:sp>
    <dsp:sp modelId="{E0773455-0DA2-1641-99B7-349D897EFBAE}">
      <dsp:nvSpPr>
        <dsp:cNvPr id="0" name=""/>
        <dsp:cNvSpPr/>
      </dsp:nvSpPr>
      <dsp:spPr>
        <a:xfrm>
          <a:off x="3962409" y="467224"/>
          <a:ext cx="2760528" cy="1780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Meta-cognitive strategies:</a:t>
          </a:r>
          <a:endParaRPr 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Planning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Monitoring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Evaluating</a:t>
          </a:r>
          <a:endParaRPr lang="en-US" sz="1700" kern="1200" dirty="0"/>
        </a:p>
      </dsp:txBody>
      <dsp:txXfrm>
        <a:off x="4049341" y="554156"/>
        <a:ext cx="2586664" cy="1606952"/>
      </dsp:txXfrm>
    </dsp:sp>
    <dsp:sp modelId="{4F023F1D-7DE7-BF41-A45D-E019B560779D}">
      <dsp:nvSpPr>
        <dsp:cNvPr id="0" name=""/>
        <dsp:cNvSpPr/>
      </dsp:nvSpPr>
      <dsp:spPr>
        <a:xfrm>
          <a:off x="914399" y="2360312"/>
          <a:ext cx="2750666" cy="24378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Cognitive strategies: 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Generating ideas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Revising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Elaborating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Clarification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Retrieval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Rehearsing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Summarizing</a:t>
          </a:r>
          <a:endParaRPr lang="en-US" sz="1600" kern="1200" dirty="0"/>
        </a:p>
      </dsp:txBody>
      <dsp:txXfrm>
        <a:off x="1033403" y="2479316"/>
        <a:ext cx="2512658" cy="2199798"/>
      </dsp:txXfrm>
    </dsp:sp>
    <dsp:sp modelId="{42120EE5-D168-A147-94C9-17807F589D7A}">
      <dsp:nvSpPr>
        <dsp:cNvPr id="0" name=""/>
        <dsp:cNvSpPr/>
      </dsp:nvSpPr>
      <dsp:spPr>
        <a:xfrm>
          <a:off x="4045879" y="2420447"/>
          <a:ext cx="2731775" cy="16189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Communicative strategies:  </a:t>
          </a:r>
          <a:endParaRPr 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Avoidance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Reduction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Sense of readers</a:t>
          </a:r>
          <a:endParaRPr lang="en-US" sz="1700" kern="1200" dirty="0"/>
        </a:p>
      </dsp:txBody>
      <dsp:txXfrm>
        <a:off x="4124908" y="2499476"/>
        <a:ext cx="2573717" cy="1460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5C9EA-4966-ED4E-ABCF-9737EBAFEE5F}">
      <dsp:nvSpPr>
        <dsp:cNvPr id="0" name=""/>
        <dsp:cNvSpPr/>
      </dsp:nvSpPr>
      <dsp:spPr>
        <a:xfrm>
          <a:off x="2100618" y="387250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42588" y="431315"/>
        <a:ext cx="16554" cy="3310"/>
      </dsp:txXfrm>
    </dsp:sp>
    <dsp:sp modelId="{BC6D9AC4-070F-F741-9F17-A3CAD382F987}">
      <dsp:nvSpPr>
        <dsp:cNvPr id="0" name=""/>
        <dsp:cNvSpPr/>
      </dsp:nvSpPr>
      <dsp:spPr>
        <a:xfrm>
          <a:off x="662878" y="1108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Brainstorming</a:t>
          </a:r>
          <a:endParaRPr lang="en-US" sz="1500" kern="1200" dirty="0"/>
        </a:p>
      </dsp:txBody>
      <dsp:txXfrm>
        <a:off x="662878" y="1108"/>
        <a:ext cx="1439540" cy="863724"/>
      </dsp:txXfrm>
    </dsp:sp>
    <dsp:sp modelId="{3878AE35-784D-184C-B7D1-E02A7B210924}">
      <dsp:nvSpPr>
        <dsp:cNvPr id="0" name=""/>
        <dsp:cNvSpPr/>
      </dsp:nvSpPr>
      <dsp:spPr>
        <a:xfrm>
          <a:off x="3871252" y="387250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3222" y="431315"/>
        <a:ext cx="16554" cy="3310"/>
      </dsp:txXfrm>
    </dsp:sp>
    <dsp:sp modelId="{6EDA4DD6-F6BA-4D42-AEEB-7AD39AF761AD}">
      <dsp:nvSpPr>
        <dsp:cNvPr id="0" name=""/>
        <dsp:cNvSpPr/>
      </dsp:nvSpPr>
      <dsp:spPr>
        <a:xfrm>
          <a:off x="2433512" y="1108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Developing enquiries</a:t>
          </a:r>
          <a:endParaRPr lang="en-US" sz="1500" kern="1200" dirty="0"/>
        </a:p>
      </dsp:txBody>
      <dsp:txXfrm>
        <a:off x="2433512" y="1108"/>
        <a:ext cx="1439540" cy="863724"/>
      </dsp:txXfrm>
    </dsp:sp>
    <dsp:sp modelId="{5274ED49-7474-2D49-B035-345F0C52198A}">
      <dsp:nvSpPr>
        <dsp:cNvPr id="0" name=""/>
        <dsp:cNvSpPr/>
      </dsp:nvSpPr>
      <dsp:spPr>
        <a:xfrm>
          <a:off x="5641887" y="387250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83856" y="431315"/>
        <a:ext cx="16554" cy="3310"/>
      </dsp:txXfrm>
    </dsp:sp>
    <dsp:sp modelId="{278AAD3E-B6CB-5440-95DE-463F3582AC59}">
      <dsp:nvSpPr>
        <dsp:cNvPr id="0" name=""/>
        <dsp:cNvSpPr/>
      </dsp:nvSpPr>
      <dsp:spPr>
        <a:xfrm>
          <a:off x="4204147" y="1108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Deciding on a format</a:t>
          </a:r>
          <a:endParaRPr lang="en-US" sz="1500" kern="1200" dirty="0"/>
        </a:p>
      </dsp:txBody>
      <dsp:txXfrm>
        <a:off x="4204147" y="1108"/>
        <a:ext cx="1439540" cy="863724"/>
      </dsp:txXfrm>
    </dsp:sp>
    <dsp:sp modelId="{6C831010-9276-4A4D-A863-056DD8FDC115}">
      <dsp:nvSpPr>
        <dsp:cNvPr id="0" name=""/>
        <dsp:cNvSpPr/>
      </dsp:nvSpPr>
      <dsp:spPr>
        <a:xfrm>
          <a:off x="1382648" y="863032"/>
          <a:ext cx="5311902" cy="300494"/>
        </a:xfrm>
        <a:custGeom>
          <a:avLst/>
          <a:gdLst/>
          <a:ahLst/>
          <a:cxnLst/>
          <a:rect l="0" t="0" r="0" b="0"/>
          <a:pathLst>
            <a:path>
              <a:moveTo>
                <a:pt x="5311902" y="0"/>
              </a:moveTo>
              <a:lnTo>
                <a:pt x="5311902" y="167347"/>
              </a:lnTo>
              <a:lnTo>
                <a:pt x="0" y="167347"/>
              </a:lnTo>
              <a:lnTo>
                <a:pt x="0" y="30049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5544" y="1011624"/>
        <a:ext cx="266110" cy="3310"/>
      </dsp:txXfrm>
    </dsp:sp>
    <dsp:sp modelId="{E55003BB-F71D-6243-A131-A008E2D647A1}">
      <dsp:nvSpPr>
        <dsp:cNvPr id="0" name=""/>
        <dsp:cNvSpPr/>
      </dsp:nvSpPr>
      <dsp:spPr>
        <a:xfrm>
          <a:off x="5974781" y="1108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Preparing interview questions</a:t>
          </a:r>
          <a:endParaRPr lang="en-US" sz="1500" kern="1200" dirty="0"/>
        </a:p>
      </dsp:txBody>
      <dsp:txXfrm>
        <a:off x="5974781" y="1108"/>
        <a:ext cx="1439540" cy="863724"/>
      </dsp:txXfrm>
    </dsp:sp>
    <dsp:sp modelId="{EDC3CA87-D4ED-044F-A7F4-90AE01312F3B}">
      <dsp:nvSpPr>
        <dsp:cNvPr id="0" name=""/>
        <dsp:cNvSpPr/>
      </dsp:nvSpPr>
      <dsp:spPr>
        <a:xfrm>
          <a:off x="2100618" y="1582069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42588" y="1626133"/>
        <a:ext cx="16554" cy="3310"/>
      </dsp:txXfrm>
    </dsp:sp>
    <dsp:sp modelId="{AB919031-3A16-BF41-89F9-31465082F1F8}">
      <dsp:nvSpPr>
        <dsp:cNvPr id="0" name=""/>
        <dsp:cNvSpPr/>
      </dsp:nvSpPr>
      <dsp:spPr>
        <a:xfrm>
          <a:off x="662878" y="1195926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Drafting the interview</a:t>
          </a:r>
          <a:endParaRPr lang="en-US" sz="1500" kern="1200" dirty="0"/>
        </a:p>
      </dsp:txBody>
      <dsp:txXfrm>
        <a:off x="662878" y="1195926"/>
        <a:ext cx="1439540" cy="863724"/>
      </dsp:txXfrm>
    </dsp:sp>
    <dsp:sp modelId="{FB2C28D8-1744-6D44-833F-F042C99B6B18}">
      <dsp:nvSpPr>
        <dsp:cNvPr id="0" name=""/>
        <dsp:cNvSpPr/>
      </dsp:nvSpPr>
      <dsp:spPr>
        <a:xfrm>
          <a:off x="3871252" y="1582069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3222" y="1626133"/>
        <a:ext cx="16554" cy="3310"/>
      </dsp:txXfrm>
    </dsp:sp>
    <dsp:sp modelId="{1A150582-C77E-F748-989E-F5979F8FE7E4}">
      <dsp:nvSpPr>
        <dsp:cNvPr id="0" name=""/>
        <dsp:cNvSpPr/>
      </dsp:nvSpPr>
      <dsp:spPr>
        <a:xfrm>
          <a:off x="2433512" y="1195926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using probes or follow-up questions</a:t>
          </a:r>
          <a:endParaRPr lang="en-US" sz="1500" kern="1200" dirty="0"/>
        </a:p>
      </dsp:txBody>
      <dsp:txXfrm>
        <a:off x="2433512" y="1195926"/>
        <a:ext cx="1439540" cy="863724"/>
      </dsp:txXfrm>
    </dsp:sp>
    <dsp:sp modelId="{12976A6F-5E1E-6342-B909-4231614E7044}">
      <dsp:nvSpPr>
        <dsp:cNvPr id="0" name=""/>
        <dsp:cNvSpPr/>
      </dsp:nvSpPr>
      <dsp:spPr>
        <a:xfrm>
          <a:off x="5641887" y="1582069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83856" y="1626133"/>
        <a:ext cx="16554" cy="3310"/>
      </dsp:txXfrm>
    </dsp:sp>
    <dsp:sp modelId="{DA6F9132-6D35-BB4D-9A10-05CB408E6530}">
      <dsp:nvSpPr>
        <dsp:cNvPr id="0" name=""/>
        <dsp:cNvSpPr/>
      </dsp:nvSpPr>
      <dsp:spPr>
        <a:xfrm>
          <a:off x="4204147" y="1195926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 note on structure </a:t>
          </a:r>
          <a:endParaRPr lang="en-US" sz="1500" kern="1200" dirty="0"/>
        </a:p>
      </dsp:txBody>
      <dsp:txXfrm>
        <a:off x="4204147" y="1195926"/>
        <a:ext cx="1439540" cy="863724"/>
      </dsp:txXfrm>
    </dsp:sp>
    <dsp:sp modelId="{554090D3-DD98-8444-B180-1A82B14D9C3A}">
      <dsp:nvSpPr>
        <dsp:cNvPr id="0" name=""/>
        <dsp:cNvSpPr/>
      </dsp:nvSpPr>
      <dsp:spPr>
        <a:xfrm>
          <a:off x="1382648" y="2057851"/>
          <a:ext cx="5311902" cy="300494"/>
        </a:xfrm>
        <a:custGeom>
          <a:avLst/>
          <a:gdLst/>
          <a:ahLst/>
          <a:cxnLst/>
          <a:rect l="0" t="0" r="0" b="0"/>
          <a:pathLst>
            <a:path>
              <a:moveTo>
                <a:pt x="5311902" y="0"/>
              </a:moveTo>
              <a:lnTo>
                <a:pt x="5311902" y="167347"/>
              </a:lnTo>
              <a:lnTo>
                <a:pt x="0" y="167347"/>
              </a:lnTo>
              <a:lnTo>
                <a:pt x="0" y="30049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5544" y="2206442"/>
        <a:ext cx="266110" cy="3310"/>
      </dsp:txXfrm>
    </dsp:sp>
    <dsp:sp modelId="{3F76D521-7FD3-0146-B952-0BD20EF9D02A}">
      <dsp:nvSpPr>
        <dsp:cNvPr id="0" name=""/>
        <dsp:cNvSpPr/>
      </dsp:nvSpPr>
      <dsp:spPr>
        <a:xfrm>
          <a:off x="5974781" y="1195926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Refining the interview format</a:t>
          </a:r>
          <a:endParaRPr lang="en-US" sz="1500" kern="1200" dirty="0"/>
        </a:p>
      </dsp:txBody>
      <dsp:txXfrm>
        <a:off x="5974781" y="1195926"/>
        <a:ext cx="1439540" cy="863724"/>
      </dsp:txXfrm>
    </dsp:sp>
    <dsp:sp modelId="{772C1C9A-02EA-E944-B524-E87766881E54}">
      <dsp:nvSpPr>
        <dsp:cNvPr id="0" name=""/>
        <dsp:cNvSpPr/>
      </dsp:nvSpPr>
      <dsp:spPr>
        <a:xfrm>
          <a:off x="2100618" y="2776887"/>
          <a:ext cx="300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4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42588" y="2820951"/>
        <a:ext cx="16554" cy="3310"/>
      </dsp:txXfrm>
    </dsp:sp>
    <dsp:sp modelId="{F497148D-75BD-2849-9FF7-8B43FA6B6C1F}">
      <dsp:nvSpPr>
        <dsp:cNvPr id="0" name=""/>
        <dsp:cNvSpPr/>
      </dsp:nvSpPr>
      <dsp:spPr>
        <a:xfrm>
          <a:off x="662878" y="2390745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Interview equipment</a:t>
          </a:r>
          <a:endParaRPr lang="en-US" sz="1500" kern="1200" dirty="0"/>
        </a:p>
      </dsp:txBody>
      <dsp:txXfrm>
        <a:off x="662878" y="2390745"/>
        <a:ext cx="1439540" cy="863724"/>
      </dsp:txXfrm>
    </dsp:sp>
    <dsp:sp modelId="{805E65E0-95B9-5348-BBD6-A4803427439C}">
      <dsp:nvSpPr>
        <dsp:cNvPr id="0" name=""/>
        <dsp:cNvSpPr/>
      </dsp:nvSpPr>
      <dsp:spPr>
        <a:xfrm>
          <a:off x="2433512" y="2390745"/>
          <a:ext cx="1439540" cy="86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Conduction the interview</a:t>
          </a:r>
          <a:endParaRPr lang="en-US" sz="1500" kern="1200" dirty="0"/>
        </a:p>
      </dsp:txBody>
      <dsp:txXfrm>
        <a:off x="2433512" y="2390745"/>
        <a:ext cx="1439540" cy="863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B8BCB-AEB0-0148-AC57-FDFF644ADD30}">
      <dsp:nvSpPr>
        <dsp:cNvPr id="0" name=""/>
        <dsp:cNvSpPr/>
      </dsp:nvSpPr>
      <dsp:spPr>
        <a:xfrm>
          <a:off x="3671" y="1201347"/>
          <a:ext cx="1052512" cy="86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16AA8-0B85-5249-ABD1-0413A70F95FA}">
      <dsp:nvSpPr>
        <dsp:cNvPr id="0" name=""/>
        <dsp:cNvSpPr/>
      </dsp:nvSpPr>
      <dsp:spPr>
        <a:xfrm>
          <a:off x="542098" y="1911807"/>
          <a:ext cx="1295410" cy="1295410"/>
        </a:xfrm>
        <a:prstGeom prst="leftCircularArrow">
          <a:avLst>
            <a:gd name="adj1" fmla="val 2944"/>
            <a:gd name="adj2" fmla="val 360538"/>
            <a:gd name="adj3" fmla="val 1693206"/>
            <a:gd name="adj4" fmla="val 8581646"/>
            <a:gd name="adj5" fmla="val 34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29BA0-B6A5-8C47-91F3-A05CB3B60F4B}">
      <dsp:nvSpPr>
        <dsp:cNvPr id="0" name=""/>
        <dsp:cNvSpPr/>
      </dsp:nvSpPr>
      <dsp:spPr>
        <a:xfrm>
          <a:off x="139328" y="1214686"/>
          <a:ext cx="1132035" cy="1709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Interview checklist consultation with the supervisor</a:t>
          </a:r>
          <a:endParaRPr lang="en-US" sz="1500" kern="1200" dirty="0"/>
        </a:p>
      </dsp:txBody>
      <dsp:txXfrm>
        <a:off x="172484" y="1247842"/>
        <a:ext cx="1065723" cy="1643215"/>
      </dsp:txXfrm>
    </dsp:sp>
    <dsp:sp modelId="{518D7853-2F4B-7248-84F5-860172AB24AE}">
      <dsp:nvSpPr>
        <dsp:cNvPr id="0" name=""/>
        <dsp:cNvSpPr/>
      </dsp:nvSpPr>
      <dsp:spPr>
        <a:xfrm>
          <a:off x="1452983" y="1734614"/>
          <a:ext cx="1052512" cy="86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60FC0-30E9-6844-8A71-E1D17328E648}">
      <dsp:nvSpPr>
        <dsp:cNvPr id="0" name=""/>
        <dsp:cNvSpPr/>
      </dsp:nvSpPr>
      <dsp:spPr>
        <a:xfrm>
          <a:off x="2033497" y="799636"/>
          <a:ext cx="1306880" cy="1306880"/>
        </a:xfrm>
        <a:prstGeom prst="circularArrow">
          <a:avLst>
            <a:gd name="adj1" fmla="val 2918"/>
            <a:gd name="adj2" fmla="val 357158"/>
            <a:gd name="adj3" fmla="val 19467332"/>
            <a:gd name="adj4" fmla="val 12575511"/>
            <a:gd name="adj5" fmla="val 340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4D3FBE-4D73-6844-9F33-B17B0E9F7457}">
      <dsp:nvSpPr>
        <dsp:cNvPr id="0" name=""/>
        <dsp:cNvSpPr/>
      </dsp:nvSpPr>
      <dsp:spPr>
        <a:xfrm>
          <a:off x="1686874" y="1150799"/>
          <a:ext cx="935566" cy="1167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 interview checklist revision </a:t>
          </a:r>
          <a:endParaRPr lang="en-US" sz="1500" kern="1200" dirty="0"/>
        </a:p>
      </dsp:txBody>
      <dsp:txXfrm>
        <a:off x="1714276" y="1178201"/>
        <a:ext cx="880762" cy="1112826"/>
      </dsp:txXfrm>
    </dsp:sp>
    <dsp:sp modelId="{93D5EBA7-54A0-7345-ADB1-77065CA3A08A}">
      <dsp:nvSpPr>
        <dsp:cNvPr id="0" name=""/>
        <dsp:cNvSpPr/>
      </dsp:nvSpPr>
      <dsp:spPr>
        <a:xfrm>
          <a:off x="2804060" y="1336821"/>
          <a:ext cx="1052512" cy="86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576B0-71F3-3948-9D3B-6196199BE847}">
      <dsp:nvSpPr>
        <dsp:cNvPr id="0" name=""/>
        <dsp:cNvSpPr/>
      </dsp:nvSpPr>
      <dsp:spPr>
        <a:xfrm>
          <a:off x="3378182" y="1907363"/>
          <a:ext cx="1173948" cy="1173948"/>
        </a:xfrm>
        <a:prstGeom prst="leftCircularArrow">
          <a:avLst>
            <a:gd name="adj1" fmla="val 3249"/>
            <a:gd name="adj2" fmla="val 400709"/>
            <a:gd name="adj3" fmla="val 1992606"/>
            <a:gd name="adj4" fmla="val 8840876"/>
            <a:gd name="adj5" fmla="val 379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9B7970-2796-4F43-8897-9414BE6FA6A6}">
      <dsp:nvSpPr>
        <dsp:cNvPr id="0" name=""/>
        <dsp:cNvSpPr/>
      </dsp:nvSpPr>
      <dsp:spPr>
        <a:xfrm>
          <a:off x="3037951" y="1621109"/>
          <a:ext cx="935566" cy="1167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Initial sampling plans</a:t>
          </a:r>
          <a:endParaRPr lang="en-US" sz="1500" kern="1200" dirty="0"/>
        </a:p>
      </dsp:txBody>
      <dsp:txXfrm>
        <a:off x="3065353" y="1648511"/>
        <a:ext cx="880762" cy="1112826"/>
      </dsp:txXfrm>
    </dsp:sp>
    <dsp:sp modelId="{653210FE-2032-2747-9E2C-0885AB9FEA2E}">
      <dsp:nvSpPr>
        <dsp:cNvPr id="0" name=""/>
        <dsp:cNvSpPr/>
      </dsp:nvSpPr>
      <dsp:spPr>
        <a:xfrm>
          <a:off x="4155137" y="1683953"/>
          <a:ext cx="1052512" cy="86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1861E-6CC9-4D47-A3BC-809906637279}">
      <dsp:nvSpPr>
        <dsp:cNvPr id="0" name=""/>
        <dsp:cNvSpPr/>
      </dsp:nvSpPr>
      <dsp:spPr>
        <a:xfrm>
          <a:off x="4764067" y="790940"/>
          <a:ext cx="1313632" cy="1313632"/>
        </a:xfrm>
        <a:prstGeom prst="circularArrow">
          <a:avLst>
            <a:gd name="adj1" fmla="val 2903"/>
            <a:gd name="adj2" fmla="val 355197"/>
            <a:gd name="adj3" fmla="val 19109062"/>
            <a:gd name="adj4" fmla="val 12215280"/>
            <a:gd name="adj5" fmla="val 338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97F3D5-D1B4-8746-A4B3-B610EDE8E1BC}">
      <dsp:nvSpPr>
        <dsp:cNvPr id="0" name=""/>
        <dsp:cNvSpPr/>
      </dsp:nvSpPr>
      <dsp:spPr>
        <a:xfrm>
          <a:off x="4389029" y="1201460"/>
          <a:ext cx="935566" cy="964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Interview invitation </a:t>
          </a:r>
          <a:endParaRPr lang="en-US" sz="1500" kern="1200" dirty="0"/>
        </a:p>
      </dsp:txBody>
      <dsp:txXfrm>
        <a:off x="4416431" y="1228862"/>
        <a:ext cx="880762" cy="910181"/>
      </dsp:txXfrm>
    </dsp:sp>
    <dsp:sp modelId="{49D69FB9-0517-144E-B6CF-1D01505A857F}">
      <dsp:nvSpPr>
        <dsp:cNvPr id="0" name=""/>
        <dsp:cNvSpPr/>
      </dsp:nvSpPr>
      <dsp:spPr>
        <a:xfrm>
          <a:off x="5506214" y="1275520"/>
          <a:ext cx="1052512" cy="86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64646-E44C-FA4C-809A-75C76C0B136C}">
      <dsp:nvSpPr>
        <dsp:cNvPr id="0" name=""/>
        <dsp:cNvSpPr/>
      </dsp:nvSpPr>
      <dsp:spPr>
        <a:xfrm>
          <a:off x="6056588" y="1894999"/>
          <a:ext cx="1233413" cy="1233413"/>
        </a:xfrm>
        <a:prstGeom prst="leftCircularArrow">
          <a:avLst>
            <a:gd name="adj1" fmla="val 3092"/>
            <a:gd name="adj2" fmla="val 379981"/>
            <a:gd name="adj3" fmla="val 1770048"/>
            <a:gd name="adj4" fmla="val 8639045"/>
            <a:gd name="adj5" fmla="val 360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25DB0A-70FE-8F4F-AE6A-B2CD4C2DE21B}">
      <dsp:nvSpPr>
        <dsp:cNvPr id="0" name=""/>
        <dsp:cNvSpPr/>
      </dsp:nvSpPr>
      <dsp:spPr>
        <a:xfrm>
          <a:off x="5693327" y="1437206"/>
          <a:ext cx="1029123" cy="1412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Document preparation </a:t>
          </a:r>
          <a:endParaRPr lang="en-US" sz="1500" kern="1200" dirty="0"/>
        </a:p>
      </dsp:txBody>
      <dsp:txXfrm>
        <a:off x="5723469" y="1467348"/>
        <a:ext cx="968839" cy="1352549"/>
      </dsp:txXfrm>
    </dsp:sp>
    <dsp:sp modelId="{4C6886BD-742F-8647-8E90-358A156A4115}">
      <dsp:nvSpPr>
        <dsp:cNvPr id="0" name=""/>
        <dsp:cNvSpPr/>
      </dsp:nvSpPr>
      <dsp:spPr>
        <a:xfrm>
          <a:off x="6904070" y="1683953"/>
          <a:ext cx="1052512" cy="86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70B2B-D53E-AF48-846D-01F6359FA902}">
      <dsp:nvSpPr>
        <dsp:cNvPr id="0" name=""/>
        <dsp:cNvSpPr/>
      </dsp:nvSpPr>
      <dsp:spPr>
        <a:xfrm>
          <a:off x="7137961" y="1201460"/>
          <a:ext cx="935566" cy="964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Interview : online and offline </a:t>
          </a:r>
          <a:endParaRPr lang="en-US" sz="1500" kern="1200" dirty="0"/>
        </a:p>
      </dsp:txBody>
      <dsp:txXfrm>
        <a:off x="7165363" y="1228862"/>
        <a:ext cx="880762" cy="910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40757-B5D9-1648-970F-4AEE3FEC1898}">
      <dsp:nvSpPr>
        <dsp:cNvPr id="0" name=""/>
        <dsp:cNvSpPr/>
      </dsp:nvSpPr>
      <dsp:spPr>
        <a:xfrm>
          <a:off x="2305780" y="0"/>
          <a:ext cx="3994150" cy="399415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CF365-32AC-4A4B-BC7B-15B3213BEAED}">
      <dsp:nvSpPr>
        <dsp:cNvPr id="0" name=""/>
        <dsp:cNvSpPr/>
      </dsp:nvSpPr>
      <dsp:spPr>
        <a:xfrm>
          <a:off x="985354" y="105573"/>
          <a:ext cx="3215690" cy="1757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Time-consuming process  </a:t>
          </a:r>
          <a:r>
            <a:rPr lang="en-US" sz="1700" b="1" kern="1200" dirty="0" smtClean="0"/>
            <a:t>: </a:t>
          </a:r>
          <a:endParaRPr lang="en-US" sz="17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Literature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Designing instrument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Waiting approval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Finding the location for the interview</a:t>
          </a:r>
          <a:endParaRPr lang="en-US" sz="1500" kern="1200" dirty="0"/>
        </a:p>
      </dsp:txBody>
      <dsp:txXfrm>
        <a:off x="1071144" y="191363"/>
        <a:ext cx="3044110" cy="1585846"/>
      </dsp:txXfrm>
    </dsp:sp>
    <dsp:sp modelId="{A183A06D-7395-A345-A331-0DD1D3206505}">
      <dsp:nvSpPr>
        <dsp:cNvPr id="0" name=""/>
        <dsp:cNvSpPr/>
      </dsp:nvSpPr>
      <dsp:spPr>
        <a:xfrm>
          <a:off x="4394433" y="101563"/>
          <a:ext cx="3434521" cy="1757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Interview organization: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Similar questions with different responses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Inappropriate interview structure</a:t>
          </a:r>
        </a:p>
      </dsp:txBody>
      <dsp:txXfrm>
        <a:off x="4480223" y="187353"/>
        <a:ext cx="3262941" cy="1585846"/>
      </dsp:txXfrm>
    </dsp:sp>
    <dsp:sp modelId="{1CFB9422-F507-EA44-B7BC-DAF5650F356F}">
      <dsp:nvSpPr>
        <dsp:cNvPr id="0" name=""/>
        <dsp:cNvSpPr/>
      </dsp:nvSpPr>
      <dsp:spPr>
        <a:xfrm>
          <a:off x="4436020" y="2037399"/>
          <a:ext cx="3424743" cy="1757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Social aspects </a:t>
          </a:r>
          <a:endParaRPr 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/>
            <a:t>Anxiety</a:t>
          </a:r>
          <a:endParaRPr 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/>
            <a:t>Language : ambiguous words/ jargon</a:t>
          </a:r>
          <a:endParaRPr lang="en-US" sz="1700" b="1" kern="1200" dirty="0"/>
        </a:p>
      </dsp:txBody>
      <dsp:txXfrm>
        <a:off x="4521810" y="2123189"/>
        <a:ext cx="3253163" cy="1585846"/>
      </dsp:txXfrm>
    </dsp:sp>
    <dsp:sp modelId="{CAD64869-1947-FE4B-A474-217431505213}">
      <dsp:nvSpPr>
        <dsp:cNvPr id="0" name=""/>
        <dsp:cNvSpPr/>
      </dsp:nvSpPr>
      <dsp:spPr>
        <a:xfrm>
          <a:off x="1096064" y="2056076"/>
          <a:ext cx="3113391" cy="1757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Equipment</a:t>
          </a:r>
          <a:endParaRPr lang="en-US" sz="17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Leptop</a:t>
          </a:r>
          <a:r>
            <a:rPr lang="en-US" sz="1500" kern="1200" dirty="0" smtClean="0"/>
            <a:t>/notebook battery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Internet connection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Recorder : mobile phone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Documents : essay, an interview guide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1181854" y="2141866"/>
        <a:ext cx="2941811" cy="15858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1ED55-1749-7043-BBD9-9222FCCF9E80}">
      <dsp:nvSpPr>
        <dsp:cNvPr id="0" name=""/>
        <dsp:cNvSpPr/>
      </dsp:nvSpPr>
      <dsp:spPr>
        <a:xfrm>
          <a:off x="590438" y="1934"/>
          <a:ext cx="1548110" cy="774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Time-consuming process</a:t>
          </a:r>
          <a:endParaRPr lang="en-US" sz="1600" kern="1200" dirty="0"/>
        </a:p>
      </dsp:txBody>
      <dsp:txXfrm>
        <a:off x="613109" y="24605"/>
        <a:ext cx="1502768" cy="728713"/>
      </dsp:txXfrm>
    </dsp:sp>
    <dsp:sp modelId="{D43759D9-1842-AB4E-B61D-04167D2C344C}">
      <dsp:nvSpPr>
        <dsp:cNvPr id="0" name=""/>
        <dsp:cNvSpPr/>
      </dsp:nvSpPr>
      <dsp:spPr>
        <a:xfrm>
          <a:off x="745249" y="775989"/>
          <a:ext cx="154811" cy="580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1"/>
              </a:lnTo>
              <a:lnTo>
                <a:pt x="154811" y="580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25211-AC32-1448-B18D-2A97E6B34A5D}">
      <dsp:nvSpPr>
        <dsp:cNvPr id="0" name=""/>
        <dsp:cNvSpPr/>
      </dsp:nvSpPr>
      <dsp:spPr>
        <a:xfrm>
          <a:off x="900060" y="969503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Synthesize relevant articles </a:t>
          </a:r>
          <a:endParaRPr lang="en-US" sz="1200" kern="1200" dirty="0"/>
        </a:p>
      </dsp:txBody>
      <dsp:txXfrm>
        <a:off x="922731" y="992174"/>
        <a:ext cx="1193146" cy="728713"/>
      </dsp:txXfrm>
    </dsp:sp>
    <dsp:sp modelId="{8A2E7DFE-6E7E-7D47-A715-0E1D82AAE77C}">
      <dsp:nvSpPr>
        <dsp:cNvPr id="0" name=""/>
        <dsp:cNvSpPr/>
      </dsp:nvSpPr>
      <dsp:spPr>
        <a:xfrm>
          <a:off x="745249" y="775989"/>
          <a:ext cx="154811" cy="154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110"/>
              </a:lnTo>
              <a:lnTo>
                <a:pt x="154811" y="1548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2AFDE-3388-6D41-B4FD-6990B8D4C97A}">
      <dsp:nvSpPr>
        <dsp:cNvPr id="0" name=""/>
        <dsp:cNvSpPr/>
      </dsp:nvSpPr>
      <dsp:spPr>
        <a:xfrm>
          <a:off x="900060" y="1937072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Social media for the communication</a:t>
          </a:r>
          <a:endParaRPr lang="en-US" sz="1200" kern="1200" dirty="0"/>
        </a:p>
      </dsp:txBody>
      <dsp:txXfrm>
        <a:off x="922731" y="1959743"/>
        <a:ext cx="1193146" cy="728713"/>
      </dsp:txXfrm>
    </dsp:sp>
    <dsp:sp modelId="{F522880D-E650-E24F-971C-4A0E44B7C67E}">
      <dsp:nvSpPr>
        <dsp:cNvPr id="0" name=""/>
        <dsp:cNvSpPr/>
      </dsp:nvSpPr>
      <dsp:spPr>
        <a:xfrm>
          <a:off x="745249" y="775989"/>
          <a:ext cx="154811" cy="2515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679"/>
              </a:lnTo>
              <a:lnTo>
                <a:pt x="154811" y="251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FD30D-8CCD-FF4B-B8A7-C3590633B30A}">
      <dsp:nvSpPr>
        <dsp:cNvPr id="0" name=""/>
        <dsp:cNvSpPr/>
      </dsp:nvSpPr>
      <dsp:spPr>
        <a:xfrm>
          <a:off x="900060" y="2904641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Online interview </a:t>
          </a:r>
          <a:endParaRPr lang="en-US" sz="1200" kern="1200" dirty="0"/>
        </a:p>
      </dsp:txBody>
      <dsp:txXfrm>
        <a:off x="922731" y="2927312"/>
        <a:ext cx="1193146" cy="728713"/>
      </dsp:txXfrm>
    </dsp:sp>
    <dsp:sp modelId="{AB28A662-CC50-7E46-B779-1A92B2435523}">
      <dsp:nvSpPr>
        <dsp:cNvPr id="0" name=""/>
        <dsp:cNvSpPr/>
      </dsp:nvSpPr>
      <dsp:spPr>
        <a:xfrm>
          <a:off x="2525576" y="1934"/>
          <a:ext cx="1548110" cy="774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Interview organization</a:t>
          </a:r>
          <a:endParaRPr lang="en-US" sz="1600" kern="1200" dirty="0"/>
        </a:p>
      </dsp:txBody>
      <dsp:txXfrm>
        <a:off x="2548247" y="24605"/>
        <a:ext cx="1502768" cy="728713"/>
      </dsp:txXfrm>
    </dsp:sp>
    <dsp:sp modelId="{B266DF75-106B-924E-84E6-CEA5F3BB1440}">
      <dsp:nvSpPr>
        <dsp:cNvPr id="0" name=""/>
        <dsp:cNvSpPr/>
      </dsp:nvSpPr>
      <dsp:spPr>
        <a:xfrm>
          <a:off x="2680387" y="775989"/>
          <a:ext cx="154811" cy="580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1"/>
              </a:lnTo>
              <a:lnTo>
                <a:pt x="154811" y="580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3AE6F-864E-EA4E-AAD7-B11C519D4F5B}">
      <dsp:nvSpPr>
        <dsp:cNvPr id="0" name=""/>
        <dsp:cNvSpPr/>
      </dsp:nvSpPr>
      <dsp:spPr>
        <a:xfrm>
          <a:off x="2835198" y="969503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Feedback from the interviewees</a:t>
          </a:r>
          <a:endParaRPr lang="en-US" sz="1200" kern="1200" dirty="0"/>
        </a:p>
      </dsp:txBody>
      <dsp:txXfrm>
        <a:off x="2857869" y="992174"/>
        <a:ext cx="1193146" cy="728713"/>
      </dsp:txXfrm>
    </dsp:sp>
    <dsp:sp modelId="{C7FA37AD-2253-F843-817A-E1EFA6CF9544}">
      <dsp:nvSpPr>
        <dsp:cNvPr id="0" name=""/>
        <dsp:cNvSpPr/>
      </dsp:nvSpPr>
      <dsp:spPr>
        <a:xfrm>
          <a:off x="2680387" y="775989"/>
          <a:ext cx="154811" cy="154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110"/>
              </a:lnTo>
              <a:lnTo>
                <a:pt x="154811" y="1548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1B566-2233-AF4B-A08D-BE0A0981F3D7}">
      <dsp:nvSpPr>
        <dsp:cNvPr id="0" name=""/>
        <dsp:cNvSpPr/>
      </dsp:nvSpPr>
      <dsp:spPr>
        <a:xfrm>
          <a:off x="2835198" y="1937072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Change the interview format</a:t>
          </a:r>
          <a:endParaRPr lang="en-US" sz="1200" kern="1200" dirty="0"/>
        </a:p>
      </dsp:txBody>
      <dsp:txXfrm>
        <a:off x="2857869" y="1959743"/>
        <a:ext cx="1193146" cy="728713"/>
      </dsp:txXfrm>
    </dsp:sp>
    <dsp:sp modelId="{E2EC355D-73E7-6045-9A8E-DBAE67961736}">
      <dsp:nvSpPr>
        <dsp:cNvPr id="0" name=""/>
        <dsp:cNvSpPr/>
      </dsp:nvSpPr>
      <dsp:spPr>
        <a:xfrm>
          <a:off x="2680387" y="775989"/>
          <a:ext cx="154811" cy="2515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679"/>
              </a:lnTo>
              <a:lnTo>
                <a:pt x="154811" y="251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EFA6B-1AEF-9E4E-B533-0507A24249C8}">
      <dsp:nvSpPr>
        <dsp:cNvPr id="0" name=""/>
        <dsp:cNvSpPr/>
      </dsp:nvSpPr>
      <dsp:spPr>
        <a:xfrm>
          <a:off x="2835198" y="2904641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final closing question to review writing development</a:t>
          </a:r>
          <a:endParaRPr lang="en-US" sz="1200" kern="1200" dirty="0"/>
        </a:p>
      </dsp:txBody>
      <dsp:txXfrm>
        <a:off x="2857869" y="2927312"/>
        <a:ext cx="1193146" cy="728713"/>
      </dsp:txXfrm>
    </dsp:sp>
    <dsp:sp modelId="{7C66F58F-D057-3747-9599-A26AB0314AE8}">
      <dsp:nvSpPr>
        <dsp:cNvPr id="0" name=""/>
        <dsp:cNvSpPr/>
      </dsp:nvSpPr>
      <dsp:spPr>
        <a:xfrm>
          <a:off x="4460713" y="1934"/>
          <a:ext cx="1548110" cy="774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Equipment</a:t>
          </a:r>
          <a:endParaRPr lang="en-US" sz="1600" kern="1200" dirty="0"/>
        </a:p>
      </dsp:txBody>
      <dsp:txXfrm>
        <a:off x="4483384" y="24605"/>
        <a:ext cx="1502768" cy="728713"/>
      </dsp:txXfrm>
    </dsp:sp>
    <dsp:sp modelId="{BEF350EC-73B7-9140-8905-2C4B0686E3B0}">
      <dsp:nvSpPr>
        <dsp:cNvPr id="0" name=""/>
        <dsp:cNvSpPr/>
      </dsp:nvSpPr>
      <dsp:spPr>
        <a:xfrm>
          <a:off x="4615524" y="775989"/>
          <a:ext cx="154811" cy="580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1"/>
              </a:lnTo>
              <a:lnTo>
                <a:pt x="154811" y="580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2C2F9-429F-9C49-B60D-3C09D975921D}">
      <dsp:nvSpPr>
        <dsp:cNvPr id="0" name=""/>
        <dsp:cNvSpPr/>
      </dsp:nvSpPr>
      <dsp:spPr>
        <a:xfrm>
          <a:off x="4770335" y="969503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Sufficient battery charger/power</a:t>
          </a:r>
          <a:endParaRPr lang="en-US" sz="1200" kern="1200" dirty="0"/>
        </a:p>
      </dsp:txBody>
      <dsp:txXfrm>
        <a:off x="4793006" y="992174"/>
        <a:ext cx="1193146" cy="728713"/>
      </dsp:txXfrm>
    </dsp:sp>
    <dsp:sp modelId="{9E1FBF42-AEE2-6840-9529-89D1C600AB53}">
      <dsp:nvSpPr>
        <dsp:cNvPr id="0" name=""/>
        <dsp:cNvSpPr/>
      </dsp:nvSpPr>
      <dsp:spPr>
        <a:xfrm>
          <a:off x="4615524" y="775989"/>
          <a:ext cx="154811" cy="154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110"/>
              </a:lnTo>
              <a:lnTo>
                <a:pt x="154811" y="1548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D8349-B0CE-A541-B0AC-6178C40B24FE}">
      <dsp:nvSpPr>
        <dsp:cNvPr id="0" name=""/>
        <dsp:cNvSpPr/>
      </dsp:nvSpPr>
      <dsp:spPr>
        <a:xfrm>
          <a:off x="4770335" y="1937072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Mobile data/ a high speed </a:t>
          </a:r>
          <a:r>
            <a:rPr lang="en-US" sz="1200" kern="1200" dirty="0" err="1" smtClean="0"/>
            <a:t>wifi</a:t>
          </a:r>
          <a:r>
            <a:rPr lang="en-US" sz="1200" kern="1200" dirty="0" smtClean="0"/>
            <a:t> network</a:t>
          </a:r>
          <a:endParaRPr lang="en-US" sz="1200" kern="1200" dirty="0"/>
        </a:p>
      </dsp:txBody>
      <dsp:txXfrm>
        <a:off x="4793006" y="1959743"/>
        <a:ext cx="1193146" cy="728713"/>
      </dsp:txXfrm>
    </dsp:sp>
    <dsp:sp modelId="{EDB93A3C-676D-904D-9AC3-A04DABB8079C}">
      <dsp:nvSpPr>
        <dsp:cNvPr id="0" name=""/>
        <dsp:cNvSpPr/>
      </dsp:nvSpPr>
      <dsp:spPr>
        <a:xfrm>
          <a:off x="4615524" y="775989"/>
          <a:ext cx="154811" cy="2515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679"/>
              </a:lnTo>
              <a:lnTo>
                <a:pt x="154811" y="251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1A73B-D426-344C-9818-42EFFE81663E}">
      <dsp:nvSpPr>
        <dsp:cNvPr id="0" name=""/>
        <dsp:cNvSpPr/>
      </dsp:nvSpPr>
      <dsp:spPr>
        <a:xfrm>
          <a:off x="4770335" y="2904641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Print-out the interview guide </a:t>
          </a:r>
          <a:endParaRPr lang="en-US" sz="1200" kern="1200" dirty="0"/>
        </a:p>
      </dsp:txBody>
      <dsp:txXfrm>
        <a:off x="4793006" y="2927312"/>
        <a:ext cx="1193146" cy="728713"/>
      </dsp:txXfrm>
    </dsp:sp>
    <dsp:sp modelId="{E86D212A-FF2E-094D-BA89-C7F873EDF9E2}">
      <dsp:nvSpPr>
        <dsp:cNvPr id="0" name=""/>
        <dsp:cNvSpPr/>
      </dsp:nvSpPr>
      <dsp:spPr>
        <a:xfrm>
          <a:off x="4615524" y="775989"/>
          <a:ext cx="154811" cy="3483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247"/>
              </a:lnTo>
              <a:lnTo>
                <a:pt x="154811" y="348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F5E6C-A197-5649-A4D4-0D24FE50E8B8}">
      <dsp:nvSpPr>
        <dsp:cNvPr id="0" name=""/>
        <dsp:cNvSpPr/>
      </dsp:nvSpPr>
      <dsp:spPr>
        <a:xfrm>
          <a:off x="4770335" y="3872210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Essays on hands</a:t>
          </a:r>
          <a:endParaRPr lang="en-US" sz="1200" kern="1200" dirty="0"/>
        </a:p>
      </dsp:txBody>
      <dsp:txXfrm>
        <a:off x="4793006" y="3894881"/>
        <a:ext cx="1193146" cy="728713"/>
      </dsp:txXfrm>
    </dsp:sp>
    <dsp:sp modelId="{F852C393-1162-4E4C-A615-D7282C5D4E4D}">
      <dsp:nvSpPr>
        <dsp:cNvPr id="0" name=""/>
        <dsp:cNvSpPr/>
      </dsp:nvSpPr>
      <dsp:spPr>
        <a:xfrm>
          <a:off x="6395851" y="1934"/>
          <a:ext cx="1548110" cy="774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Social aspects</a:t>
          </a:r>
          <a:endParaRPr lang="en-US" sz="1600" kern="1200" dirty="0"/>
        </a:p>
      </dsp:txBody>
      <dsp:txXfrm>
        <a:off x="6418522" y="24605"/>
        <a:ext cx="1502768" cy="728713"/>
      </dsp:txXfrm>
    </dsp:sp>
    <dsp:sp modelId="{E94151EE-553E-4242-A17A-F320B741842C}">
      <dsp:nvSpPr>
        <dsp:cNvPr id="0" name=""/>
        <dsp:cNvSpPr/>
      </dsp:nvSpPr>
      <dsp:spPr>
        <a:xfrm>
          <a:off x="6550662" y="775989"/>
          <a:ext cx="154811" cy="580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1"/>
              </a:lnTo>
              <a:lnTo>
                <a:pt x="154811" y="580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EEC21-4697-E344-B8A3-04C7375C6652}">
      <dsp:nvSpPr>
        <dsp:cNvPr id="0" name=""/>
        <dsp:cNvSpPr/>
      </dsp:nvSpPr>
      <dsp:spPr>
        <a:xfrm>
          <a:off x="6705473" y="969503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Reinforcement feedback</a:t>
          </a:r>
          <a:endParaRPr lang="en-US" sz="1200" kern="1200" dirty="0"/>
        </a:p>
      </dsp:txBody>
      <dsp:txXfrm>
        <a:off x="6728144" y="992174"/>
        <a:ext cx="1193146" cy="728713"/>
      </dsp:txXfrm>
    </dsp:sp>
    <dsp:sp modelId="{1190CC70-A5F0-4C44-A0DB-D52925222EF0}">
      <dsp:nvSpPr>
        <dsp:cNvPr id="0" name=""/>
        <dsp:cNvSpPr/>
      </dsp:nvSpPr>
      <dsp:spPr>
        <a:xfrm>
          <a:off x="6550662" y="775989"/>
          <a:ext cx="154811" cy="154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110"/>
              </a:lnTo>
              <a:lnTo>
                <a:pt x="154811" y="1548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D7B58-108D-5E4B-8FEA-573CF6C73F71}">
      <dsp:nvSpPr>
        <dsp:cNvPr id="0" name=""/>
        <dsp:cNvSpPr/>
      </dsp:nvSpPr>
      <dsp:spPr>
        <a:xfrm>
          <a:off x="6705473" y="1937072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Carry-on feedback</a:t>
          </a:r>
          <a:endParaRPr lang="en-US" sz="1200" kern="1200" dirty="0"/>
        </a:p>
      </dsp:txBody>
      <dsp:txXfrm>
        <a:off x="6728144" y="1959743"/>
        <a:ext cx="1193146" cy="728713"/>
      </dsp:txXfrm>
    </dsp:sp>
    <dsp:sp modelId="{0C61A468-6E5F-6C4D-B80E-46C0806688AB}">
      <dsp:nvSpPr>
        <dsp:cNvPr id="0" name=""/>
        <dsp:cNvSpPr/>
      </dsp:nvSpPr>
      <dsp:spPr>
        <a:xfrm>
          <a:off x="6550662" y="775989"/>
          <a:ext cx="154811" cy="2515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679"/>
              </a:lnTo>
              <a:lnTo>
                <a:pt x="154811" y="251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BCD15-40B9-9D4B-8AAD-C27D68BE5B57}">
      <dsp:nvSpPr>
        <dsp:cNvPr id="0" name=""/>
        <dsp:cNvSpPr/>
      </dsp:nvSpPr>
      <dsp:spPr>
        <a:xfrm>
          <a:off x="6705473" y="2904641"/>
          <a:ext cx="1238488" cy="77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Paraphrase/Detailed explanation</a:t>
          </a:r>
          <a:endParaRPr lang="en-US" sz="1200" kern="1200" dirty="0"/>
        </a:p>
      </dsp:txBody>
      <dsp:txXfrm>
        <a:off x="6728144" y="2927312"/>
        <a:ext cx="1193146" cy="728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5B32D-4830-4606-B0AE-8F708F767B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84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 algn="just">
              <a:buFont typeface="+mj-lt"/>
              <a:buAutoNum type="arabicPeriod"/>
            </a:pPr>
            <a:r>
              <a:rPr lang="en-US" b="1" dirty="0" smtClean="0"/>
              <a:t>Time consuming </a:t>
            </a:r>
            <a:r>
              <a:rPr lang="en-US" dirty="0" smtClean="0"/>
              <a:t>: resources, literature, waiting approval for the interview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en-US" b="1" dirty="0" smtClean="0"/>
              <a:t>Interview organization </a:t>
            </a:r>
            <a:r>
              <a:rPr lang="en-US" dirty="0" smtClean="0"/>
              <a:t>: unpredicted aspect can happen on</a:t>
            </a:r>
            <a:r>
              <a:rPr lang="en-US" baseline="0" dirty="0" smtClean="0"/>
              <a:t> the spots, </a:t>
            </a:r>
            <a:r>
              <a:rPr lang="en-US" dirty="0" smtClean="0"/>
              <a:t>location, similar</a:t>
            </a:r>
            <a:r>
              <a:rPr lang="en-US" baseline="0" dirty="0" smtClean="0"/>
              <a:t> questions with different responses, questions organizations, </a:t>
            </a:r>
            <a:endParaRPr lang="en-US" dirty="0" smtClean="0"/>
          </a:p>
          <a:p>
            <a:pPr marL="685800" lvl="1" indent="-228600" algn="just">
              <a:buFont typeface="+mj-lt"/>
              <a:buAutoNum type="arabicPeriod"/>
            </a:pPr>
            <a:r>
              <a:rPr lang="en-US" b="1" dirty="0" smtClean="0"/>
              <a:t>Language</a:t>
            </a:r>
            <a:r>
              <a:rPr lang="en-US" dirty="0" smtClean="0"/>
              <a:t> : L2 – L1 vise versa,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685800" lvl="1" indent="-228600" algn="just">
              <a:buFont typeface="+mj-lt"/>
              <a:buAutoNum type="arabicPeriod"/>
            </a:pPr>
            <a:r>
              <a:rPr lang="en-US" b="1" dirty="0" smtClean="0"/>
              <a:t>Equipment</a:t>
            </a:r>
            <a:r>
              <a:rPr lang="en-US" dirty="0" smtClean="0"/>
              <a:t>: </a:t>
            </a:r>
            <a:r>
              <a:rPr lang="en-US" dirty="0" err="1" smtClean="0"/>
              <a:t>leptops</a:t>
            </a:r>
            <a:r>
              <a:rPr lang="en-US" dirty="0" smtClean="0"/>
              <a:t> (charger</a:t>
            </a:r>
            <a:r>
              <a:rPr lang="en-US" baseline="0" dirty="0" smtClean="0"/>
              <a:t> battery)</a:t>
            </a:r>
            <a:r>
              <a:rPr lang="en-US" dirty="0" smtClean="0"/>
              <a:t>,</a:t>
            </a:r>
            <a:r>
              <a:rPr lang="en-US" baseline="0" dirty="0" smtClean="0"/>
              <a:t> print-out the interview guide, recorders,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5733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1905000"/>
            <a:ext cx="6180224" cy="1225021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365500"/>
            <a:ext cx="4772528" cy="8255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43"/>
            <a:ext cx="3721618" cy="5715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4254500"/>
            <a:ext cx="1828800" cy="8255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5733143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5296959"/>
            <a:ext cx="2133600" cy="304271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5296959"/>
            <a:ext cx="2895600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5296959"/>
            <a:ext cx="2133600" cy="304271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74320"/>
            <a:ext cx="8532055" cy="516401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61802"/>
            <a:ext cx="8306809" cy="25908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516838"/>
            <a:ext cx="7772400" cy="15240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070860"/>
            <a:ext cx="7772400" cy="7620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F1861-6E57-408F-A724-B102A250BEE2}" type="datetimeFigureOut">
              <a:rPr lang="en-US" smtClean="0"/>
              <a:pPr/>
              <a:t>20/01/22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23B1E-A16A-4561-A190-B8D00CBD8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9225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5733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395999" y="-3411765"/>
            <a:ext cx="23495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2540000"/>
            <a:ext cx="4343400" cy="1135063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4445000"/>
            <a:ext cx="2133600" cy="8255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24693"/>
            <a:ext cx="8077200" cy="9525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30345"/>
            <a:ext cx="8077200" cy="3581136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5296959"/>
            <a:ext cx="2133600" cy="304271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865"/>
            <a:ext cx="58674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57331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28865"/>
            <a:ext cx="80772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33500"/>
            <a:ext cx="80772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20/01/22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90986"/>
            <a:ext cx="818707" cy="59026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851436"/>
            <a:ext cx="8358246" cy="8039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Indonesian Graduate Students’ L2 English Academic Writing Strategies : Using Interviews as a Research Method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314700"/>
            <a:ext cx="8286808" cy="22860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3100" dirty="0" err="1" smtClean="0">
                <a:solidFill>
                  <a:schemeClr val="tx1"/>
                </a:solidFill>
              </a:rPr>
              <a:t>Dedy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Subandowo</a:t>
            </a:r>
            <a:endParaRPr lang="id-ID" sz="3100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endParaRPr lang="id-ID" sz="3100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3100" b="1" dirty="0" smtClean="0">
                <a:solidFill>
                  <a:schemeClr val="tx1"/>
                </a:solidFill>
              </a:rPr>
              <a:t>Supervisor</a:t>
            </a:r>
            <a:endParaRPr lang="id-ID" sz="31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3100" dirty="0" err="1" smtClean="0">
                <a:solidFill>
                  <a:schemeClr val="tx1"/>
                </a:solidFill>
              </a:rPr>
              <a:t>Csilla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Sárdi</a:t>
            </a:r>
            <a:r>
              <a:rPr lang="en-US" sz="3100" dirty="0" smtClean="0">
                <a:solidFill>
                  <a:schemeClr val="tx1"/>
                </a:solidFill>
              </a:rPr>
              <a:t>, </a:t>
            </a:r>
            <a:r>
              <a:rPr lang="en-US" sz="3100" dirty="0" err="1" smtClean="0">
                <a:solidFill>
                  <a:schemeClr val="tx1"/>
                </a:solidFill>
              </a:rPr>
              <a:t>Ph</a:t>
            </a:r>
            <a:r>
              <a:rPr lang="id-ID" sz="3100" dirty="0" smtClean="0">
                <a:solidFill>
                  <a:schemeClr val="tx1"/>
                </a:solidFill>
              </a:rPr>
              <a:t>D</a:t>
            </a:r>
          </a:p>
          <a:p>
            <a:pPr algn="ctr">
              <a:lnSpc>
                <a:spcPct val="120000"/>
              </a:lnSpc>
            </a:pPr>
            <a:endParaRPr lang="id-ID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id-ID" sz="2800" b="1" dirty="0" smtClean="0">
                <a:solidFill>
                  <a:schemeClr val="tx1"/>
                </a:solidFill>
              </a:rPr>
              <a:t>Doctoral School of Linguistics</a:t>
            </a:r>
          </a:p>
          <a:p>
            <a:pPr algn="ctr">
              <a:lnSpc>
                <a:spcPct val="12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 </a:t>
            </a:r>
            <a:r>
              <a:rPr lang="en-US" sz="2800" b="1" dirty="0" err="1" smtClean="0">
                <a:solidFill>
                  <a:schemeClr val="tx1"/>
                </a:solidFill>
              </a:rPr>
              <a:t>Pázmány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Péter</a:t>
            </a:r>
            <a:r>
              <a:rPr lang="en-US" sz="2800" b="1" dirty="0" smtClean="0">
                <a:solidFill>
                  <a:schemeClr val="tx1"/>
                </a:solidFill>
              </a:rPr>
              <a:t> Catholic University</a:t>
            </a:r>
          </a:p>
          <a:p>
            <a:pPr algn="ctr">
              <a:lnSpc>
                <a:spcPct val="12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January 26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800" b="1" dirty="0" smtClean="0">
                <a:solidFill>
                  <a:schemeClr val="tx1"/>
                </a:solidFill>
              </a:rPr>
              <a:t>, 2022</a:t>
            </a:r>
            <a:endParaRPr lang="id-ID" sz="2800" b="1" dirty="0" smtClean="0">
              <a:solidFill>
                <a:schemeClr val="tx1"/>
              </a:solidFill>
            </a:endParaRPr>
          </a:p>
          <a:p>
            <a:endParaRPr lang="en-US" altLang="ko-KR" sz="1100" b="1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7356" y="230549"/>
            <a:ext cx="5214974" cy="3169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DOCTORAL SCHOOL CONFERENCE</a:t>
            </a:r>
            <a:endParaRPr lang="en-US" sz="1600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3"/>
          <a:srcRect l="27612" r="27612"/>
          <a:stretch>
            <a:fillRect/>
          </a:stretch>
        </p:blipFill>
        <p:spPr>
          <a:xfrm>
            <a:off x="4127196" y="1930699"/>
            <a:ext cx="914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9197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38823"/>
              </p:ext>
            </p:extLst>
          </p:nvPr>
        </p:nvGraphicFramePr>
        <p:xfrm>
          <a:off x="533400" y="188501"/>
          <a:ext cx="8458200" cy="5138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849880"/>
                <a:gridCol w="1691640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6.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How did you seek access to resources for each assignment?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Libraries (online/offline)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Internet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Science</a:t>
                      </a:r>
                      <a:r>
                        <a:rPr lang="en-US" sz="1600" baseline="0" dirty="0" smtClean="0"/>
                        <a:t> direct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Books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Internet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Google scholar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Research gate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Journals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baseline="0" dirty="0" smtClean="0"/>
                        <a:t>News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baseline="0" dirty="0" smtClean="0"/>
                        <a:t>Academia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baseline="0" dirty="0" smtClean="0"/>
                        <a:t>Other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7.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kern="1200" dirty="0" smtClean="0">
                          <a:effectLst/>
                        </a:rPr>
                        <a:t>What did you do when reading relevant materials?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Mark</a:t>
                      </a:r>
                      <a:r>
                        <a:rPr lang="en-US" sz="1600" baseline="0" dirty="0" smtClean="0"/>
                        <a:t> important parts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Write down</a:t>
                      </a:r>
                      <a:r>
                        <a:rPr lang="en-US" sz="1600" baseline="0" dirty="0" smtClean="0"/>
                        <a:t> theories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Write short notes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What else ..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Summarize important sections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8.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kern="1200" dirty="0" smtClean="0">
                          <a:effectLst/>
                        </a:rPr>
                        <a:t>What activities did you undertake to develop your writing?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Defining terms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Writing practice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Re-reading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Employing</a:t>
                      </a:r>
                      <a:r>
                        <a:rPr lang="en-US" sz="1600" baseline="0" dirty="0" smtClean="0"/>
                        <a:t> writing software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Proofreading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9.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kern="1200" dirty="0" smtClean="0">
                          <a:effectLst/>
                        </a:rPr>
                        <a:t>What types of software did you use to improve your writing?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Dictionary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err="1" smtClean="0"/>
                        <a:t>Quillbot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Google translate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Plagiarism checkers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err="1" smtClean="0"/>
                        <a:t>Grammarly</a:t>
                      </a:r>
                      <a:endParaRPr lang="en-US" sz="1600" dirty="0" smtClean="0"/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10.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kern="1200" dirty="0" smtClean="0">
                          <a:effectLst/>
                        </a:rPr>
                        <a:t>What were your reasons for revising your writing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Improving clarity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baseline="0" dirty="0" smtClean="0"/>
                        <a:t>Developing content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baseline="0" dirty="0" smtClean="0"/>
                        <a:t>Reducing length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Improving style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Correcting errors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Other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Developing content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600" dirty="0" smtClean="0"/>
                        <a:t>Rearrange the text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17534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58120"/>
              </p:ext>
            </p:extLst>
          </p:nvPr>
        </p:nvGraphicFramePr>
        <p:xfrm>
          <a:off x="609600" y="132729"/>
          <a:ext cx="8343554" cy="5504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754"/>
                <a:gridCol w="2849880"/>
                <a:gridCol w="1691640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11.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What challenges did you</a:t>
                      </a:r>
                      <a:r>
                        <a:rPr lang="en-US" sz="1500" baseline="0" dirty="0" smtClean="0"/>
                        <a:t> face in production of writing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Time management</a:t>
                      </a:r>
                      <a:r>
                        <a:rPr lang="en-US" sz="15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Writing convention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dirty="0" smtClean="0"/>
                        <a:t>Seeking the</a:t>
                      </a:r>
                      <a:r>
                        <a:rPr lang="en-US" sz="1500" baseline="0" dirty="0" smtClean="0"/>
                        <a:t> resources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baseline="0" dirty="0" smtClean="0"/>
                        <a:t>Understanding the content of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Feeling insecure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Experiencing stress</a:t>
                      </a:r>
                      <a:endParaRPr lang="en-US" sz="1500" dirty="0" smtClean="0"/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12.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How</a:t>
                      </a:r>
                      <a:r>
                        <a:rPr lang="en-US" sz="1500" baseline="0" dirty="0" smtClean="0"/>
                        <a:t> did you cope the challenge?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Getting feedback from the teacher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Asking for help from peers/ classmates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Borrowing other students’ assignments to see the writing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Joining</a:t>
                      </a:r>
                      <a:r>
                        <a:rPr lang="en-US" sz="1500" baseline="0" dirty="0" smtClean="0"/>
                        <a:t> seminars/workshop and presentations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Writing practice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Relaxing</a:t>
                      </a:r>
                      <a:r>
                        <a:rPr lang="en-US" sz="1500" baseline="0" dirty="0" smtClean="0"/>
                        <a:t> and enjoying something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buFont typeface="Wingdings" charset="2"/>
                        <a:buNone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Keeping high motivation and confidence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Other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13.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How did you cope with</a:t>
                      </a:r>
                      <a:r>
                        <a:rPr lang="en-US" sz="1500" baseline="0" dirty="0" smtClean="0"/>
                        <a:t> language difficulties?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Using your</a:t>
                      </a:r>
                      <a:r>
                        <a:rPr lang="en-US" sz="1500" baseline="0" dirty="0" smtClean="0"/>
                        <a:t> L1 knowledge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Translating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Paraphrasing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Finding synonyms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Other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endParaRPr lang="en-US" sz="15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14.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What benefits did</a:t>
                      </a:r>
                      <a:r>
                        <a:rPr lang="en-US" sz="1500" baseline="0" dirty="0" smtClean="0"/>
                        <a:t> you get from academic writing assignments?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Improving</a:t>
                      </a:r>
                      <a:r>
                        <a:rPr lang="en-US" sz="1500" baseline="0" dirty="0" smtClean="0"/>
                        <a:t> writing skill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Mastering new vocabularies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Expanding specialist subject knowledge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baseline="0" dirty="0" smtClean="0"/>
                        <a:t>Acquiring English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Communication with another person in academic context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What else...</a:t>
                      </a:r>
                      <a:endParaRPr lang="en-US" sz="1500" dirty="0" smtClean="0"/>
                    </a:p>
                    <a:p>
                      <a:pPr marL="0" indent="0">
                        <a:lnSpc>
                          <a:spcPct val="80000"/>
                        </a:lnSpc>
                        <a:buFont typeface="Wingdings" charset="2"/>
                        <a:buNone/>
                      </a:pP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15. </a:t>
                      </a:r>
                      <a:endParaRPr lang="en-US" sz="15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Did you have anything</a:t>
                      </a:r>
                      <a:r>
                        <a:rPr lang="en-US" sz="1500" baseline="0" dirty="0" smtClean="0"/>
                        <a:t> to say about your strategies in writing assignments that I forgot to ask?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6953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133630"/>
              </p:ext>
            </p:extLst>
          </p:nvPr>
        </p:nvGraphicFramePr>
        <p:xfrm>
          <a:off x="762000" y="1459230"/>
          <a:ext cx="8077200" cy="3939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5800" y="999400"/>
            <a:ext cx="8077200" cy="5982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3. 2 Administering the interview checklist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90249881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9300"/>
            <a:ext cx="8077200" cy="3352800"/>
          </a:xfrm>
        </p:spPr>
        <p:txBody>
          <a:bodyPr/>
          <a:lstStyle/>
          <a:p>
            <a:pPr lvl="1" algn="just"/>
            <a:endParaRPr lang="en-US" dirty="0" smtClean="0"/>
          </a:p>
          <a:p>
            <a:pPr lvl="1"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8764" y="647699"/>
            <a:ext cx="8305800" cy="8046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000" dirty="0"/>
              <a:t>3.3.1 Methodological issues arising from the development in interview checklist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05345405"/>
              </p:ext>
            </p:extLst>
          </p:nvPr>
        </p:nvGraphicFramePr>
        <p:xfrm>
          <a:off x="533400" y="1426023"/>
          <a:ext cx="8610600" cy="399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80592" y="39910"/>
            <a:ext cx="8077200" cy="5982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3.3 Discussion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1243773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4693"/>
            <a:ext cx="8077200" cy="346807"/>
          </a:xfrm>
        </p:spPr>
        <p:txBody>
          <a:bodyPr>
            <a:noAutofit/>
          </a:bodyPr>
          <a:lstStyle/>
          <a:p>
            <a:r>
              <a:rPr lang="en-US" sz="3500" dirty="0" smtClean="0"/>
              <a:t>3.3.2 Solutions to tackle the issues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685137"/>
              </p:ext>
            </p:extLst>
          </p:nvPr>
        </p:nvGraphicFramePr>
        <p:xfrm>
          <a:off x="609600" y="800100"/>
          <a:ext cx="8534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46781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7620"/>
            <a:ext cx="3114110" cy="71562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4. 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28700"/>
            <a:ext cx="8077200" cy="4419600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en-US" dirty="0" smtClean="0"/>
              <a:t>The interview checklist is a sub-topic of a main interview. </a:t>
            </a:r>
          </a:p>
          <a:p>
            <a:pPr algn="just">
              <a:buFont typeface="Wingdings" charset="2"/>
              <a:buChar char="§"/>
            </a:pPr>
            <a:r>
              <a:rPr lang="en-US" dirty="0" smtClean="0"/>
              <a:t>It is to unsure or clarify the previous main interview.</a:t>
            </a:r>
          </a:p>
          <a:p>
            <a:pPr algn="just">
              <a:buFont typeface="Wingdings" charset="2"/>
              <a:buChar char="§"/>
            </a:pPr>
            <a:r>
              <a:rPr lang="en-US" dirty="0" smtClean="0"/>
              <a:t>The development in interview checklist needs careful planning to finalize the format by holding some piloting.</a:t>
            </a:r>
          </a:p>
          <a:p>
            <a:pPr algn="just">
              <a:buFont typeface="Wingdings" charset="2"/>
              <a:buChar char="§"/>
            </a:pPr>
            <a:r>
              <a:rPr lang="en-US" dirty="0"/>
              <a:t>When compared to an offline interview, an online interview appears to be more efficient.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7765805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30345"/>
            <a:ext cx="8077200" cy="3736956"/>
          </a:xfrm>
        </p:spPr>
        <p:txBody>
          <a:bodyPr>
            <a:normAutofit fontScale="70000" lnSpcReduction="20000"/>
          </a:bodyPr>
          <a:lstStyle/>
          <a:p>
            <a:pPr marL="708025" indent="-708025" algn="just">
              <a:lnSpc>
                <a:spcPct val="110000"/>
              </a:lnSpc>
              <a:buNone/>
            </a:pPr>
            <a:r>
              <a:rPr lang="en-US" dirty="0" err="1"/>
              <a:t>Dörnyei</a:t>
            </a:r>
            <a:r>
              <a:rPr lang="en-US" dirty="0"/>
              <a:t>, Z. (2007). </a:t>
            </a:r>
            <a:r>
              <a:rPr lang="en-US" i="1" dirty="0"/>
              <a:t>Research Methods in Applied </a:t>
            </a:r>
            <a:r>
              <a:rPr lang="en-US" i="1" dirty="0" smtClean="0"/>
              <a:t>Linguistics</a:t>
            </a:r>
            <a:r>
              <a:rPr lang="en-US" dirty="0" smtClean="0"/>
              <a:t>. </a:t>
            </a:r>
            <a:r>
              <a:rPr lang="en-US" dirty="0"/>
              <a:t>Oxford University Press</a:t>
            </a:r>
            <a:r>
              <a:rPr lang="en-US" dirty="0" smtClean="0"/>
              <a:t>.</a:t>
            </a:r>
          </a:p>
          <a:p>
            <a:pPr marL="708025" indent="-708025" algn="just">
              <a:lnSpc>
                <a:spcPct val="110000"/>
              </a:lnSpc>
              <a:buNone/>
            </a:pPr>
            <a:r>
              <a:rPr lang="en-US" dirty="0" err="1" smtClean="0"/>
              <a:t>Maykut</a:t>
            </a:r>
            <a:r>
              <a:rPr lang="en-US" dirty="0"/>
              <a:t>, P., &amp; Morehouse, R. (2005). </a:t>
            </a:r>
            <a:r>
              <a:rPr lang="en-US" i="1" dirty="0"/>
              <a:t>Beginning Qualitative Research A Philosophical and Practical Guide</a:t>
            </a:r>
            <a:r>
              <a:rPr lang="en-US" dirty="0"/>
              <a:t> (</a:t>
            </a:r>
            <a:r>
              <a:rPr lang="en-US" dirty="0" err="1"/>
              <a:t>Ebook</a:t>
            </a:r>
            <a:r>
              <a:rPr lang="en-US" dirty="0"/>
              <a:t>). The </a:t>
            </a:r>
            <a:r>
              <a:rPr lang="en-US" dirty="0" err="1"/>
              <a:t>Falmer</a:t>
            </a:r>
            <a:r>
              <a:rPr lang="en-US" dirty="0"/>
              <a:t> Press.</a:t>
            </a:r>
          </a:p>
          <a:p>
            <a:pPr marL="708025" indent="-708025" algn="just">
              <a:lnSpc>
                <a:spcPct val="110000"/>
              </a:lnSpc>
              <a:buNone/>
            </a:pPr>
            <a:r>
              <a:rPr lang="en-US" dirty="0"/>
              <a:t>Mu, C. (2005). A Taxonomy of ESL Writing Strategies. </a:t>
            </a:r>
            <a:r>
              <a:rPr lang="en-US" i="1" dirty="0"/>
              <a:t>Proceedings Redesigning Pedagogy: Research, Policy, Practice</a:t>
            </a:r>
            <a:r>
              <a:rPr lang="en-US" dirty="0"/>
              <a:t>, 1–10</a:t>
            </a:r>
            <a:r>
              <a:rPr lang="en-US" dirty="0" smtClean="0"/>
              <a:t>.</a:t>
            </a:r>
          </a:p>
          <a:p>
            <a:pPr marL="708025" indent="-708025" algn="just">
              <a:lnSpc>
                <a:spcPct val="110000"/>
              </a:lnSpc>
              <a:buNone/>
            </a:pPr>
            <a:r>
              <a:rPr lang="en-US" dirty="0"/>
              <a:t>Oxford, R.L. (1990). </a:t>
            </a:r>
            <a:r>
              <a:rPr lang="en-US" i="1" dirty="0"/>
              <a:t>Language Learning Strategies What Every Teacher Should Know</a:t>
            </a:r>
            <a:r>
              <a:rPr lang="en-US" dirty="0"/>
              <a:t>. </a:t>
            </a:r>
            <a:r>
              <a:rPr lang="en-US" dirty="0" err="1"/>
              <a:t>Heinle</a:t>
            </a:r>
            <a:r>
              <a:rPr lang="en-US" dirty="0"/>
              <a:t> &amp; </a:t>
            </a:r>
            <a:r>
              <a:rPr lang="en-US" dirty="0" err="1"/>
              <a:t>Heinle</a:t>
            </a:r>
            <a:r>
              <a:rPr lang="en-US" dirty="0"/>
              <a:t> Publisher</a:t>
            </a:r>
            <a:r>
              <a:rPr lang="en-US" dirty="0" smtClean="0"/>
              <a:t>.</a:t>
            </a:r>
          </a:p>
          <a:p>
            <a:pPr marL="708025" indent="-708025" algn="just">
              <a:lnSpc>
                <a:spcPct val="110000"/>
              </a:lnSpc>
              <a:buNone/>
            </a:pPr>
            <a:r>
              <a:rPr lang="en-US" dirty="0"/>
              <a:t>Patton, M. Q. (1990). Qualitative evaluation and research methods, 2nd ed. In </a:t>
            </a:r>
            <a:r>
              <a:rPr lang="en-US" i="1" dirty="0"/>
              <a:t>Qualitative evaluation and research methods, 2nd ed.</a:t>
            </a:r>
            <a:r>
              <a:rPr lang="en-US" dirty="0"/>
              <a:t> Sage Publications, Inc.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571500"/>
            <a:ext cx="2339677" cy="65057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5069210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366516" y="225912"/>
            <a:ext cx="2461758" cy="7265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1039972"/>
            <a:ext cx="7696200" cy="478121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dirty="0" smtClean="0"/>
              <a:t>1.</a:t>
            </a:r>
            <a:r>
              <a:rPr lang="en-US" sz="2000" dirty="0" smtClean="0"/>
              <a:t> </a:t>
            </a:r>
            <a:r>
              <a:rPr lang="en-US" sz="2300" b="1" dirty="0" smtClean="0"/>
              <a:t>Introduction 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300" dirty="0" smtClean="0"/>
              <a:t>1.1 Aims and research questions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US" sz="23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300" b="1" dirty="0" smtClean="0"/>
              <a:t>2. Literature Review 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300" dirty="0" smtClean="0"/>
              <a:t>	2.2 Academic writing strategies </a:t>
            </a:r>
            <a:endParaRPr lang="en-US" sz="2300" dirty="0"/>
          </a:p>
          <a:p>
            <a:pPr marL="1409700" lvl="1" indent="0">
              <a:lnSpc>
                <a:spcPct val="70000"/>
              </a:lnSpc>
              <a:buNone/>
            </a:pPr>
            <a:r>
              <a:rPr lang="en-US" sz="2300" dirty="0" smtClean="0"/>
              <a:t>2.2.1  Categories of academic writing</a:t>
            </a:r>
          </a:p>
          <a:p>
            <a:pPr marL="914400" lvl="2" indent="0">
              <a:lnSpc>
                <a:spcPct val="70000"/>
              </a:lnSpc>
              <a:buNone/>
            </a:pPr>
            <a:r>
              <a:rPr lang="en-US" sz="2300" dirty="0" smtClean="0"/>
              <a:t>2.2 Interview research </a:t>
            </a:r>
          </a:p>
          <a:p>
            <a:pPr marL="914400" lvl="2" indent="0">
              <a:lnSpc>
                <a:spcPct val="50000"/>
              </a:lnSpc>
              <a:buNone/>
            </a:pPr>
            <a:endParaRPr lang="en-US" sz="23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300" b="1" dirty="0" smtClean="0"/>
              <a:t>3. Research method: an interview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300" dirty="0" smtClean="0"/>
              <a:t>	3.1 Interview checklist development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300" dirty="0" smtClean="0"/>
              <a:t>	3.2 Administering the interview checklist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300" dirty="0" smtClean="0"/>
              <a:t>	3.3 Discussion</a:t>
            </a:r>
          </a:p>
          <a:p>
            <a:pPr marL="0" indent="0">
              <a:lnSpc>
                <a:spcPct val="50000"/>
              </a:lnSpc>
              <a:buNone/>
            </a:pPr>
            <a:endParaRPr lang="en-US" sz="2300" b="1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300" b="1" dirty="0" smtClean="0"/>
              <a:t>4. Conclusion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300" b="1" dirty="0" smtClean="0"/>
              <a:t>References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4693"/>
            <a:ext cx="3962400" cy="65160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smtClean="0"/>
              <a:t>1. Introduction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3802"/>
            <a:ext cx="8077200" cy="17557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1.1 	Aim and research question </a:t>
            </a:r>
          </a:p>
          <a:p>
            <a:pPr marL="0" indent="0">
              <a:buNone/>
            </a:pPr>
            <a:r>
              <a:rPr lang="en-US" dirty="0" smtClean="0"/>
              <a:t>	Aim: </a:t>
            </a:r>
          </a:p>
          <a:p>
            <a:pPr marL="893763" indent="0">
              <a:buNone/>
            </a:pPr>
            <a:r>
              <a:rPr lang="en-US" dirty="0" smtClean="0"/>
              <a:t>To explore methodological issues relating to development in interview checklist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705100"/>
            <a:ext cx="8077200" cy="1374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184878"/>
            <a:ext cx="8077200" cy="1755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	</a:t>
            </a:r>
            <a:r>
              <a:rPr lang="en-US" dirty="0" smtClean="0"/>
              <a:t>Research questions: </a:t>
            </a:r>
          </a:p>
          <a:p>
            <a:pPr marL="1344613" indent="-514350">
              <a:buFont typeface="+mj-lt"/>
              <a:buAutoNum type="arabicParenR"/>
            </a:pPr>
            <a:r>
              <a:rPr lang="en-US" dirty="0" smtClean="0"/>
              <a:t>What are methodological issues arising from the development in interview checklist ?</a:t>
            </a:r>
          </a:p>
          <a:p>
            <a:pPr marL="1344613" indent="-514350">
              <a:buFont typeface="+mj-lt"/>
              <a:buAutoNum type="arabicParenR"/>
            </a:pPr>
            <a:r>
              <a:rPr lang="en-US" dirty="0" smtClean="0"/>
              <a:t>What are solutions to tackle the issues?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0128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53" y="2235195"/>
            <a:ext cx="7239000" cy="19811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Learning strategies : Oxford’s (1990) Strategy Inventory for Language Learning (SILL) </a:t>
            </a:r>
          </a:p>
          <a:p>
            <a:pPr algn="just"/>
            <a:r>
              <a:rPr lang="en-US" dirty="0"/>
              <a:t>Students’ </a:t>
            </a:r>
            <a:r>
              <a:rPr lang="en-US" dirty="0" smtClean="0"/>
              <a:t>texts</a:t>
            </a:r>
          </a:p>
          <a:p>
            <a:r>
              <a:rPr lang="en-US" dirty="0" smtClean="0"/>
              <a:t>The development of L2 writing </a:t>
            </a:r>
          </a:p>
          <a:p>
            <a:r>
              <a:rPr lang="en-US" dirty="0" smtClean="0"/>
              <a:t>Language proficiency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7398" y="1481650"/>
            <a:ext cx="5867400" cy="5376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500" dirty="0" smtClean="0"/>
              <a:t>2.1 Academic writing strategies </a:t>
            </a:r>
            <a:endParaRPr lang="en-US" sz="3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05969"/>
            <a:ext cx="4800600" cy="5938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/>
              <a:t>2</a:t>
            </a:r>
            <a:r>
              <a:rPr lang="fr-FR" sz="4000" b="1" dirty="0" smtClean="0"/>
              <a:t>. </a:t>
            </a:r>
            <a:r>
              <a:rPr lang="fr-FR" sz="4000" b="1" dirty="0" err="1" smtClean="0"/>
              <a:t>Literature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Review</a:t>
            </a:r>
            <a:endParaRPr lang="fr-FR" sz="40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9628" y="5144767"/>
            <a:ext cx="7467600" cy="5677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/>
              <a:t>Oxford, R.L. (1990). </a:t>
            </a:r>
            <a:r>
              <a:rPr lang="en-US" sz="1600" i="1" dirty="0"/>
              <a:t>Language Learning Strategies What Every Teacher Should Know</a:t>
            </a:r>
            <a:r>
              <a:rPr lang="en-US" sz="1600" dirty="0"/>
              <a:t>. Heinle &amp; Heinle Publisher.</a:t>
            </a:r>
          </a:p>
        </p:txBody>
      </p:sp>
    </p:spTree>
    <p:extLst>
      <p:ext uri="{BB962C8B-B14F-4D97-AF65-F5344CB8AC3E}">
        <p14:creationId xmlns:p14="http://schemas.microsoft.com/office/powerpoint/2010/main" val="427804401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9821395"/>
              </p:ext>
            </p:extLst>
          </p:nvPr>
        </p:nvGraphicFramePr>
        <p:xfrm>
          <a:off x="762000" y="344786"/>
          <a:ext cx="7772400" cy="520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3933"/>
            <a:ext cx="8077200" cy="4992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000" dirty="0" smtClean="0"/>
              <a:t>2.2.1 Categories of Academic writing strategies </a:t>
            </a:r>
            <a:endParaRPr lang="en-US" sz="3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0" y="4686300"/>
            <a:ext cx="3810000" cy="10134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/>
              <a:t>Mu, C. (2005). A Taxonomy of ESL Writing Strategies. </a:t>
            </a:r>
            <a:r>
              <a:rPr lang="en-US" sz="1500" i="1" dirty="0"/>
              <a:t>Proceedings Redesigning Pedagogy: Research, Policy, Practice</a:t>
            </a:r>
            <a:r>
              <a:rPr lang="en-US" sz="1500" dirty="0"/>
              <a:t>, </a:t>
            </a:r>
            <a:r>
              <a:rPr lang="en-US" sz="1500" dirty="0" smtClean="0"/>
              <a:t>p.9.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8994688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5658"/>
            <a:ext cx="4419600" cy="6505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500" dirty="0" smtClean="0"/>
              <a:t>2.2 Interview research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90700"/>
            <a:ext cx="80772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conversation with a purpose</a:t>
            </a:r>
          </a:p>
          <a:p>
            <a:r>
              <a:rPr lang="en-US" dirty="0" smtClean="0"/>
              <a:t>A deep understanding of the interviewee’s experience and perspective </a:t>
            </a:r>
          </a:p>
          <a:p>
            <a:r>
              <a:rPr lang="en-US" dirty="0" smtClean="0"/>
              <a:t>The most common method in qualitative research (</a:t>
            </a:r>
            <a:r>
              <a:rPr lang="en-US" dirty="0" err="1" smtClean="0"/>
              <a:t>Dörnyei</a:t>
            </a:r>
            <a:r>
              <a:rPr lang="en-US" dirty="0"/>
              <a:t>, 2007, p. </a:t>
            </a:r>
            <a:r>
              <a:rPr lang="en-US" dirty="0" smtClean="0"/>
              <a:t>134)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333500"/>
            <a:ext cx="3124200" cy="53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Why interview?</a:t>
            </a:r>
          </a:p>
          <a:p>
            <a:pPr algn="r"/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4457700"/>
            <a:ext cx="7391400" cy="106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/>
              <a:t>Dörnyei, Z. (2007). </a:t>
            </a:r>
            <a:r>
              <a:rPr lang="en-US" sz="2000" i="1" dirty="0"/>
              <a:t>Research Methods in Applied </a:t>
            </a:r>
            <a:r>
              <a:rPr lang="en-US" sz="2000" i="1" dirty="0" smtClean="0"/>
              <a:t>Linguistics. </a:t>
            </a:r>
            <a:r>
              <a:rPr lang="en-US" sz="2000" dirty="0" smtClean="0"/>
              <a:t>Oxford </a:t>
            </a:r>
            <a:r>
              <a:rPr lang="en-US" sz="2000" dirty="0"/>
              <a:t>University Press</a:t>
            </a:r>
            <a:r>
              <a:rPr lang="en-US" sz="2000" dirty="0" smtClean="0"/>
              <a:t>.</a:t>
            </a:r>
            <a:endParaRPr lang="en-US" sz="2000" dirty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499520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42900"/>
            <a:ext cx="61722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000" b="1" dirty="0" err="1" smtClean="0"/>
              <a:t>Pattons</a:t>
            </a:r>
            <a:r>
              <a:rPr lang="en-US" sz="3000" b="1" dirty="0" smtClean="0"/>
              <a:t>’ (1990) six types of questions in an interview 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43100"/>
            <a:ext cx="8001000" cy="358139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n-US" sz="2100" b="1" dirty="0" smtClean="0"/>
              <a:t>Experience/ behavior questions </a:t>
            </a:r>
            <a:r>
              <a:rPr lang="en-US" sz="2100" dirty="0" smtClean="0"/>
              <a:t>: e.g., </a:t>
            </a:r>
            <a:r>
              <a:rPr lang="en-US" sz="2100" i="1" dirty="0" smtClean="0"/>
              <a:t>what people do or have done?</a:t>
            </a:r>
            <a:endParaRPr lang="en-US" sz="2100" dirty="0" smtClean="0"/>
          </a:p>
          <a:p>
            <a:pPr marL="457200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n-US" sz="2100" b="1" dirty="0" smtClean="0"/>
              <a:t>Opinion/value questions</a:t>
            </a:r>
            <a:r>
              <a:rPr lang="en-US" sz="2100" dirty="0" smtClean="0"/>
              <a:t>: e.g., </a:t>
            </a:r>
            <a:r>
              <a:rPr lang="en-US" sz="2100" i="1" dirty="0" smtClean="0"/>
              <a:t>what is your opinion about</a:t>
            </a:r>
            <a:r>
              <a:rPr lang="en-US" sz="2100" dirty="0" smtClean="0"/>
              <a:t> .. or </a:t>
            </a:r>
            <a:r>
              <a:rPr lang="en-US" sz="2100" i="1" dirty="0" smtClean="0"/>
              <a:t>what do you think about </a:t>
            </a:r>
            <a:r>
              <a:rPr lang="en-US" sz="2100" dirty="0" smtClean="0"/>
              <a:t>..?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n-US" sz="2100" b="1" dirty="0" smtClean="0"/>
              <a:t>Feeling question</a:t>
            </a:r>
            <a:r>
              <a:rPr lang="en-US" sz="2100" dirty="0" smtClean="0"/>
              <a:t>: e.g., </a:t>
            </a:r>
            <a:r>
              <a:rPr lang="en-US" sz="2100" i="1" dirty="0" smtClean="0"/>
              <a:t>what kinds of feelings did you experience when you heard about </a:t>
            </a:r>
            <a:r>
              <a:rPr lang="is-IS" sz="2100" dirty="0" smtClean="0"/>
              <a:t>…?</a:t>
            </a:r>
            <a:endParaRPr lang="en-US" sz="2100" dirty="0" smtClean="0"/>
          </a:p>
          <a:p>
            <a:pPr marL="457200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n-US" sz="2100" b="1" dirty="0" smtClean="0"/>
              <a:t>Knowledge questions</a:t>
            </a:r>
            <a:r>
              <a:rPr lang="en-US" sz="2100" dirty="0" smtClean="0"/>
              <a:t>: e.g., </a:t>
            </a:r>
            <a:r>
              <a:rPr lang="en-US" sz="2100" i="1" dirty="0" smtClean="0"/>
              <a:t>what is the procedure at your university for submitting a support letter</a:t>
            </a:r>
            <a:r>
              <a:rPr lang="en-US" sz="2100" dirty="0" smtClean="0"/>
              <a:t>?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n-US" sz="2100" b="1" dirty="0" smtClean="0"/>
              <a:t>Sensory questions</a:t>
            </a:r>
            <a:r>
              <a:rPr lang="en-US" sz="2100" dirty="0" smtClean="0"/>
              <a:t>; e.g., </a:t>
            </a:r>
            <a:r>
              <a:rPr lang="en-US" sz="2100" i="1" dirty="0" smtClean="0"/>
              <a:t>what did you notice first when you enter this new building</a:t>
            </a:r>
            <a:r>
              <a:rPr lang="en-US" sz="2100" dirty="0" smtClean="0"/>
              <a:t>?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n-US" sz="2100" b="1" dirty="0" smtClean="0"/>
              <a:t>Background/demographic questions</a:t>
            </a:r>
            <a:r>
              <a:rPr lang="en-US" sz="2100" dirty="0" smtClean="0"/>
              <a:t>: e.g., </a:t>
            </a:r>
            <a:r>
              <a:rPr lang="en-US" sz="2100" i="1" dirty="0" smtClean="0"/>
              <a:t>what semester are you in</a:t>
            </a:r>
            <a:r>
              <a:rPr lang="en-US" sz="2100" dirty="0" smtClean="0"/>
              <a:t>?</a:t>
            </a:r>
          </a:p>
        </p:txBody>
      </p:sp>
      <p:pic>
        <p:nvPicPr>
          <p:cNvPr id="4" name="Picture 3" descr="patto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700"/>
            <a:ext cx="1275797" cy="14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0736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5922"/>
            <a:ext cx="8077200" cy="63294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3. Research method: an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71700"/>
            <a:ext cx="8077200" cy="32004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0468" y="981446"/>
            <a:ext cx="8077200" cy="5982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3. 1 Interview checklist development</a:t>
            </a:r>
            <a:endParaRPr lang="en-US" sz="35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385769"/>
              </p:ext>
            </p:extLst>
          </p:nvPr>
        </p:nvGraphicFramePr>
        <p:xfrm>
          <a:off x="838200" y="1669840"/>
          <a:ext cx="8077200" cy="325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62000" y="4991100"/>
            <a:ext cx="8077200" cy="57540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3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Maykut, P., &amp; Morehouse, R. (2005). </a:t>
            </a:r>
            <a:r>
              <a:rPr lang="en-US" i="1" dirty="0"/>
              <a:t>Beginning Qualitative Research A Philosophical and Practical Guide</a:t>
            </a:r>
            <a:r>
              <a:rPr lang="en-US" dirty="0"/>
              <a:t> (Ebook). The Falmer Press.</a:t>
            </a:r>
          </a:p>
        </p:txBody>
      </p:sp>
    </p:spTree>
    <p:extLst>
      <p:ext uri="{BB962C8B-B14F-4D97-AF65-F5344CB8AC3E}">
        <p14:creationId xmlns:p14="http://schemas.microsoft.com/office/powerpoint/2010/main" val="239399599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836977"/>
              </p:ext>
            </p:extLst>
          </p:nvPr>
        </p:nvGraphicFramePr>
        <p:xfrm>
          <a:off x="609600" y="1010027"/>
          <a:ext cx="8343554" cy="4401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754"/>
                <a:gridCol w="2849880"/>
                <a:gridCol w="1691640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1.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500" dirty="0" smtClean="0"/>
                        <a:t>Generally speaking, which of these phases did you include in the writing process of your essays?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Planning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Drafting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Composing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dirty="0" smtClean="0"/>
                        <a:t>Evaluating/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Monitoring</a:t>
                      </a:r>
                      <a:r>
                        <a:rPr lang="en-US" sz="1500" baseline="0" dirty="0" smtClean="0"/>
                        <a:t> </a:t>
                      </a:r>
                      <a:endParaRPr lang="en-US" sz="1500" dirty="0" smtClean="0"/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Editing/</a:t>
                      </a:r>
                      <a:r>
                        <a:rPr lang="en-US" sz="1500" baseline="0" dirty="0" smtClean="0"/>
                        <a:t> revising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Finishing </a:t>
                      </a:r>
                      <a:endParaRPr lang="en-US" sz="1500" dirty="0" smtClean="0"/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Other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2.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kern="1200" dirty="0" smtClean="0">
                          <a:effectLst/>
                        </a:rPr>
                        <a:t>What activities did</a:t>
                      </a:r>
                      <a:r>
                        <a:rPr lang="en-US" sz="1500" kern="1200" baseline="0" dirty="0" smtClean="0">
                          <a:effectLst/>
                        </a:rPr>
                        <a:t> you engage in when producing your writing?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Brainstorming</a:t>
                      </a:r>
                      <a:r>
                        <a:rPr lang="en-US" sz="15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Mind mapping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Searching for literature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dirty="0" smtClean="0"/>
                        <a:t>Making outline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Taking</a:t>
                      </a:r>
                      <a:r>
                        <a:rPr lang="en-US" sz="1500" baseline="0" dirty="0" smtClean="0"/>
                        <a:t> notes from the literature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Ordering notes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Interacting with people involving</a:t>
                      </a:r>
                      <a:r>
                        <a:rPr lang="en-US" sz="1500" baseline="0" dirty="0" smtClean="0"/>
                        <a:t> teachers and peers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other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3.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How many draft did you</a:t>
                      </a:r>
                      <a:r>
                        <a:rPr lang="en-US" sz="1500" baseline="0" dirty="0" smtClean="0"/>
                        <a:t> write for the submitted assignment in each semester?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One</a:t>
                      </a:r>
                      <a:r>
                        <a:rPr lang="en-US" sz="15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Two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Three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Other </a:t>
                      </a:r>
                      <a:endParaRPr lang="en-US" sz="15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4.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How did you organize for writing</a:t>
                      </a:r>
                      <a:r>
                        <a:rPr lang="en-US" sz="1500" baseline="0" dirty="0" smtClean="0"/>
                        <a:t> assignments?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Abstract</a:t>
                      </a:r>
                      <a:r>
                        <a:rPr lang="en-US" sz="1500" baseline="0" dirty="0" smtClean="0"/>
                        <a:t>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Introduction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Discussion </a:t>
                      </a:r>
                      <a:endParaRPr lang="en-US" sz="1500" dirty="0" smtClean="0"/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dirty="0" smtClean="0"/>
                        <a:t>Conclusion</a:t>
                      </a:r>
                      <a:r>
                        <a:rPr lang="en-US" sz="15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Reference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Other </a:t>
                      </a:r>
                      <a:endParaRPr lang="en-US" sz="1500" dirty="0" smtClean="0"/>
                    </a:p>
                    <a:p>
                      <a:pPr marL="0" indent="0">
                        <a:lnSpc>
                          <a:spcPct val="80000"/>
                        </a:lnSpc>
                        <a:buFont typeface="Wingdings" charset="2"/>
                        <a:buNone/>
                      </a:pP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dirty="0" smtClean="0"/>
                        <a:t>5.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What</a:t>
                      </a:r>
                      <a:r>
                        <a:rPr lang="en-US" sz="1500" baseline="0" dirty="0" smtClean="0"/>
                        <a:t> was the focus of attention when monitoring and evaluating your writing assignments?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Idea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Grammar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Vocabulary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Sentence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Wingdings" charset="2"/>
                        <a:buChar char="q"/>
                      </a:pPr>
                      <a:r>
                        <a:rPr lang="en-US" sz="1500" baseline="0" dirty="0" smtClean="0"/>
                        <a:t>Other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298852"/>
            <a:ext cx="8077200" cy="57540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the interview checklist instrument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7840932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_v2_optimiz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1319</Words>
  <Application>Microsoft Macintosh PowerPoint</Application>
  <PresentationFormat>On-screen Show (16:10)</PresentationFormat>
  <Paragraphs>294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Training_v2_optimized</vt:lpstr>
      <vt:lpstr>Indonesian Graduate Students’ L2 English Academic Writing Strategies : Using Interviews as a Research Method</vt:lpstr>
      <vt:lpstr>Outline</vt:lpstr>
      <vt:lpstr>1. Introduction</vt:lpstr>
      <vt:lpstr>2.1 Academic writing strategies </vt:lpstr>
      <vt:lpstr>2.2.1 Categories of Academic writing strategies </vt:lpstr>
      <vt:lpstr>2.2 Interview research </vt:lpstr>
      <vt:lpstr>Pattons’ (1990) six types of questions in an interview </vt:lpstr>
      <vt:lpstr>3. Research method: an interview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3.3.2 Solutions to tackle the issues</vt:lpstr>
      <vt:lpstr>4. 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2022-01-20T06:47:32Z</dcterms:modified>
</cp:coreProperties>
</file>